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7"/>
  </p:notesMasterIdLst>
  <p:handoutMasterIdLst>
    <p:handoutMasterId r:id="rId68"/>
  </p:handoutMasterIdLst>
  <p:sldIdLst>
    <p:sldId id="376" r:id="rId2"/>
    <p:sldId id="373" r:id="rId3"/>
    <p:sldId id="277" r:id="rId4"/>
    <p:sldId id="392" r:id="rId5"/>
    <p:sldId id="393" r:id="rId6"/>
    <p:sldId id="257" r:id="rId7"/>
    <p:sldId id="394" r:id="rId8"/>
    <p:sldId id="260" r:id="rId9"/>
    <p:sldId id="279" r:id="rId10"/>
    <p:sldId id="388" r:id="rId11"/>
    <p:sldId id="395" r:id="rId12"/>
    <p:sldId id="396" r:id="rId13"/>
    <p:sldId id="397" r:id="rId14"/>
    <p:sldId id="398" r:id="rId15"/>
    <p:sldId id="335" r:id="rId16"/>
    <p:sldId id="293" r:id="rId17"/>
    <p:sldId id="401" r:id="rId18"/>
    <p:sldId id="402" r:id="rId19"/>
    <p:sldId id="362" r:id="rId20"/>
    <p:sldId id="295" r:id="rId21"/>
    <p:sldId id="262" r:id="rId22"/>
    <p:sldId id="264" r:id="rId23"/>
    <p:sldId id="372" r:id="rId24"/>
    <p:sldId id="403" r:id="rId25"/>
    <p:sldId id="404" r:id="rId26"/>
    <p:sldId id="405" r:id="rId27"/>
    <p:sldId id="406" r:id="rId28"/>
    <p:sldId id="360" r:id="rId29"/>
    <p:sldId id="361" r:id="rId30"/>
    <p:sldId id="300" r:id="rId31"/>
    <p:sldId id="301" r:id="rId32"/>
    <p:sldId id="408" r:id="rId33"/>
    <p:sldId id="304" r:id="rId34"/>
    <p:sldId id="305" r:id="rId35"/>
    <p:sldId id="306" r:id="rId36"/>
    <p:sldId id="309" r:id="rId37"/>
    <p:sldId id="310" r:id="rId38"/>
    <p:sldId id="409" r:id="rId39"/>
    <p:sldId id="417" r:id="rId40"/>
    <p:sldId id="410" r:id="rId41"/>
    <p:sldId id="419" r:id="rId42"/>
    <p:sldId id="441" r:id="rId43"/>
    <p:sldId id="442" r:id="rId44"/>
    <p:sldId id="443" r:id="rId45"/>
    <p:sldId id="444" r:id="rId46"/>
    <p:sldId id="445" r:id="rId47"/>
    <p:sldId id="446" r:id="rId48"/>
    <p:sldId id="447" r:id="rId49"/>
    <p:sldId id="347" r:id="rId50"/>
    <p:sldId id="350" r:id="rId51"/>
    <p:sldId id="353" r:id="rId52"/>
    <p:sldId id="355" r:id="rId53"/>
    <p:sldId id="356" r:id="rId54"/>
    <p:sldId id="358" r:id="rId55"/>
    <p:sldId id="380" r:id="rId56"/>
    <p:sldId id="433" r:id="rId57"/>
    <p:sldId id="426" r:id="rId58"/>
    <p:sldId id="415" r:id="rId59"/>
    <p:sldId id="434" r:id="rId60"/>
    <p:sldId id="435" r:id="rId61"/>
    <p:sldId id="450" r:id="rId62"/>
    <p:sldId id="451" r:id="rId63"/>
    <p:sldId id="452" r:id="rId64"/>
    <p:sldId id="453" r:id="rId65"/>
    <p:sldId id="454" r:id="rId66"/>
  </p:sldIdLst>
  <p:sldSz cx="9144000" cy="6858000" type="screen4x3"/>
  <p:notesSz cx="10018713" cy="6888163"/>
  <p:defaultTextStyle>
    <a:defPPr>
      <a:defRPr lang="zh-CN"/>
    </a:defPPr>
    <a:lvl1pPr algn="l" rtl="0" eaLnBrk="0" fontAlgn="base" hangingPunct="0">
      <a:spcBef>
        <a:spcPct val="0"/>
      </a:spcBef>
      <a:spcAft>
        <a:spcPct val="0"/>
      </a:spcAft>
      <a:defRPr kumimoji="1" sz="2800" b="1" kern="1200">
        <a:solidFill>
          <a:schemeClr val="tx1"/>
        </a:solidFill>
        <a:latin typeface="楷体_GB2312"/>
        <a:ea typeface="楷体_GB2312"/>
        <a:cs typeface="楷体_GB2312"/>
      </a:defRPr>
    </a:lvl1pPr>
    <a:lvl2pPr marL="457200" algn="l" rtl="0" eaLnBrk="0" fontAlgn="base" hangingPunct="0">
      <a:spcBef>
        <a:spcPct val="0"/>
      </a:spcBef>
      <a:spcAft>
        <a:spcPct val="0"/>
      </a:spcAft>
      <a:defRPr kumimoji="1" sz="2800" b="1" kern="1200">
        <a:solidFill>
          <a:schemeClr val="tx1"/>
        </a:solidFill>
        <a:latin typeface="楷体_GB2312"/>
        <a:ea typeface="楷体_GB2312"/>
        <a:cs typeface="楷体_GB2312"/>
      </a:defRPr>
    </a:lvl2pPr>
    <a:lvl3pPr marL="914400" algn="l" rtl="0" eaLnBrk="0" fontAlgn="base" hangingPunct="0">
      <a:spcBef>
        <a:spcPct val="0"/>
      </a:spcBef>
      <a:spcAft>
        <a:spcPct val="0"/>
      </a:spcAft>
      <a:defRPr kumimoji="1" sz="2800" b="1" kern="1200">
        <a:solidFill>
          <a:schemeClr val="tx1"/>
        </a:solidFill>
        <a:latin typeface="楷体_GB2312"/>
        <a:ea typeface="楷体_GB2312"/>
        <a:cs typeface="楷体_GB2312"/>
      </a:defRPr>
    </a:lvl3pPr>
    <a:lvl4pPr marL="1371600" algn="l" rtl="0" eaLnBrk="0" fontAlgn="base" hangingPunct="0">
      <a:spcBef>
        <a:spcPct val="0"/>
      </a:spcBef>
      <a:spcAft>
        <a:spcPct val="0"/>
      </a:spcAft>
      <a:defRPr kumimoji="1" sz="2800" b="1" kern="1200">
        <a:solidFill>
          <a:schemeClr val="tx1"/>
        </a:solidFill>
        <a:latin typeface="楷体_GB2312"/>
        <a:ea typeface="楷体_GB2312"/>
        <a:cs typeface="楷体_GB2312"/>
      </a:defRPr>
    </a:lvl4pPr>
    <a:lvl5pPr marL="1828800" algn="l" rtl="0" eaLnBrk="0" fontAlgn="base" hangingPunct="0">
      <a:spcBef>
        <a:spcPct val="0"/>
      </a:spcBef>
      <a:spcAft>
        <a:spcPct val="0"/>
      </a:spcAft>
      <a:defRPr kumimoji="1" sz="2800" b="1" kern="1200">
        <a:solidFill>
          <a:schemeClr val="tx1"/>
        </a:solidFill>
        <a:latin typeface="楷体_GB2312"/>
        <a:ea typeface="楷体_GB2312"/>
        <a:cs typeface="楷体_GB2312"/>
      </a:defRPr>
    </a:lvl5pPr>
    <a:lvl6pPr marL="2286000" algn="l" defTabSz="914400" rtl="0" eaLnBrk="1" latinLnBrk="0" hangingPunct="1">
      <a:defRPr kumimoji="1" sz="2800" b="1" kern="1200">
        <a:solidFill>
          <a:schemeClr val="tx1"/>
        </a:solidFill>
        <a:latin typeface="楷体_GB2312"/>
        <a:ea typeface="楷体_GB2312"/>
        <a:cs typeface="楷体_GB2312"/>
      </a:defRPr>
    </a:lvl6pPr>
    <a:lvl7pPr marL="2743200" algn="l" defTabSz="914400" rtl="0" eaLnBrk="1" latinLnBrk="0" hangingPunct="1">
      <a:defRPr kumimoji="1" sz="2800" b="1" kern="1200">
        <a:solidFill>
          <a:schemeClr val="tx1"/>
        </a:solidFill>
        <a:latin typeface="楷体_GB2312"/>
        <a:ea typeface="楷体_GB2312"/>
        <a:cs typeface="楷体_GB2312"/>
      </a:defRPr>
    </a:lvl7pPr>
    <a:lvl8pPr marL="3200400" algn="l" defTabSz="914400" rtl="0" eaLnBrk="1" latinLnBrk="0" hangingPunct="1">
      <a:defRPr kumimoji="1" sz="2800" b="1" kern="1200">
        <a:solidFill>
          <a:schemeClr val="tx1"/>
        </a:solidFill>
        <a:latin typeface="楷体_GB2312"/>
        <a:ea typeface="楷体_GB2312"/>
        <a:cs typeface="楷体_GB2312"/>
      </a:defRPr>
    </a:lvl8pPr>
    <a:lvl9pPr marL="3657600" algn="l" defTabSz="914400" rtl="0" eaLnBrk="1" latinLnBrk="0" hangingPunct="1">
      <a:defRPr kumimoji="1" sz="2800" b="1" kern="1200">
        <a:solidFill>
          <a:schemeClr val="tx1"/>
        </a:solidFill>
        <a:latin typeface="楷体_GB2312"/>
        <a:ea typeface="楷体_GB2312"/>
        <a:cs typeface="楷体_GB2312"/>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70">
          <p15:clr>
            <a:srgbClr val="A4A3A4"/>
          </p15:clr>
        </p15:guide>
        <p15:guide id="2" pos="3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C1FF"/>
    <a:srgbClr val="0033CC"/>
    <a:srgbClr val="EDF880"/>
    <a:srgbClr val="00FF00"/>
    <a:srgbClr val="0000CC"/>
    <a:srgbClr val="FF00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1590" autoAdjust="0"/>
  </p:normalViewPr>
  <p:slideViewPr>
    <p:cSldViewPr>
      <p:cViewPr varScale="1">
        <p:scale>
          <a:sx n="92" d="100"/>
          <a:sy n="92" d="100"/>
        </p:scale>
        <p:origin x="75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46"/>
    </p:cViewPr>
  </p:sorterViewPr>
  <p:notesViewPr>
    <p:cSldViewPr>
      <p:cViewPr>
        <p:scale>
          <a:sx n="66" d="100"/>
          <a:sy n="66" d="100"/>
        </p:scale>
        <p:origin x="-1594" y="230"/>
      </p:cViewPr>
      <p:guideLst>
        <p:guide orient="horz" pos="2170"/>
        <p:guide pos="3156"/>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image" Target="../media/image159.wmf"/><Relationship Id="rId3" Type="http://schemas.openxmlformats.org/officeDocument/2006/relationships/image" Target="../media/image149.wmf"/><Relationship Id="rId7" Type="http://schemas.openxmlformats.org/officeDocument/2006/relationships/image" Target="../media/image153.wmf"/><Relationship Id="rId12" Type="http://schemas.openxmlformats.org/officeDocument/2006/relationships/image" Target="../media/image158.wmf"/><Relationship Id="rId2" Type="http://schemas.openxmlformats.org/officeDocument/2006/relationships/image" Target="../media/image148.wmf"/><Relationship Id="rId16" Type="http://schemas.openxmlformats.org/officeDocument/2006/relationships/image" Target="../media/image162.emf"/><Relationship Id="rId1" Type="http://schemas.openxmlformats.org/officeDocument/2006/relationships/image" Target="../media/image147.wmf"/><Relationship Id="rId6" Type="http://schemas.openxmlformats.org/officeDocument/2006/relationships/image" Target="../media/image152.wmf"/><Relationship Id="rId11" Type="http://schemas.openxmlformats.org/officeDocument/2006/relationships/image" Target="../media/image157.wmf"/><Relationship Id="rId5" Type="http://schemas.openxmlformats.org/officeDocument/2006/relationships/image" Target="../media/image151.wmf"/><Relationship Id="rId15" Type="http://schemas.openxmlformats.org/officeDocument/2006/relationships/image" Target="../media/image161.wmf"/><Relationship Id="rId10" Type="http://schemas.openxmlformats.org/officeDocument/2006/relationships/image" Target="../media/image156.wmf"/><Relationship Id="rId4" Type="http://schemas.openxmlformats.org/officeDocument/2006/relationships/image" Target="../media/image150.wmf"/><Relationship Id="rId9" Type="http://schemas.openxmlformats.org/officeDocument/2006/relationships/image" Target="../media/image155.wmf"/><Relationship Id="rId14" Type="http://schemas.openxmlformats.org/officeDocument/2006/relationships/image" Target="../media/image160.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image" Target="../media/image175.wmf"/><Relationship Id="rId3" Type="http://schemas.openxmlformats.org/officeDocument/2006/relationships/image" Target="../media/image165.wmf"/><Relationship Id="rId7" Type="http://schemas.openxmlformats.org/officeDocument/2006/relationships/image" Target="../media/image169.wmf"/><Relationship Id="rId12" Type="http://schemas.openxmlformats.org/officeDocument/2006/relationships/image" Target="../media/image174.wmf"/><Relationship Id="rId2" Type="http://schemas.openxmlformats.org/officeDocument/2006/relationships/image" Target="../media/image164.wmf"/><Relationship Id="rId16" Type="http://schemas.openxmlformats.org/officeDocument/2006/relationships/image" Target="../media/image178.wmf"/><Relationship Id="rId1" Type="http://schemas.openxmlformats.org/officeDocument/2006/relationships/image" Target="../media/image163.wmf"/><Relationship Id="rId6" Type="http://schemas.openxmlformats.org/officeDocument/2006/relationships/image" Target="../media/image168.wmf"/><Relationship Id="rId11" Type="http://schemas.openxmlformats.org/officeDocument/2006/relationships/image" Target="../media/image173.wmf"/><Relationship Id="rId5" Type="http://schemas.openxmlformats.org/officeDocument/2006/relationships/image" Target="../media/image167.wmf"/><Relationship Id="rId15" Type="http://schemas.openxmlformats.org/officeDocument/2006/relationships/image" Target="../media/image177.wmf"/><Relationship Id="rId10" Type="http://schemas.openxmlformats.org/officeDocument/2006/relationships/image" Target="../media/image172.wmf"/><Relationship Id="rId4" Type="http://schemas.openxmlformats.org/officeDocument/2006/relationships/image" Target="../media/image166.wmf"/><Relationship Id="rId9" Type="http://schemas.openxmlformats.org/officeDocument/2006/relationships/image" Target="../media/image171.wmf"/><Relationship Id="rId14" Type="http://schemas.openxmlformats.org/officeDocument/2006/relationships/image" Target="../media/image17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81.wmf"/><Relationship Id="rId7" Type="http://schemas.openxmlformats.org/officeDocument/2006/relationships/image" Target="../media/image185.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image" Target="../media/image201.wmf"/><Relationship Id="rId18" Type="http://schemas.openxmlformats.org/officeDocument/2006/relationships/image" Target="../media/image206.wmf"/><Relationship Id="rId26" Type="http://schemas.openxmlformats.org/officeDocument/2006/relationships/image" Target="../media/image214.wmf"/><Relationship Id="rId3" Type="http://schemas.openxmlformats.org/officeDocument/2006/relationships/image" Target="../media/image191.wmf"/><Relationship Id="rId21" Type="http://schemas.openxmlformats.org/officeDocument/2006/relationships/image" Target="../media/image209.wmf"/><Relationship Id="rId7" Type="http://schemas.openxmlformats.org/officeDocument/2006/relationships/image" Target="../media/image195.wmf"/><Relationship Id="rId12" Type="http://schemas.openxmlformats.org/officeDocument/2006/relationships/image" Target="../media/image200.wmf"/><Relationship Id="rId17" Type="http://schemas.openxmlformats.org/officeDocument/2006/relationships/image" Target="../media/image205.wmf"/><Relationship Id="rId25" Type="http://schemas.openxmlformats.org/officeDocument/2006/relationships/image" Target="../media/image213.wmf"/><Relationship Id="rId2" Type="http://schemas.openxmlformats.org/officeDocument/2006/relationships/image" Target="../media/image190.wmf"/><Relationship Id="rId16" Type="http://schemas.openxmlformats.org/officeDocument/2006/relationships/image" Target="../media/image204.wmf"/><Relationship Id="rId20" Type="http://schemas.openxmlformats.org/officeDocument/2006/relationships/image" Target="../media/image208.wmf"/><Relationship Id="rId1" Type="http://schemas.openxmlformats.org/officeDocument/2006/relationships/image" Target="../media/image189.wmf"/><Relationship Id="rId6" Type="http://schemas.openxmlformats.org/officeDocument/2006/relationships/image" Target="../media/image194.wmf"/><Relationship Id="rId11" Type="http://schemas.openxmlformats.org/officeDocument/2006/relationships/image" Target="../media/image199.wmf"/><Relationship Id="rId24" Type="http://schemas.openxmlformats.org/officeDocument/2006/relationships/image" Target="../media/image212.wmf"/><Relationship Id="rId5" Type="http://schemas.openxmlformats.org/officeDocument/2006/relationships/image" Target="../media/image193.wmf"/><Relationship Id="rId15" Type="http://schemas.openxmlformats.org/officeDocument/2006/relationships/image" Target="../media/image203.wmf"/><Relationship Id="rId23" Type="http://schemas.openxmlformats.org/officeDocument/2006/relationships/image" Target="../media/image211.wmf"/><Relationship Id="rId10" Type="http://schemas.openxmlformats.org/officeDocument/2006/relationships/image" Target="../media/image198.wmf"/><Relationship Id="rId19" Type="http://schemas.openxmlformats.org/officeDocument/2006/relationships/image" Target="../media/image207.wmf"/><Relationship Id="rId4" Type="http://schemas.openxmlformats.org/officeDocument/2006/relationships/image" Target="../media/image192.wmf"/><Relationship Id="rId9" Type="http://schemas.openxmlformats.org/officeDocument/2006/relationships/image" Target="../media/image197.wmf"/><Relationship Id="rId14" Type="http://schemas.openxmlformats.org/officeDocument/2006/relationships/image" Target="../media/image202.wmf"/><Relationship Id="rId22" Type="http://schemas.openxmlformats.org/officeDocument/2006/relationships/image" Target="../media/image210.wmf"/><Relationship Id="rId27" Type="http://schemas.openxmlformats.org/officeDocument/2006/relationships/image" Target="../media/image215.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image" Target="../media/image227.wmf"/><Relationship Id="rId3" Type="http://schemas.openxmlformats.org/officeDocument/2006/relationships/image" Target="../media/image218.wmf"/><Relationship Id="rId7" Type="http://schemas.openxmlformats.org/officeDocument/2006/relationships/image" Target="../media/image222.wmf"/><Relationship Id="rId12" Type="http://schemas.openxmlformats.org/officeDocument/2006/relationships/image" Target="../media/image19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11" Type="http://schemas.openxmlformats.org/officeDocument/2006/relationships/image" Target="../media/image226.wmf"/><Relationship Id="rId5" Type="http://schemas.openxmlformats.org/officeDocument/2006/relationships/image" Target="../media/image220.wmf"/><Relationship Id="rId10" Type="http://schemas.openxmlformats.org/officeDocument/2006/relationships/image" Target="../media/image225.wmf"/><Relationship Id="rId4" Type="http://schemas.openxmlformats.org/officeDocument/2006/relationships/image" Target="../media/image219.wmf"/><Relationship Id="rId9" Type="http://schemas.openxmlformats.org/officeDocument/2006/relationships/image" Target="../media/image22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image" Target="../media/image22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23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image" Target="../media/image244.wmf"/><Relationship Id="rId7" Type="http://schemas.openxmlformats.org/officeDocument/2006/relationships/image" Target="../media/image248.wmf"/><Relationship Id="rId2" Type="http://schemas.openxmlformats.org/officeDocument/2006/relationships/image" Target="../media/image243.wmf"/><Relationship Id="rId1" Type="http://schemas.openxmlformats.org/officeDocument/2006/relationships/image" Target="../media/image242.png"/><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image" Target="../media/image252.wmf"/><Relationship Id="rId7" Type="http://schemas.openxmlformats.org/officeDocument/2006/relationships/image" Target="../media/image256.wmf"/><Relationship Id="rId2" Type="http://schemas.openxmlformats.org/officeDocument/2006/relationships/image" Target="../media/image251.wmf"/><Relationship Id="rId1" Type="http://schemas.openxmlformats.org/officeDocument/2006/relationships/image" Target="../media/image250.wmf"/><Relationship Id="rId6" Type="http://schemas.openxmlformats.org/officeDocument/2006/relationships/image" Target="../media/image255.wmf"/><Relationship Id="rId11" Type="http://schemas.openxmlformats.org/officeDocument/2006/relationships/image" Target="../media/image260.wmf"/><Relationship Id="rId5" Type="http://schemas.openxmlformats.org/officeDocument/2006/relationships/image" Target="../media/image254.wmf"/><Relationship Id="rId10" Type="http://schemas.openxmlformats.org/officeDocument/2006/relationships/image" Target="../media/image259.wmf"/><Relationship Id="rId4" Type="http://schemas.openxmlformats.org/officeDocument/2006/relationships/image" Target="../media/image253.wmf"/><Relationship Id="rId9" Type="http://schemas.openxmlformats.org/officeDocument/2006/relationships/image" Target="../media/image258.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68.wmf"/><Relationship Id="rId3" Type="http://schemas.openxmlformats.org/officeDocument/2006/relationships/image" Target="../media/image263.wmf"/><Relationship Id="rId7" Type="http://schemas.openxmlformats.org/officeDocument/2006/relationships/image" Target="../media/image267.wmf"/><Relationship Id="rId2" Type="http://schemas.openxmlformats.org/officeDocument/2006/relationships/image" Target="../media/image262.wmf"/><Relationship Id="rId1" Type="http://schemas.openxmlformats.org/officeDocument/2006/relationships/image" Target="../media/image261.wmf"/><Relationship Id="rId6" Type="http://schemas.openxmlformats.org/officeDocument/2006/relationships/image" Target="../media/image266.wmf"/><Relationship Id="rId5" Type="http://schemas.openxmlformats.org/officeDocument/2006/relationships/image" Target="../media/image265.wmf"/><Relationship Id="rId10" Type="http://schemas.openxmlformats.org/officeDocument/2006/relationships/image" Target="../media/image270.wmf"/><Relationship Id="rId4" Type="http://schemas.openxmlformats.org/officeDocument/2006/relationships/image" Target="../media/image264.wmf"/><Relationship Id="rId9" Type="http://schemas.openxmlformats.org/officeDocument/2006/relationships/image" Target="../media/image26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 Id="rId4" Type="http://schemas.openxmlformats.org/officeDocument/2006/relationships/image" Target="../media/image27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6" Type="http://schemas.openxmlformats.org/officeDocument/2006/relationships/image" Target="../media/image280.wmf"/><Relationship Id="rId5" Type="http://schemas.openxmlformats.org/officeDocument/2006/relationships/image" Target="../media/image183.wmf"/><Relationship Id="rId4" Type="http://schemas.openxmlformats.org/officeDocument/2006/relationships/image" Target="../media/image27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image" Target="../media/image281.wmf"/><Relationship Id="rId5" Type="http://schemas.openxmlformats.org/officeDocument/2006/relationships/image" Target="../media/image285.wmf"/><Relationship Id="rId4" Type="http://schemas.openxmlformats.org/officeDocument/2006/relationships/image" Target="../media/image2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94.wmf"/><Relationship Id="rId3" Type="http://schemas.openxmlformats.org/officeDocument/2006/relationships/image" Target="../media/image289.emf"/><Relationship Id="rId7" Type="http://schemas.openxmlformats.org/officeDocument/2006/relationships/image" Target="../media/image293.emf"/><Relationship Id="rId2" Type="http://schemas.openxmlformats.org/officeDocument/2006/relationships/image" Target="../media/image288.wmf"/><Relationship Id="rId1" Type="http://schemas.openxmlformats.org/officeDocument/2006/relationships/image" Target="../media/image287.wmf"/><Relationship Id="rId6" Type="http://schemas.openxmlformats.org/officeDocument/2006/relationships/image" Target="../media/image292.emf"/><Relationship Id="rId5" Type="http://schemas.openxmlformats.org/officeDocument/2006/relationships/image" Target="../media/image291.emf"/><Relationship Id="rId4" Type="http://schemas.openxmlformats.org/officeDocument/2006/relationships/image" Target="../media/image29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97.wmf"/><Relationship Id="rId7" Type="http://schemas.openxmlformats.org/officeDocument/2006/relationships/image" Target="../media/image301.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image" Target="../media/image320.wmf"/><Relationship Id="rId3" Type="http://schemas.openxmlformats.org/officeDocument/2006/relationships/image" Target="../media/image310.wmf"/><Relationship Id="rId7" Type="http://schemas.openxmlformats.org/officeDocument/2006/relationships/image" Target="../media/image314.wmf"/><Relationship Id="rId12" Type="http://schemas.openxmlformats.org/officeDocument/2006/relationships/image" Target="../media/image319.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313.wmf"/><Relationship Id="rId11" Type="http://schemas.openxmlformats.org/officeDocument/2006/relationships/image" Target="../media/image318.wmf"/><Relationship Id="rId5" Type="http://schemas.openxmlformats.org/officeDocument/2006/relationships/image" Target="../media/image312.wmf"/><Relationship Id="rId15" Type="http://schemas.openxmlformats.org/officeDocument/2006/relationships/image" Target="../media/image322.wmf"/><Relationship Id="rId10" Type="http://schemas.openxmlformats.org/officeDocument/2006/relationships/image" Target="../media/image317.wmf"/><Relationship Id="rId4" Type="http://schemas.openxmlformats.org/officeDocument/2006/relationships/image" Target="../media/image311.wmf"/><Relationship Id="rId9" Type="http://schemas.openxmlformats.org/officeDocument/2006/relationships/image" Target="../media/image316.wmf"/><Relationship Id="rId14" Type="http://schemas.openxmlformats.org/officeDocument/2006/relationships/image" Target="../media/image321.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image" Target="../media/image325.wmf"/><Relationship Id="rId7" Type="http://schemas.openxmlformats.org/officeDocument/2006/relationships/image" Target="../media/image329.wmf"/><Relationship Id="rId2" Type="http://schemas.openxmlformats.org/officeDocument/2006/relationships/image" Target="../media/image324.wmf"/><Relationship Id="rId1" Type="http://schemas.openxmlformats.org/officeDocument/2006/relationships/image" Target="../media/image323.w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9.wmf"/><Relationship Id="rId5" Type="http://schemas.openxmlformats.org/officeDocument/2006/relationships/image" Target="../media/image338.wmf"/><Relationship Id="rId4" Type="http://schemas.openxmlformats.org/officeDocument/2006/relationships/image" Target="../media/image33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4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image" Target="../media/image346.emf"/><Relationship Id="rId1" Type="http://schemas.openxmlformats.org/officeDocument/2006/relationships/image" Target="../media/image345.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image" Target="../media/image351.wmf"/><Relationship Id="rId7" Type="http://schemas.openxmlformats.org/officeDocument/2006/relationships/image" Target="../media/image355.wmf"/><Relationship Id="rId12" Type="http://schemas.openxmlformats.org/officeDocument/2006/relationships/image" Target="../media/image360.emf"/><Relationship Id="rId2" Type="http://schemas.openxmlformats.org/officeDocument/2006/relationships/image" Target="../media/image350.emf"/><Relationship Id="rId1" Type="http://schemas.openxmlformats.org/officeDocument/2006/relationships/image" Target="../media/image349.emf"/><Relationship Id="rId6" Type="http://schemas.openxmlformats.org/officeDocument/2006/relationships/image" Target="../media/image354.wmf"/><Relationship Id="rId11" Type="http://schemas.openxmlformats.org/officeDocument/2006/relationships/image" Target="../media/image359.emf"/><Relationship Id="rId5" Type="http://schemas.openxmlformats.org/officeDocument/2006/relationships/image" Target="../media/image353.wmf"/><Relationship Id="rId10" Type="http://schemas.openxmlformats.org/officeDocument/2006/relationships/image" Target="../media/image358.emf"/><Relationship Id="rId4" Type="http://schemas.openxmlformats.org/officeDocument/2006/relationships/image" Target="../media/image352.wmf"/><Relationship Id="rId9" Type="http://schemas.openxmlformats.org/officeDocument/2006/relationships/image" Target="../media/image35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77.wmf"/><Relationship Id="rId13" Type="http://schemas.openxmlformats.org/officeDocument/2006/relationships/image" Target="../media/image382.wmf"/><Relationship Id="rId3" Type="http://schemas.openxmlformats.org/officeDocument/2006/relationships/image" Target="../media/image372.emf"/><Relationship Id="rId7" Type="http://schemas.openxmlformats.org/officeDocument/2006/relationships/image" Target="../media/image376.wmf"/><Relationship Id="rId12" Type="http://schemas.openxmlformats.org/officeDocument/2006/relationships/image" Target="../media/image381.wmf"/><Relationship Id="rId2" Type="http://schemas.openxmlformats.org/officeDocument/2006/relationships/image" Target="../media/image371.emf"/><Relationship Id="rId1" Type="http://schemas.openxmlformats.org/officeDocument/2006/relationships/image" Target="../media/image370.emf"/><Relationship Id="rId6" Type="http://schemas.openxmlformats.org/officeDocument/2006/relationships/image" Target="../media/image375.wmf"/><Relationship Id="rId11" Type="http://schemas.openxmlformats.org/officeDocument/2006/relationships/image" Target="../media/image380.wmf"/><Relationship Id="rId5" Type="http://schemas.openxmlformats.org/officeDocument/2006/relationships/image" Target="../media/image374.wmf"/><Relationship Id="rId15" Type="http://schemas.openxmlformats.org/officeDocument/2006/relationships/image" Target="../media/image384.emf"/><Relationship Id="rId10" Type="http://schemas.openxmlformats.org/officeDocument/2006/relationships/image" Target="../media/image379.wmf"/><Relationship Id="rId4" Type="http://schemas.openxmlformats.org/officeDocument/2006/relationships/image" Target="../media/image373.wmf"/><Relationship Id="rId9" Type="http://schemas.openxmlformats.org/officeDocument/2006/relationships/image" Target="../media/image378.wmf"/><Relationship Id="rId14" Type="http://schemas.openxmlformats.org/officeDocument/2006/relationships/image" Target="../media/image38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91.wmf"/><Relationship Id="rId2" Type="http://schemas.openxmlformats.org/officeDocument/2006/relationships/image" Target="../media/image390.wmf"/><Relationship Id="rId1" Type="http://schemas.openxmlformats.org/officeDocument/2006/relationships/image" Target="../media/image389.wmf"/><Relationship Id="rId6" Type="http://schemas.openxmlformats.org/officeDocument/2006/relationships/image" Target="../media/image394.wmf"/><Relationship Id="rId5" Type="http://schemas.openxmlformats.org/officeDocument/2006/relationships/image" Target="../media/image393.wmf"/><Relationship Id="rId4" Type="http://schemas.openxmlformats.org/officeDocument/2006/relationships/image" Target="../media/image392.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402.emf"/><Relationship Id="rId3" Type="http://schemas.openxmlformats.org/officeDocument/2006/relationships/image" Target="../media/image397.emf"/><Relationship Id="rId7" Type="http://schemas.openxmlformats.org/officeDocument/2006/relationships/image" Target="../media/image401.emf"/><Relationship Id="rId2" Type="http://schemas.openxmlformats.org/officeDocument/2006/relationships/image" Target="../media/image396.emf"/><Relationship Id="rId1" Type="http://schemas.openxmlformats.org/officeDocument/2006/relationships/image" Target="../media/image395.wmf"/><Relationship Id="rId6" Type="http://schemas.openxmlformats.org/officeDocument/2006/relationships/image" Target="../media/image400.emf"/><Relationship Id="rId5" Type="http://schemas.openxmlformats.org/officeDocument/2006/relationships/image" Target="../media/image399.emf"/><Relationship Id="rId10" Type="http://schemas.openxmlformats.org/officeDocument/2006/relationships/image" Target="../media/image138.wmf"/><Relationship Id="rId4" Type="http://schemas.openxmlformats.org/officeDocument/2006/relationships/image" Target="../media/image398.emf"/><Relationship Id="rId9" Type="http://schemas.openxmlformats.org/officeDocument/2006/relationships/image" Target="../media/image137.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image" Target="../media/image409.wmf"/><Relationship Id="rId18" Type="http://schemas.openxmlformats.org/officeDocument/2006/relationships/image" Target="../media/image179.wmf"/><Relationship Id="rId3" Type="http://schemas.openxmlformats.org/officeDocument/2006/relationships/image" Target="../media/image405.wmf"/><Relationship Id="rId7" Type="http://schemas.openxmlformats.org/officeDocument/2006/relationships/image" Target="../media/image408.wmf"/><Relationship Id="rId12" Type="http://schemas.openxmlformats.org/officeDocument/2006/relationships/image" Target="../media/image170.wmf"/><Relationship Id="rId17" Type="http://schemas.openxmlformats.org/officeDocument/2006/relationships/image" Target="../media/image177.wmf"/><Relationship Id="rId2" Type="http://schemas.openxmlformats.org/officeDocument/2006/relationships/image" Target="../media/image404.wmf"/><Relationship Id="rId16" Type="http://schemas.openxmlformats.org/officeDocument/2006/relationships/image" Target="../media/image410.wmf"/><Relationship Id="rId1" Type="http://schemas.openxmlformats.org/officeDocument/2006/relationships/image" Target="../media/image403.wmf"/><Relationship Id="rId6" Type="http://schemas.openxmlformats.org/officeDocument/2006/relationships/image" Target="../media/image407.wmf"/><Relationship Id="rId11" Type="http://schemas.openxmlformats.org/officeDocument/2006/relationships/image" Target="../media/image169.wmf"/><Relationship Id="rId5" Type="http://schemas.openxmlformats.org/officeDocument/2006/relationships/image" Target="../media/image183.wmf"/><Relationship Id="rId15" Type="http://schemas.openxmlformats.org/officeDocument/2006/relationships/image" Target="../media/image175.wmf"/><Relationship Id="rId10" Type="http://schemas.openxmlformats.org/officeDocument/2006/relationships/image" Target="../media/image165.wmf"/><Relationship Id="rId4" Type="http://schemas.openxmlformats.org/officeDocument/2006/relationships/image" Target="../media/image406.wmf"/><Relationship Id="rId9" Type="http://schemas.openxmlformats.org/officeDocument/2006/relationships/image" Target="../media/image163.wmf"/><Relationship Id="rId14" Type="http://schemas.openxmlformats.org/officeDocument/2006/relationships/image" Target="../media/image16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emf"/><Relationship Id="rId4"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844655-7F1A-4787-93B5-25A7F1E61C89}"/>
              </a:ext>
            </a:extLst>
          </p:cNvPr>
          <p:cNvSpPr>
            <a:spLocks noGrp="1"/>
          </p:cNvSpPr>
          <p:nvPr>
            <p:ph type="hdr" sz="quarter"/>
          </p:nvPr>
        </p:nvSpPr>
        <p:spPr>
          <a:xfrm>
            <a:off x="0" y="0"/>
            <a:ext cx="4341813" cy="346075"/>
          </a:xfrm>
          <a:prstGeom prst="rect">
            <a:avLst/>
          </a:prstGeom>
        </p:spPr>
        <p:txBody>
          <a:bodyPr vert="horz" lIns="92720" tIns="46360" rIns="92720" bIns="46360" rtlCol="0"/>
          <a:lstStyle>
            <a:lvl1pPr algn="l">
              <a:defRPr sz="1200">
                <a:latin typeface="楷体_GB2312" pitchFamily="49" charset="-122"/>
                <a:ea typeface="楷体_GB2312" pitchFamily="49" charset="-122"/>
                <a:cs typeface="+mn-cs"/>
              </a:defRPr>
            </a:lvl1pPr>
          </a:lstStyle>
          <a:p>
            <a:pPr>
              <a:defRPr/>
            </a:pPr>
            <a:endParaRPr lang="zh-CN" altLang="en-US"/>
          </a:p>
        </p:txBody>
      </p:sp>
      <p:sp>
        <p:nvSpPr>
          <p:cNvPr id="3" name="日期占位符 2">
            <a:extLst>
              <a:ext uri="{FF2B5EF4-FFF2-40B4-BE49-F238E27FC236}">
                <a16:creationId xmlns:a16="http://schemas.microsoft.com/office/drawing/2014/main" id="{48790A88-78EB-4289-9B24-5D2F733AA0A8}"/>
              </a:ext>
            </a:extLst>
          </p:cNvPr>
          <p:cNvSpPr>
            <a:spLocks noGrp="1"/>
          </p:cNvSpPr>
          <p:nvPr>
            <p:ph type="dt" sz="quarter" idx="1"/>
          </p:nvPr>
        </p:nvSpPr>
        <p:spPr>
          <a:xfrm>
            <a:off x="5675313" y="0"/>
            <a:ext cx="4341812" cy="346075"/>
          </a:xfrm>
          <a:prstGeom prst="rect">
            <a:avLst/>
          </a:prstGeom>
        </p:spPr>
        <p:txBody>
          <a:bodyPr vert="horz" lIns="92720" tIns="46360" rIns="92720" bIns="46360" rtlCol="0"/>
          <a:lstStyle>
            <a:lvl1pPr algn="r">
              <a:defRPr sz="1200">
                <a:latin typeface="楷体_GB2312" pitchFamily="49" charset="-122"/>
                <a:ea typeface="楷体_GB2312" pitchFamily="49" charset="-122"/>
                <a:cs typeface="+mn-cs"/>
              </a:defRPr>
            </a:lvl1pPr>
          </a:lstStyle>
          <a:p>
            <a:pPr>
              <a:defRPr/>
            </a:pPr>
            <a:fld id="{4C2AB5A6-B59C-4C52-8C68-B1D5962F33D4}" type="datetimeFigureOut">
              <a:rPr lang="zh-CN" altLang="en-US"/>
              <a:pPr>
                <a:defRPr/>
              </a:pPr>
              <a:t>2022/11/30</a:t>
            </a:fld>
            <a:endParaRPr lang="zh-CN" altLang="en-US"/>
          </a:p>
        </p:txBody>
      </p:sp>
      <p:sp>
        <p:nvSpPr>
          <p:cNvPr id="4" name="页脚占位符 3">
            <a:extLst>
              <a:ext uri="{FF2B5EF4-FFF2-40B4-BE49-F238E27FC236}">
                <a16:creationId xmlns:a16="http://schemas.microsoft.com/office/drawing/2014/main" id="{FAE4755A-A74A-41AC-9FA5-08E2E17FEA4C}"/>
              </a:ext>
            </a:extLst>
          </p:cNvPr>
          <p:cNvSpPr>
            <a:spLocks noGrp="1"/>
          </p:cNvSpPr>
          <p:nvPr>
            <p:ph type="ftr" sz="quarter" idx="2"/>
          </p:nvPr>
        </p:nvSpPr>
        <p:spPr>
          <a:xfrm>
            <a:off x="0" y="6542088"/>
            <a:ext cx="4341813" cy="346075"/>
          </a:xfrm>
          <a:prstGeom prst="rect">
            <a:avLst/>
          </a:prstGeom>
        </p:spPr>
        <p:txBody>
          <a:bodyPr vert="horz" lIns="92720" tIns="46360" rIns="92720" bIns="46360" rtlCol="0" anchor="b"/>
          <a:lstStyle>
            <a:lvl1pPr algn="l">
              <a:defRPr sz="1200">
                <a:latin typeface="楷体_GB2312" pitchFamily="49" charset="-122"/>
                <a:ea typeface="楷体_GB2312" pitchFamily="49" charset="-122"/>
                <a:cs typeface="+mn-cs"/>
              </a:defRPr>
            </a:lvl1pPr>
          </a:lstStyle>
          <a:p>
            <a:pPr>
              <a:defRPr/>
            </a:pPr>
            <a:endParaRPr lang="zh-CN" altLang="en-US"/>
          </a:p>
        </p:txBody>
      </p:sp>
      <p:sp>
        <p:nvSpPr>
          <p:cNvPr id="5" name="灯片编号占位符 4">
            <a:extLst>
              <a:ext uri="{FF2B5EF4-FFF2-40B4-BE49-F238E27FC236}">
                <a16:creationId xmlns:a16="http://schemas.microsoft.com/office/drawing/2014/main" id="{655D8F82-1B06-48E2-A5E3-65247A4D27F4}"/>
              </a:ext>
            </a:extLst>
          </p:cNvPr>
          <p:cNvSpPr>
            <a:spLocks noGrp="1"/>
          </p:cNvSpPr>
          <p:nvPr>
            <p:ph type="sldNum" sz="quarter" idx="3"/>
          </p:nvPr>
        </p:nvSpPr>
        <p:spPr>
          <a:xfrm>
            <a:off x="5675313" y="6542088"/>
            <a:ext cx="4341812" cy="346075"/>
          </a:xfrm>
          <a:prstGeom prst="rect">
            <a:avLst/>
          </a:prstGeom>
        </p:spPr>
        <p:txBody>
          <a:bodyPr vert="horz" lIns="92720" tIns="46360" rIns="92720" bIns="46360" rtlCol="0" anchor="b"/>
          <a:lstStyle>
            <a:lvl1pPr algn="r">
              <a:defRPr sz="1200">
                <a:latin typeface="楷体_GB2312" pitchFamily="49" charset="-122"/>
                <a:ea typeface="楷体_GB2312" pitchFamily="49" charset="-122"/>
                <a:cs typeface="+mn-cs"/>
              </a:defRPr>
            </a:lvl1pPr>
          </a:lstStyle>
          <a:p>
            <a:pPr>
              <a:defRPr/>
            </a:pPr>
            <a:fld id="{2D8ACF98-FEDC-4191-8A86-F6A26A1CF3A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271F25D-5FC1-44F1-94F6-961670A4FE49}"/>
              </a:ext>
            </a:extLst>
          </p:cNvPr>
          <p:cNvSpPr>
            <a:spLocks noGrp="1" noChangeArrowheads="1"/>
          </p:cNvSpPr>
          <p:nvPr>
            <p:ph type="hdr" sz="quarter"/>
          </p:nvPr>
        </p:nvSpPr>
        <p:spPr bwMode="auto">
          <a:xfrm>
            <a:off x="0" y="0"/>
            <a:ext cx="4340225" cy="344488"/>
          </a:xfrm>
          <a:prstGeom prst="rect">
            <a:avLst/>
          </a:prstGeom>
          <a:noFill/>
          <a:ln w="9525">
            <a:noFill/>
            <a:miter lim="800000"/>
            <a:headEnd/>
            <a:tailEnd/>
          </a:ln>
          <a:effectLst/>
        </p:spPr>
        <p:txBody>
          <a:bodyPr vert="horz" wrap="square" lIns="92720" tIns="46360" rIns="92720" bIns="46360" numCol="1" anchor="t" anchorCtr="0" compatLnSpc="1">
            <a:prstTxWarp prst="textNoShape">
              <a:avLst/>
            </a:prstTxWarp>
          </a:bodyPr>
          <a:lstStyle>
            <a:lvl1pPr eaLnBrk="1" hangingPunct="1">
              <a:spcBef>
                <a:spcPct val="0"/>
              </a:spcBef>
              <a:defRPr sz="1200" b="0">
                <a:latin typeface="Times New Roman" pitchFamily="18" charset="0"/>
                <a:ea typeface="宋体" pitchFamily="2" charset="-122"/>
                <a:cs typeface="+mn-cs"/>
              </a:defRPr>
            </a:lvl1pPr>
          </a:lstStyle>
          <a:p>
            <a:pPr>
              <a:defRPr/>
            </a:pPr>
            <a:endParaRPr lang="en-US" altLang="zh-CN"/>
          </a:p>
        </p:txBody>
      </p:sp>
      <p:sp>
        <p:nvSpPr>
          <p:cNvPr id="43011" name="Rectangle 3">
            <a:extLst>
              <a:ext uri="{FF2B5EF4-FFF2-40B4-BE49-F238E27FC236}">
                <a16:creationId xmlns:a16="http://schemas.microsoft.com/office/drawing/2014/main" id="{E855174F-FBD7-42A8-AB43-0506AB58811D}"/>
              </a:ext>
            </a:extLst>
          </p:cNvPr>
          <p:cNvSpPr>
            <a:spLocks noGrp="1" noChangeArrowheads="1"/>
          </p:cNvSpPr>
          <p:nvPr>
            <p:ph type="dt" idx="1"/>
          </p:nvPr>
        </p:nvSpPr>
        <p:spPr bwMode="auto">
          <a:xfrm>
            <a:off x="5675313" y="0"/>
            <a:ext cx="4341812" cy="344488"/>
          </a:xfrm>
          <a:prstGeom prst="rect">
            <a:avLst/>
          </a:prstGeom>
          <a:noFill/>
          <a:ln w="9525">
            <a:noFill/>
            <a:miter lim="800000"/>
            <a:headEnd/>
            <a:tailEnd/>
          </a:ln>
          <a:effectLst/>
        </p:spPr>
        <p:txBody>
          <a:bodyPr vert="horz" wrap="square" lIns="92720" tIns="46360" rIns="92720" bIns="46360" numCol="1" anchor="t" anchorCtr="0" compatLnSpc="1">
            <a:prstTxWarp prst="textNoShape">
              <a:avLst/>
            </a:prstTxWarp>
          </a:bodyPr>
          <a:lstStyle>
            <a:lvl1pPr algn="r" eaLnBrk="1" hangingPunct="1">
              <a:spcBef>
                <a:spcPct val="0"/>
              </a:spcBef>
              <a:defRPr sz="1200" b="0">
                <a:latin typeface="Times New Roman" pitchFamily="18" charset="0"/>
                <a:ea typeface="宋体" pitchFamily="2" charset="-122"/>
                <a:cs typeface="+mn-cs"/>
              </a:defRPr>
            </a:lvl1pPr>
          </a:lstStyle>
          <a:p>
            <a:pPr>
              <a:defRPr/>
            </a:pPr>
            <a:endParaRPr lang="en-US" altLang="zh-CN"/>
          </a:p>
        </p:txBody>
      </p:sp>
      <p:sp>
        <p:nvSpPr>
          <p:cNvPr id="2052" name="Rectangle 4">
            <a:extLst>
              <a:ext uri="{FF2B5EF4-FFF2-40B4-BE49-F238E27FC236}">
                <a16:creationId xmlns:a16="http://schemas.microsoft.com/office/drawing/2014/main" id="{3527EC8F-400A-41D9-9FFF-32A9ACA18A84}"/>
              </a:ext>
            </a:extLst>
          </p:cNvPr>
          <p:cNvSpPr>
            <a:spLocks noGrp="1" noRot="1" noChangeAspect="1" noChangeArrowheads="1" noTextEdit="1"/>
          </p:cNvSpPr>
          <p:nvPr>
            <p:ph type="sldImg" idx="2"/>
          </p:nvPr>
        </p:nvSpPr>
        <p:spPr bwMode="auto">
          <a:xfrm>
            <a:off x="3286125" y="515938"/>
            <a:ext cx="3446463" cy="2584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a:extLst>
              <a:ext uri="{FF2B5EF4-FFF2-40B4-BE49-F238E27FC236}">
                <a16:creationId xmlns:a16="http://schemas.microsoft.com/office/drawing/2014/main" id="{ED0F5FA4-CC67-4C7E-B8A2-879FC8CC6ED9}"/>
              </a:ext>
            </a:extLst>
          </p:cNvPr>
          <p:cNvSpPr>
            <a:spLocks noGrp="1" noChangeArrowheads="1"/>
          </p:cNvSpPr>
          <p:nvPr>
            <p:ph type="body" sz="quarter" idx="3"/>
          </p:nvPr>
        </p:nvSpPr>
        <p:spPr bwMode="auto">
          <a:xfrm>
            <a:off x="1001713" y="3271838"/>
            <a:ext cx="8015287" cy="3100387"/>
          </a:xfrm>
          <a:prstGeom prst="rect">
            <a:avLst/>
          </a:prstGeom>
          <a:noFill/>
          <a:ln w="9525">
            <a:noFill/>
            <a:miter lim="800000"/>
            <a:headEnd/>
            <a:tailEnd/>
          </a:ln>
          <a:effectLst/>
        </p:spPr>
        <p:txBody>
          <a:bodyPr vert="horz" wrap="square" lIns="92720" tIns="46360" rIns="92720" bIns="4636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a:extLst>
              <a:ext uri="{FF2B5EF4-FFF2-40B4-BE49-F238E27FC236}">
                <a16:creationId xmlns:a16="http://schemas.microsoft.com/office/drawing/2014/main" id="{429763F1-EFE3-4E53-80C0-1782BE0A58FC}"/>
              </a:ext>
            </a:extLst>
          </p:cNvPr>
          <p:cNvSpPr>
            <a:spLocks noGrp="1" noChangeArrowheads="1"/>
          </p:cNvSpPr>
          <p:nvPr>
            <p:ph type="ftr" sz="quarter" idx="4"/>
          </p:nvPr>
        </p:nvSpPr>
        <p:spPr bwMode="auto">
          <a:xfrm>
            <a:off x="0" y="6542088"/>
            <a:ext cx="4340225" cy="344487"/>
          </a:xfrm>
          <a:prstGeom prst="rect">
            <a:avLst/>
          </a:prstGeom>
          <a:noFill/>
          <a:ln w="9525">
            <a:noFill/>
            <a:miter lim="800000"/>
            <a:headEnd/>
            <a:tailEnd/>
          </a:ln>
          <a:effectLst/>
        </p:spPr>
        <p:txBody>
          <a:bodyPr vert="horz" wrap="square" lIns="92720" tIns="46360" rIns="92720" bIns="46360" numCol="1" anchor="b" anchorCtr="0" compatLnSpc="1">
            <a:prstTxWarp prst="textNoShape">
              <a:avLst/>
            </a:prstTxWarp>
          </a:bodyPr>
          <a:lstStyle>
            <a:lvl1pPr eaLnBrk="1" hangingPunct="1">
              <a:spcBef>
                <a:spcPct val="0"/>
              </a:spcBef>
              <a:defRPr sz="1200" b="0">
                <a:latin typeface="Times New Roman" pitchFamily="18" charset="0"/>
                <a:ea typeface="宋体" pitchFamily="2" charset="-122"/>
                <a:cs typeface="+mn-cs"/>
              </a:defRPr>
            </a:lvl1pPr>
          </a:lstStyle>
          <a:p>
            <a:pPr>
              <a:defRPr/>
            </a:pPr>
            <a:endParaRPr lang="en-US" altLang="zh-CN"/>
          </a:p>
        </p:txBody>
      </p:sp>
      <p:sp>
        <p:nvSpPr>
          <p:cNvPr id="43015" name="Rectangle 7">
            <a:extLst>
              <a:ext uri="{FF2B5EF4-FFF2-40B4-BE49-F238E27FC236}">
                <a16:creationId xmlns:a16="http://schemas.microsoft.com/office/drawing/2014/main" id="{6B6992B2-F83C-4DED-A17E-C590BCE4788A}"/>
              </a:ext>
            </a:extLst>
          </p:cNvPr>
          <p:cNvSpPr>
            <a:spLocks noGrp="1" noChangeArrowheads="1"/>
          </p:cNvSpPr>
          <p:nvPr>
            <p:ph type="sldNum" sz="quarter" idx="5"/>
          </p:nvPr>
        </p:nvSpPr>
        <p:spPr bwMode="auto">
          <a:xfrm>
            <a:off x="5675313" y="6542088"/>
            <a:ext cx="4341812" cy="344487"/>
          </a:xfrm>
          <a:prstGeom prst="rect">
            <a:avLst/>
          </a:prstGeom>
          <a:noFill/>
          <a:ln w="9525">
            <a:noFill/>
            <a:miter lim="800000"/>
            <a:headEnd/>
            <a:tailEnd/>
          </a:ln>
          <a:effectLst/>
        </p:spPr>
        <p:txBody>
          <a:bodyPr vert="horz" wrap="square" lIns="92720" tIns="46360" rIns="92720" bIns="46360" numCol="1" anchor="b" anchorCtr="0" compatLnSpc="1">
            <a:prstTxWarp prst="textNoShape">
              <a:avLst/>
            </a:prstTxWarp>
          </a:bodyPr>
          <a:lstStyle>
            <a:lvl1pPr algn="r" eaLnBrk="1" hangingPunct="1">
              <a:defRPr sz="1200" b="0">
                <a:latin typeface="Times New Roman" panose="02020603050405020304" pitchFamily="18" charset="0"/>
                <a:ea typeface="宋体" panose="02010600030101010101" pitchFamily="2" charset="-122"/>
                <a:cs typeface="+mn-cs"/>
              </a:defRPr>
            </a:lvl1pPr>
          </a:lstStyle>
          <a:p>
            <a:pPr>
              <a:defRPr/>
            </a:pPr>
            <a:fld id="{7DD5F69B-D396-496F-ACE8-F5E02656F9C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8E90CFD-ACDD-44FB-A5CB-37CD7990AB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90151430-EDC0-4C45-A9E7-E4CDA8C8360A}" type="slidenum">
              <a:rPr lang="en-US" altLang="zh-CN" sz="1200" b="0" smtClean="0">
                <a:latin typeface="Times New Roman" panose="02020603050405020304" pitchFamily="18" charset="0"/>
                <a:ea typeface="宋体" panose="02010600030101010101" pitchFamily="2" charset="-122"/>
              </a:rPr>
              <a:pPr/>
              <a:t>3</a:t>
            </a:fld>
            <a:endParaRPr lang="en-US" altLang="zh-CN" sz="1200" b="0">
              <a:latin typeface="Times New Roman" panose="02020603050405020304" pitchFamily="18" charset="0"/>
              <a:ea typeface="宋体" panose="02010600030101010101" pitchFamily="2" charset="-122"/>
            </a:endParaRPr>
          </a:p>
        </p:txBody>
      </p:sp>
      <p:sp>
        <p:nvSpPr>
          <p:cNvPr id="7171" name="Rectangle 2">
            <a:extLst>
              <a:ext uri="{FF2B5EF4-FFF2-40B4-BE49-F238E27FC236}">
                <a16:creationId xmlns:a16="http://schemas.microsoft.com/office/drawing/2014/main" id="{AAA1F34B-F1AE-4252-AC00-CF5100EC13A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AE0BDB7C-E6D6-4E02-A2A1-0BC4A82D1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4A3D2283-7929-4A15-966F-6348BD7184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31AD9AC6-462E-421E-8106-931B74C6E8F9}" type="slidenum">
              <a:rPr lang="en-US" altLang="zh-CN" sz="1200" b="0" smtClean="0">
                <a:latin typeface="Times New Roman" panose="02020603050405020304" pitchFamily="18" charset="0"/>
                <a:ea typeface="宋体" panose="02010600030101010101" pitchFamily="2" charset="-122"/>
              </a:rPr>
              <a:pPr/>
              <a:t>37</a:t>
            </a:fld>
            <a:endParaRPr lang="en-US" altLang="zh-CN" sz="1200" b="0">
              <a:latin typeface="Times New Roman" panose="02020603050405020304" pitchFamily="18" charset="0"/>
              <a:ea typeface="宋体" panose="02010600030101010101" pitchFamily="2" charset="-122"/>
            </a:endParaRPr>
          </a:p>
        </p:txBody>
      </p:sp>
      <p:sp>
        <p:nvSpPr>
          <p:cNvPr id="56323" name="Rectangle 2">
            <a:extLst>
              <a:ext uri="{FF2B5EF4-FFF2-40B4-BE49-F238E27FC236}">
                <a16:creationId xmlns:a16="http://schemas.microsoft.com/office/drawing/2014/main" id="{7E1D73D9-CF13-4854-A1B8-687AD160317E}"/>
              </a:ext>
            </a:extLst>
          </p:cNvPr>
          <p:cNvSpPr>
            <a:spLocks noGrp="1" noRot="1" noChangeAspect="1" noChangeArrowheads="1" noTextEdit="1"/>
          </p:cNvSpPr>
          <p:nvPr>
            <p:ph type="sldImg"/>
          </p:nvPr>
        </p:nvSpPr>
        <p:spPr>
          <a:xfrm>
            <a:off x="3341688" y="531813"/>
            <a:ext cx="3403600" cy="2552700"/>
          </a:xfrm>
          <a:ln/>
        </p:spPr>
      </p:sp>
      <p:sp>
        <p:nvSpPr>
          <p:cNvPr id="56324" name="Rectangle 3">
            <a:extLst>
              <a:ext uri="{FF2B5EF4-FFF2-40B4-BE49-F238E27FC236}">
                <a16:creationId xmlns:a16="http://schemas.microsoft.com/office/drawing/2014/main" id="{12A24AE7-E940-4B56-8EF5-1A1474DB8F2F}"/>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4FDCFC7A-BC89-4386-8E63-9E8A46604CC3}"/>
              </a:ext>
            </a:extLst>
          </p:cNvPr>
          <p:cNvSpPr>
            <a:spLocks noGrp="1" noRot="1" noChangeAspect="1" noChangeArrowheads="1" noTextEdit="1"/>
          </p:cNvSpPr>
          <p:nvPr>
            <p:ph type="sldImg"/>
          </p:nvPr>
        </p:nvSpPr>
        <p:spPr>
          <a:ln/>
        </p:spPr>
      </p:sp>
      <p:sp>
        <p:nvSpPr>
          <p:cNvPr id="65539" name="备注占位符 2">
            <a:extLst>
              <a:ext uri="{FF2B5EF4-FFF2-40B4-BE49-F238E27FC236}">
                <a16:creationId xmlns:a16="http://schemas.microsoft.com/office/drawing/2014/main" id="{202520E7-0F13-4A90-A833-F12C9C9400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a:extLst>
              <a:ext uri="{FF2B5EF4-FFF2-40B4-BE49-F238E27FC236}">
                <a16:creationId xmlns:a16="http://schemas.microsoft.com/office/drawing/2014/main" id="{D248FCAC-CD51-445B-BEB2-F50464E574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32ABB91D-81D8-4E2E-B291-7C1546460D81}" type="slidenum">
              <a:rPr lang="en-US" altLang="zh-CN" sz="1200" b="0" smtClean="0">
                <a:latin typeface="Times New Roman" panose="02020603050405020304" pitchFamily="18" charset="0"/>
                <a:ea typeface="宋体" panose="02010600030101010101" pitchFamily="2" charset="-122"/>
              </a:rPr>
              <a:pPr/>
              <a:t>45</a:t>
            </a:fld>
            <a:endParaRPr lang="en-US" altLang="zh-CN" sz="1200" b="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47F03A8-1ADD-4FA7-88CF-6E9842B01A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32B64B8C-F073-4C0A-ADC7-D7B25293C57F}" type="slidenum">
              <a:rPr lang="en-US" altLang="zh-CN" sz="1200" b="0" smtClean="0">
                <a:latin typeface="Times New Roman" panose="02020603050405020304" pitchFamily="18" charset="0"/>
                <a:ea typeface="宋体" panose="02010600030101010101" pitchFamily="2" charset="-122"/>
              </a:rPr>
              <a:pPr/>
              <a:t>6</a:t>
            </a:fld>
            <a:endParaRPr lang="en-US" altLang="zh-CN" sz="1200" b="0">
              <a:latin typeface="Times New Roman" panose="02020603050405020304" pitchFamily="18" charset="0"/>
              <a:ea typeface="宋体" panose="02010600030101010101" pitchFamily="2" charset="-122"/>
            </a:endParaRPr>
          </a:p>
        </p:txBody>
      </p:sp>
      <p:sp>
        <p:nvSpPr>
          <p:cNvPr id="11267" name="Rectangle 2">
            <a:extLst>
              <a:ext uri="{FF2B5EF4-FFF2-40B4-BE49-F238E27FC236}">
                <a16:creationId xmlns:a16="http://schemas.microsoft.com/office/drawing/2014/main" id="{E10C4D44-8221-4B02-BCB9-3981C2A9E50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2582BD02-4409-47C8-A3A0-9D41AC32CA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137EB77B-6BE5-499C-B8E5-080BCD8CC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37C97F48-476A-4BAA-BBCE-37070521059C}" type="slidenum">
              <a:rPr lang="en-US" altLang="zh-CN" sz="1200" b="0" smtClean="0">
                <a:latin typeface="Times New Roman" panose="02020603050405020304" pitchFamily="18" charset="0"/>
                <a:ea typeface="宋体" panose="02010600030101010101" pitchFamily="2" charset="-122"/>
              </a:rPr>
              <a:pPr/>
              <a:t>8</a:t>
            </a:fld>
            <a:endParaRPr lang="en-US" altLang="zh-CN" sz="1200" b="0">
              <a:latin typeface="Times New Roman" panose="02020603050405020304" pitchFamily="18" charset="0"/>
              <a:ea typeface="宋体" panose="02010600030101010101" pitchFamily="2" charset="-122"/>
            </a:endParaRPr>
          </a:p>
        </p:txBody>
      </p:sp>
      <p:sp>
        <p:nvSpPr>
          <p:cNvPr id="16387" name="Rectangle 2">
            <a:extLst>
              <a:ext uri="{FF2B5EF4-FFF2-40B4-BE49-F238E27FC236}">
                <a16:creationId xmlns:a16="http://schemas.microsoft.com/office/drawing/2014/main" id="{3FA0CA4D-654F-4355-A39C-C2DFAFB8827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C43276D-8EDE-4B9F-922E-7448B6BDA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1927</a:t>
            </a:r>
            <a:r>
              <a:rPr lang="zh-CN" altLang="en-US"/>
              <a:t>年，美国物理学家</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2CE685D-02D1-4F3A-B77B-47CB12740C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75C90D09-A09A-4A93-BBDA-43908AA18D18}" type="slidenum">
              <a:rPr lang="en-US" altLang="zh-CN" sz="1200" b="0" smtClean="0">
                <a:latin typeface="Times New Roman" panose="02020603050405020304" pitchFamily="18" charset="0"/>
                <a:ea typeface="宋体" panose="02010600030101010101" pitchFamily="2" charset="-122"/>
              </a:rPr>
              <a:pPr/>
              <a:t>15</a:t>
            </a:fld>
            <a:endParaRPr lang="en-US" altLang="zh-CN" sz="1200" b="0">
              <a:latin typeface="Times New Roman" panose="02020603050405020304" pitchFamily="18" charset="0"/>
              <a:ea typeface="宋体" panose="02010600030101010101" pitchFamily="2" charset="-122"/>
            </a:endParaRPr>
          </a:p>
        </p:txBody>
      </p:sp>
      <p:sp>
        <p:nvSpPr>
          <p:cNvPr id="24579" name="Rectangle 2">
            <a:extLst>
              <a:ext uri="{FF2B5EF4-FFF2-40B4-BE49-F238E27FC236}">
                <a16:creationId xmlns:a16="http://schemas.microsoft.com/office/drawing/2014/main" id="{8BBBD396-9DD5-4C72-A898-C0EE2F41E12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292D140-9226-4FE0-A38E-3BDCF5668A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2D7A99F-A7AB-4162-861A-343E65DA11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46E97EFB-F464-449D-8DD4-470D7EC7AFAA}" type="slidenum">
              <a:rPr lang="en-US" altLang="zh-CN" sz="1200" b="0" smtClean="0">
                <a:latin typeface="Times New Roman" panose="02020603050405020304" pitchFamily="18" charset="0"/>
                <a:ea typeface="宋体" panose="02010600030101010101" pitchFamily="2" charset="-122"/>
              </a:rPr>
              <a:pPr/>
              <a:t>31</a:t>
            </a:fld>
            <a:endParaRPr lang="en-US" altLang="zh-CN" sz="1200" b="0">
              <a:latin typeface="Times New Roman" panose="02020603050405020304" pitchFamily="18" charset="0"/>
              <a:ea typeface="宋体" panose="02010600030101010101" pitchFamily="2" charset="-122"/>
            </a:endParaRPr>
          </a:p>
        </p:txBody>
      </p:sp>
      <p:sp>
        <p:nvSpPr>
          <p:cNvPr id="41987" name="Rectangle 2">
            <a:extLst>
              <a:ext uri="{FF2B5EF4-FFF2-40B4-BE49-F238E27FC236}">
                <a16:creationId xmlns:a16="http://schemas.microsoft.com/office/drawing/2014/main" id="{AD835E5E-6C43-477D-8D9B-5D488CA341CC}"/>
              </a:ext>
            </a:extLst>
          </p:cNvPr>
          <p:cNvSpPr>
            <a:spLocks noGrp="1" noRot="1" noChangeAspect="1" noChangeArrowheads="1" noTextEdit="1"/>
          </p:cNvSpPr>
          <p:nvPr>
            <p:ph type="sldImg"/>
          </p:nvPr>
        </p:nvSpPr>
        <p:spPr>
          <a:xfrm>
            <a:off x="3341688" y="531813"/>
            <a:ext cx="3403600" cy="2552700"/>
          </a:xfrm>
          <a:ln/>
        </p:spPr>
      </p:sp>
      <p:sp>
        <p:nvSpPr>
          <p:cNvPr id="41988" name="Rectangle 3">
            <a:extLst>
              <a:ext uri="{FF2B5EF4-FFF2-40B4-BE49-F238E27FC236}">
                <a16:creationId xmlns:a16="http://schemas.microsoft.com/office/drawing/2014/main" id="{B9B635D1-A278-4EB1-A179-65E8C020C5F8}"/>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96D4115-E119-4789-AF62-5E39E26DE3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BFE42C37-6F49-4087-89AC-F61A7BCC1E6B}" type="slidenum">
              <a:rPr lang="en-US" altLang="zh-CN" sz="1200" b="0" smtClean="0">
                <a:latin typeface="Times New Roman" panose="02020603050405020304" pitchFamily="18" charset="0"/>
                <a:ea typeface="宋体" panose="02010600030101010101" pitchFamily="2" charset="-122"/>
              </a:rPr>
              <a:pPr/>
              <a:t>33</a:t>
            </a:fld>
            <a:endParaRPr lang="en-US" altLang="zh-CN" sz="1200" b="0">
              <a:latin typeface="Times New Roman" panose="02020603050405020304" pitchFamily="18" charset="0"/>
              <a:ea typeface="宋体" panose="02010600030101010101" pitchFamily="2" charset="-122"/>
            </a:endParaRPr>
          </a:p>
        </p:txBody>
      </p:sp>
      <p:sp>
        <p:nvSpPr>
          <p:cNvPr id="45059" name="Rectangle 2">
            <a:extLst>
              <a:ext uri="{FF2B5EF4-FFF2-40B4-BE49-F238E27FC236}">
                <a16:creationId xmlns:a16="http://schemas.microsoft.com/office/drawing/2014/main" id="{C0E9AEB1-9AB7-4A5C-B273-14AC16A547D1}"/>
              </a:ext>
            </a:extLst>
          </p:cNvPr>
          <p:cNvSpPr>
            <a:spLocks noGrp="1" noRot="1" noChangeAspect="1" noChangeArrowheads="1" noTextEdit="1"/>
          </p:cNvSpPr>
          <p:nvPr>
            <p:ph type="sldImg"/>
          </p:nvPr>
        </p:nvSpPr>
        <p:spPr>
          <a:xfrm>
            <a:off x="3341688" y="531813"/>
            <a:ext cx="3403600" cy="2552700"/>
          </a:xfrm>
          <a:ln/>
        </p:spPr>
      </p:sp>
      <p:sp>
        <p:nvSpPr>
          <p:cNvPr id="45060" name="Rectangle 3">
            <a:extLst>
              <a:ext uri="{FF2B5EF4-FFF2-40B4-BE49-F238E27FC236}">
                <a16:creationId xmlns:a16="http://schemas.microsoft.com/office/drawing/2014/main" id="{6754C27F-4924-4691-BB24-89F03EFAFE7D}"/>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FA77803E-D8C1-4D77-9E52-F92CE6F367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EF32BE34-36C6-4883-BDA8-95791515608C}" type="slidenum">
              <a:rPr lang="en-US" altLang="zh-CN" sz="1200" b="0" smtClean="0">
                <a:latin typeface="Times New Roman" panose="02020603050405020304" pitchFamily="18" charset="0"/>
                <a:ea typeface="宋体" panose="02010600030101010101" pitchFamily="2" charset="-122"/>
              </a:rPr>
              <a:pPr/>
              <a:t>34</a:t>
            </a:fld>
            <a:endParaRPr lang="en-US" altLang="zh-CN" sz="1200" b="0">
              <a:latin typeface="Times New Roman" panose="02020603050405020304" pitchFamily="18" charset="0"/>
              <a:ea typeface="宋体" panose="02010600030101010101" pitchFamily="2" charset="-122"/>
            </a:endParaRPr>
          </a:p>
        </p:txBody>
      </p:sp>
      <p:sp>
        <p:nvSpPr>
          <p:cNvPr id="47107" name="Rectangle 2">
            <a:extLst>
              <a:ext uri="{FF2B5EF4-FFF2-40B4-BE49-F238E27FC236}">
                <a16:creationId xmlns:a16="http://schemas.microsoft.com/office/drawing/2014/main" id="{6328E6DC-C2C9-4D7D-89DE-4ABB28C13105}"/>
              </a:ext>
            </a:extLst>
          </p:cNvPr>
          <p:cNvSpPr>
            <a:spLocks noGrp="1" noRot="1" noChangeAspect="1" noChangeArrowheads="1" noTextEdit="1"/>
          </p:cNvSpPr>
          <p:nvPr>
            <p:ph type="sldImg"/>
          </p:nvPr>
        </p:nvSpPr>
        <p:spPr>
          <a:xfrm>
            <a:off x="3341688" y="531813"/>
            <a:ext cx="3403600" cy="2552700"/>
          </a:xfrm>
          <a:ln/>
        </p:spPr>
      </p:sp>
      <p:sp>
        <p:nvSpPr>
          <p:cNvPr id="47108" name="Rectangle 3">
            <a:extLst>
              <a:ext uri="{FF2B5EF4-FFF2-40B4-BE49-F238E27FC236}">
                <a16:creationId xmlns:a16="http://schemas.microsoft.com/office/drawing/2014/main" id="{5CC99111-3E07-46D5-9795-E6EA8C596421}"/>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9D2B608-7B01-46A0-B755-CAD8EEBA04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BDB279AD-F5D1-4A81-9639-D21690FBFB08}" type="slidenum">
              <a:rPr lang="en-US" altLang="zh-CN" sz="1200" b="0" smtClean="0">
                <a:latin typeface="Times New Roman" panose="02020603050405020304" pitchFamily="18" charset="0"/>
                <a:ea typeface="宋体" panose="02010600030101010101" pitchFamily="2" charset="-122"/>
              </a:rPr>
              <a:pPr/>
              <a:t>35</a:t>
            </a:fld>
            <a:endParaRPr lang="en-US" altLang="zh-CN" sz="1200" b="0">
              <a:latin typeface="Times New Roman" panose="02020603050405020304" pitchFamily="18" charset="0"/>
              <a:ea typeface="宋体" panose="02010600030101010101" pitchFamily="2" charset="-122"/>
            </a:endParaRPr>
          </a:p>
        </p:txBody>
      </p:sp>
      <p:sp>
        <p:nvSpPr>
          <p:cNvPr id="49155" name="Rectangle 2">
            <a:extLst>
              <a:ext uri="{FF2B5EF4-FFF2-40B4-BE49-F238E27FC236}">
                <a16:creationId xmlns:a16="http://schemas.microsoft.com/office/drawing/2014/main" id="{494B5EBA-83D0-44DD-9071-440055F55B31}"/>
              </a:ext>
            </a:extLst>
          </p:cNvPr>
          <p:cNvSpPr>
            <a:spLocks noGrp="1" noRot="1" noChangeAspect="1" noChangeArrowheads="1" noTextEdit="1"/>
          </p:cNvSpPr>
          <p:nvPr>
            <p:ph type="sldImg"/>
          </p:nvPr>
        </p:nvSpPr>
        <p:spPr>
          <a:xfrm>
            <a:off x="3341688" y="531813"/>
            <a:ext cx="3403600" cy="2552700"/>
          </a:xfrm>
          <a:ln/>
        </p:spPr>
      </p:sp>
      <p:sp>
        <p:nvSpPr>
          <p:cNvPr id="49156" name="Rectangle 3">
            <a:extLst>
              <a:ext uri="{FF2B5EF4-FFF2-40B4-BE49-F238E27FC236}">
                <a16:creationId xmlns:a16="http://schemas.microsoft.com/office/drawing/2014/main" id="{CBB5AF47-EF69-4657-B60C-F25F2E61C8F5}"/>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66E92A8B-4415-477A-9B79-DEC5ADC787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楷体_GB2312"/>
                <a:ea typeface="楷体_GB2312"/>
                <a:cs typeface="楷体_GB2312"/>
              </a:defRPr>
            </a:lvl1pPr>
            <a:lvl2pPr marL="752475" indent="-288925">
              <a:defRPr kumimoji="1" sz="2800" b="1">
                <a:solidFill>
                  <a:schemeClr val="tx1"/>
                </a:solidFill>
                <a:latin typeface="楷体_GB2312"/>
                <a:ea typeface="楷体_GB2312"/>
                <a:cs typeface="楷体_GB2312"/>
              </a:defRPr>
            </a:lvl2pPr>
            <a:lvl3pPr marL="1158875" indent="-231775">
              <a:defRPr kumimoji="1" sz="2800" b="1">
                <a:solidFill>
                  <a:schemeClr val="tx1"/>
                </a:solidFill>
                <a:latin typeface="楷体_GB2312"/>
                <a:ea typeface="楷体_GB2312"/>
                <a:cs typeface="楷体_GB2312"/>
              </a:defRPr>
            </a:lvl3pPr>
            <a:lvl4pPr marL="1622425" indent="-231775">
              <a:defRPr kumimoji="1" sz="2800" b="1">
                <a:solidFill>
                  <a:schemeClr val="tx1"/>
                </a:solidFill>
                <a:latin typeface="楷体_GB2312"/>
                <a:ea typeface="楷体_GB2312"/>
                <a:cs typeface="楷体_GB2312"/>
              </a:defRPr>
            </a:lvl4pPr>
            <a:lvl5pPr marL="2085975" indent="-231775">
              <a:defRPr kumimoji="1" sz="2800" b="1">
                <a:solidFill>
                  <a:schemeClr val="tx1"/>
                </a:solidFill>
                <a:latin typeface="楷体_GB2312"/>
                <a:ea typeface="楷体_GB2312"/>
                <a:cs typeface="楷体_GB2312"/>
              </a:defRPr>
            </a:lvl5pPr>
            <a:lvl6pPr marL="2543175" indent="-231775" eaLnBrk="0" fontAlgn="base" hangingPunct="0">
              <a:spcBef>
                <a:spcPct val="0"/>
              </a:spcBef>
              <a:spcAft>
                <a:spcPct val="0"/>
              </a:spcAft>
              <a:defRPr kumimoji="1" sz="2800" b="1">
                <a:solidFill>
                  <a:schemeClr val="tx1"/>
                </a:solidFill>
                <a:latin typeface="楷体_GB2312"/>
                <a:ea typeface="楷体_GB2312"/>
                <a:cs typeface="楷体_GB2312"/>
              </a:defRPr>
            </a:lvl6pPr>
            <a:lvl7pPr marL="3000375" indent="-231775" eaLnBrk="0" fontAlgn="base" hangingPunct="0">
              <a:spcBef>
                <a:spcPct val="0"/>
              </a:spcBef>
              <a:spcAft>
                <a:spcPct val="0"/>
              </a:spcAft>
              <a:defRPr kumimoji="1" sz="2800" b="1">
                <a:solidFill>
                  <a:schemeClr val="tx1"/>
                </a:solidFill>
                <a:latin typeface="楷体_GB2312"/>
                <a:ea typeface="楷体_GB2312"/>
                <a:cs typeface="楷体_GB2312"/>
              </a:defRPr>
            </a:lvl7pPr>
            <a:lvl8pPr marL="3457575" indent="-231775" eaLnBrk="0" fontAlgn="base" hangingPunct="0">
              <a:spcBef>
                <a:spcPct val="0"/>
              </a:spcBef>
              <a:spcAft>
                <a:spcPct val="0"/>
              </a:spcAft>
              <a:defRPr kumimoji="1" sz="2800" b="1">
                <a:solidFill>
                  <a:schemeClr val="tx1"/>
                </a:solidFill>
                <a:latin typeface="楷体_GB2312"/>
                <a:ea typeface="楷体_GB2312"/>
                <a:cs typeface="楷体_GB2312"/>
              </a:defRPr>
            </a:lvl8pPr>
            <a:lvl9pPr marL="3914775" indent="-231775" eaLnBrk="0" fontAlgn="base" hangingPunct="0">
              <a:spcBef>
                <a:spcPct val="0"/>
              </a:spcBef>
              <a:spcAft>
                <a:spcPct val="0"/>
              </a:spcAft>
              <a:defRPr kumimoji="1" sz="2800" b="1">
                <a:solidFill>
                  <a:schemeClr val="tx1"/>
                </a:solidFill>
                <a:latin typeface="楷体_GB2312"/>
                <a:ea typeface="楷体_GB2312"/>
                <a:cs typeface="楷体_GB2312"/>
              </a:defRPr>
            </a:lvl9pPr>
          </a:lstStyle>
          <a:p>
            <a:fld id="{7946EE24-0BB9-4CC1-8A5E-5E3D9133A662}" type="slidenum">
              <a:rPr lang="en-US" altLang="zh-CN" sz="1200" b="0" smtClean="0">
                <a:latin typeface="Times New Roman" panose="02020603050405020304" pitchFamily="18" charset="0"/>
                <a:ea typeface="宋体" panose="02010600030101010101" pitchFamily="2" charset="-122"/>
              </a:rPr>
              <a:pPr/>
              <a:t>36</a:t>
            </a:fld>
            <a:endParaRPr lang="en-US" altLang="zh-CN" sz="1200" b="0">
              <a:latin typeface="Times New Roman" panose="02020603050405020304" pitchFamily="18" charset="0"/>
              <a:ea typeface="宋体" panose="02010600030101010101" pitchFamily="2" charset="-122"/>
            </a:endParaRPr>
          </a:p>
        </p:txBody>
      </p:sp>
      <p:sp>
        <p:nvSpPr>
          <p:cNvPr id="54275" name="Rectangle 2">
            <a:extLst>
              <a:ext uri="{FF2B5EF4-FFF2-40B4-BE49-F238E27FC236}">
                <a16:creationId xmlns:a16="http://schemas.microsoft.com/office/drawing/2014/main" id="{DEE7B2B9-C100-427C-BF08-E55C16015FB3}"/>
              </a:ext>
            </a:extLst>
          </p:cNvPr>
          <p:cNvSpPr>
            <a:spLocks noGrp="1" noRot="1" noChangeAspect="1" noChangeArrowheads="1" noTextEdit="1"/>
          </p:cNvSpPr>
          <p:nvPr>
            <p:ph type="sldImg"/>
          </p:nvPr>
        </p:nvSpPr>
        <p:spPr>
          <a:xfrm>
            <a:off x="3341688" y="531813"/>
            <a:ext cx="3403600" cy="2552700"/>
          </a:xfrm>
          <a:ln/>
        </p:spPr>
      </p:sp>
      <p:sp>
        <p:nvSpPr>
          <p:cNvPr id="54276" name="Rectangle 3">
            <a:extLst>
              <a:ext uri="{FF2B5EF4-FFF2-40B4-BE49-F238E27FC236}">
                <a16:creationId xmlns:a16="http://schemas.microsoft.com/office/drawing/2014/main" id="{A55202B6-8DD6-4927-BEA2-1648BCB3EFDD}"/>
              </a:ext>
            </a:extLst>
          </p:cNvPr>
          <p:cNvSpPr>
            <a:spLocks noGrp="1" noChangeArrowheads="1"/>
          </p:cNvSpPr>
          <p:nvPr>
            <p:ph type="body" idx="1"/>
          </p:nvPr>
        </p:nvSpPr>
        <p:spPr>
          <a:xfrm>
            <a:off x="1374775" y="3297238"/>
            <a:ext cx="7337425"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7DCEBA61-09C0-43D2-9EA3-5695783EE2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78FDB0B-97BA-4FA9-A1F5-2DB09E009B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8A29BB-0702-4AE9-85C6-8248ACFAD17F}"/>
              </a:ext>
            </a:extLst>
          </p:cNvPr>
          <p:cNvSpPr>
            <a:spLocks noGrp="1" noChangeArrowheads="1"/>
          </p:cNvSpPr>
          <p:nvPr>
            <p:ph type="sldNum" sz="quarter" idx="12"/>
          </p:nvPr>
        </p:nvSpPr>
        <p:spPr>
          <a:ln/>
        </p:spPr>
        <p:txBody>
          <a:bodyPr/>
          <a:lstStyle>
            <a:lvl1pPr>
              <a:defRPr/>
            </a:lvl1pPr>
          </a:lstStyle>
          <a:p>
            <a:pPr>
              <a:defRPr/>
            </a:pPr>
            <a:fld id="{28864924-8814-47F2-B53B-7EC9AA0A4F7C}" type="slidenum">
              <a:rPr lang="en-US" altLang="zh-CN"/>
              <a:pPr>
                <a:defRPr/>
              </a:pPr>
              <a:t>‹#›</a:t>
            </a:fld>
            <a:endParaRPr lang="en-US" altLang="zh-CN"/>
          </a:p>
        </p:txBody>
      </p:sp>
    </p:spTree>
    <p:extLst>
      <p:ext uri="{BB962C8B-B14F-4D97-AF65-F5344CB8AC3E}">
        <p14:creationId xmlns:p14="http://schemas.microsoft.com/office/powerpoint/2010/main" val="114971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C13A3F8-9D6A-427B-B77D-1B4853195A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7632125-94DA-4F49-97A8-819BD45BC8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36C6593-8DAA-424C-9B73-989A4F57CD27}"/>
              </a:ext>
            </a:extLst>
          </p:cNvPr>
          <p:cNvSpPr>
            <a:spLocks noGrp="1" noChangeArrowheads="1"/>
          </p:cNvSpPr>
          <p:nvPr>
            <p:ph type="sldNum" sz="quarter" idx="12"/>
          </p:nvPr>
        </p:nvSpPr>
        <p:spPr>
          <a:ln/>
        </p:spPr>
        <p:txBody>
          <a:bodyPr/>
          <a:lstStyle>
            <a:lvl1pPr>
              <a:defRPr/>
            </a:lvl1pPr>
          </a:lstStyle>
          <a:p>
            <a:pPr>
              <a:defRPr/>
            </a:pPr>
            <a:fld id="{30CC916D-E6E7-46A8-A4BA-51B8BE5F0B52}" type="slidenum">
              <a:rPr lang="en-US" altLang="zh-CN"/>
              <a:pPr>
                <a:defRPr/>
              </a:pPr>
              <a:t>‹#›</a:t>
            </a:fld>
            <a:endParaRPr lang="en-US" altLang="zh-CN"/>
          </a:p>
        </p:txBody>
      </p:sp>
    </p:spTree>
    <p:extLst>
      <p:ext uri="{BB962C8B-B14F-4D97-AF65-F5344CB8AC3E}">
        <p14:creationId xmlns:p14="http://schemas.microsoft.com/office/powerpoint/2010/main" val="41983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02DF669-9E77-43D0-9B95-9966C423558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61C1181-6A6D-41AE-8F8C-CB629A1CDD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5EF44C3-DD76-4F1B-83E0-FA2DB76A49CA}"/>
              </a:ext>
            </a:extLst>
          </p:cNvPr>
          <p:cNvSpPr>
            <a:spLocks noGrp="1" noChangeArrowheads="1"/>
          </p:cNvSpPr>
          <p:nvPr>
            <p:ph type="sldNum" sz="quarter" idx="12"/>
          </p:nvPr>
        </p:nvSpPr>
        <p:spPr>
          <a:ln/>
        </p:spPr>
        <p:txBody>
          <a:bodyPr/>
          <a:lstStyle>
            <a:lvl1pPr>
              <a:defRPr/>
            </a:lvl1pPr>
          </a:lstStyle>
          <a:p>
            <a:pPr>
              <a:defRPr/>
            </a:pPr>
            <a:fld id="{47558C80-1086-4785-8389-855E4EB3D0AA}" type="slidenum">
              <a:rPr lang="en-US" altLang="zh-CN"/>
              <a:pPr>
                <a:defRPr/>
              </a:pPr>
              <a:t>‹#›</a:t>
            </a:fld>
            <a:endParaRPr lang="en-US" altLang="zh-CN"/>
          </a:p>
        </p:txBody>
      </p:sp>
    </p:spTree>
    <p:extLst>
      <p:ext uri="{BB962C8B-B14F-4D97-AF65-F5344CB8AC3E}">
        <p14:creationId xmlns:p14="http://schemas.microsoft.com/office/powerpoint/2010/main" val="210591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8D47A604-1961-4F4C-9831-1C40E640B03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1087364-F69A-416B-A877-39B77F6118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0F4C456-9C31-4551-80C9-CF8FF2F589B4}"/>
              </a:ext>
            </a:extLst>
          </p:cNvPr>
          <p:cNvSpPr>
            <a:spLocks noGrp="1" noChangeArrowheads="1"/>
          </p:cNvSpPr>
          <p:nvPr>
            <p:ph type="sldNum" sz="quarter" idx="12"/>
          </p:nvPr>
        </p:nvSpPr>
        <p:spPr>
          <a:ln/>
        </p:spPr>
        <p:txBody>
          <a:bodyPr/>
          <a:lstStyle>
            <a:lvl1pPr>
              <a:defRPr/>
            </a:lvl1pPr>
          </a:lstStyle>
          <a:p>
            <a:pPr>
              <a:defRPr/>
            </a:pPr>
            <a:fld id="{C5B31006-4162-4C4E-96D2-0623089ADA4F}" type="slidenum">
              <a:rPr lang="en-US" altLang="zh-CN"/>
              <a:pPr>
                <a:defRPr/>
              </a:pPr>
              <a:t>‹#›</a:t>
            </a:fld>
            <a:endParaRPr lang="en-US" altLang="zh-CN"/>
          </a:p>
        </p:txBody>
      </p:sp>
    </p:spTree>
    <p:extLst>
      <p:ext uri="{BB962C8B-B14F-4D97-AF65-F5344CB8AC3E}">
        <p14:creationId xmlns:p14="http://schemas.microsoft.com/office/powerpoint/2010/main" val="784427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41E3FCB6-8F11-4A7D-9401-7EF020CFC2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175821AC-1906-4230-BB2E-6460A85EE7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1AAFE15-7DC6-43E4-B997-F52971A7805C}"/>
              </a:ext>
            </a:extLst>
          </p:cNvPr>
          <p:cNvSpPr>
            <a:spLocks noGrp="1" noChangeArrowheads="1"/>
          </p:cNvSpPr>
          <p:nvPr>
            <p:ph type="sldNum" sz="quarter" idx="12"/>
          </p:nvPr>
        </p:nvSpPr>
        <p:spPr>
          <a:ln/>
        </p:spPr>
        <p:txBody>
          <a:bodyPr/>
          <a:lstStyle>
            <a:lvl1pPr>
              <a:defRPr/>
            </a:lvl1pPr>
          </a:lstStyle>
          <a:p>
            <a:pPr>
              <a:defRPr/>
            </a:pPr>
            <a:fld id="{93F39311-78A2-4A85-A3D4-A02358355AD8}" type="slidenum">
              <a:rPr lang="en-US" altLang="zh-CN"/>
              <a:pPr>
                <a:defRPr/>
              </a:pPr>
              <a:t>‹#›</a:t>
            </a:fld>
            <a:endParaRPr lang="en-US" altLang="zh-CN"/>
          </a:p>
        </p:txBody>
      </p:sp>
    </p:spTree>
    <p:extLst>
      <p:ext uri="{BB962C8B-B14F-4D97-AF65-F5344CB8AC3E}">
        <p14:creationId xmlns:p14="http://schemas.microsoft.com/office/powerpoint/2010/main" val="189548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D9D74DE-4132-42AA-86B8-647664FD26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3682939-B154-4FB3-BC1A-66A53A62BB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36C1408-2EF7-44D7-B738-CB1DD6808041}"/>
              </a:ext>
            </a:extLst>
          </p:cNvPr>
          <p:cNvSpPr>
            <a:spLocks noGrp="1" noChangeArrowheads="1"/>
          </p:cNvSpPr>
          <p:nvPr>
            <p:ph type="sldNum" sz="quarter" idx="12"/>
          </p:nvPr>
        </p:nvSpPr>
        <p:spPr>
          <a:ln/>
        </p:spPr>
        <p:txBody>
          <a:bodyPr/>
          <a:lstStyle>
            <a:lvl1pPr>
              <a:defRPr/>
            </a:lvl1pPr>
          </a:lstStyle>
          <a:p>
            <a:pPr>
              <a:defRPr/>
            </a:pPr>
            <a:fld id="{797BCD48-AD14-4B53-A3F5-00E09CF4B8E9}" type="slidenum">
              <a:rPr lang="en-US" altLang="zh-CN"/>
              <a:pPr>
                <a:defRPr/>
              </a:pPr>
              <a:t>‹#›</a:t>
            </a:fld>
            <a:endParaRPr lang="en-US" altLang="zh-CN"/>
          </a:p>
        </p:txBody>
      </p:sp>
    </p:spTree>
    <p:extLst>
      <p:ext uri="{BB962C8B-B14F-4D97-AF65-F5344CB8AC3E}">
        <p14:creationId xmlns:p14="http://schemas.microsoft.com/office/powerpoint/2010/main" val="409938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18E7499A-96FB-4A45-99A9-34F75F969E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9991B4-B5C6-46E7-B547-117393A017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B864F2-706A-4A81-839F-E83FC7869034}"/>
              </a:ext>
            </a:extLst>
          </p:cNvPr>
          <p:cNvSpPr>
            <a:spLocks noGrp="1" noChangeArrowheads="1"/>
          </p:cNvSpPr>
          <p:nvPr>
            <p:ph type="sldNum" sz="quarter" idx="12"/>
          </p:nvPr>
        </p:nvSpPr>
        <p:spPr>
          <a:ln/>
        </p:spPr>
        <p:txBody>
          <a:bodyPr/>
          <a:lstStyle>
            <a:lvl1pPr>
              <a:defRPr/>
            </a:lvl1pPr>
          </a:lstStyle>
          <a:p>
            <a:pPr>
              <a:defRPr/>
            </a:pPr>
            <a:fld id="{A38E37C7-446C-4876-9C5C-6EB24BD36541}" type="slidenum">
              <a:rPr lang="en-US" altLang="zh-CN"/>
              <a:pPr>
                <a:defRPr/>
              </a:pPr>
              <a:t>‹#›</a:t>
            </a:fld>
            <a:endParaRPr lang="en-US" altLang="zh-CN"/>
          </a:p>
        </p:txBody>
      </p:sp>
    </p:spTree>
    <p:extLst>
      <p:ext uri="{BB962C8B-B14F-4D97-AF65-F5344CB8AC3E}">
        <p14:creationId xmlns:p14="http://schemas.microsoft.com/office/powerpoint/2010/main" val="3240697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7F01874-AECC-41E8-831C-D83F9A57A8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EA55159-A5EF-47ED-816B-F920D34701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117E04-90F1-4BB8-B3D0-288ABE077C70}"/>
              </a:ext>
            </a:extLst>
          </p:cNvPr>
          <p:cNvSpPr>
            <a:spLocks noGrp="1" noChangeArrowheads="1"/>
          </p:cNvSpPr>
          <p:nvPr>
            <p:ph type="sldNum" sz="quarter" idx="12"/>
          </p:nvPr>
        </p:nvSpPr>
        <p:spPr>
          <a:ln/>
        </p:spPr>
        <p:txBody>
          <a:bodyPr/>
          <a:lstStyle>
            <a:lvl1pPr>
              <a:defRPr/>
            </a:lvl1pPr>
          </a:lstStyle>
          <a:p>
            <a:pPr>
              <a:defRPr/>
            </a:pPr>
            <a:fld id="{D11AC258-CF87-409F-82F0-18A1304B8A34}" type="slidenum">
              <a:rPr lang="en-US" altLang="zh-CN"/>
              <a:pPr>
                <a:defRPr/>
              </a:pPr>
              <a:t>‹#›</a:t>
            </a:fld>
            <a:endParaRPr lang="en-US" altLang="zh-CN"/>
          </a:p>
        </p:txBody>
      </p:sp>
    </p:spTree>
    <p:extLst>
      <p:ext uri="{BB962C8B-B14F-4D97-AF65-F5344CB8AC3E}">
        <p14:creationId xmlns:p14="http://schemas.microsoft.com/office/powerpoint/2010/main" val="213376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C88530B-FE8E-4952-BC1A-51E07AEA20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E9B3171-452F-43DA-9220-34CABC6CA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817E6D6-2110-4EED-BCEB-155BFAC1CD92}"/>
              </a:ext>
            </a:extLst>
          </p:cNvPr>
          <p:cNvSpPr>
            <a:spLocks noGrp="1" noChangeArrowheads="1"/>
          </p:cNvSpPr>
          <p:nvPr>
            <p:ph type="sldNum" sz="quarter" idx="12"/>
          </p:nvPr>
        </p:nvSpPr>
        <p:spPr>
          <a:ln/>
        </p:spPr>
        <p:txBody>
          <a:bodyPr/>
          <a:lstStyle>
            <a:lvl1pPr>
              <a:defRPr/>
            </a:lvl1pPr>
          </a:lstStyle>
          <a:p>
            <a:pPr>
              <a:defRPr/>
            </a:pPr>
            <a:fld id="{4E6F8F4E-80B4-4BB9-A88C-D2E7C0CD21AF}" type="slidenum">
              <a:rPr lang="en-US" altLang="zh-CN"/>
              <a:pPr>
                <a:defRPr/>
              </a:pPr>
              <a:t>‹#›</a:t>
            </a:fld>
            <a:endParaRPr lang="en-US" altLang="zh-CN"/>
          </a:p>
        </p:txBody>
      </p:sp>
    </p:spTree>
    <p:extLst>
      <p:ext uri="{BB962C8B-B14F-4D97-AF65-F5344CB8AC3E}">
        <p14:creationId xmlns:p14="http://schemas.microsoft.com/office/powerpoint/2010/main" val="240494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439BE8E-101E-449D-9C67-F9F2018AC8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A1088F5-D66F-41AB-BFA7-568DFD5D16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57BF013-72A5-4956-A0DF-12F3A917FC5E}"/>
              </a:ext>
            </a:extLst>
          </p:cNvPr>
          <p:cNvSpPr>
            <a:spLocks noGrp="1" noChangeArrowheads="1"/>
          </p:cNvSpPr>
          <p:nvPr>
            <p:ph type="sldNum" sz="quarter" idx="12"/>
          </p:nvPr>
        </p:nvSpPr>
        <p:spPr>
          <a:ln/>
        </p:spPr>
        <p:txBody>
          <a:bodyPr/>
          <a:lstStyle>
            <a:lvl1pPr>
              <a:defRPr/>
            </a:lvl1pPr>
          </a:lstStyle>
          <a:p>
            <a:pPr>
              <a:defRPr/>
            </a:pPr>
            <a:fld id="{20208BA3-4709-45FA-8482-4E3D57D04B92}" type="slidenum">
              <a:rPr lang="en-US" altLang="zh-CN"/>
              <a:pPr>
                <a:defRPr/>
              </a:pPr>
              <a:t>‹#›</a:t>
            </a:fld>
            <a:endParaRPr lang="en-US" altLang="zh-CN"/>
          </a:p>
        </p:txBody>
      </p:sp>
    </p:spTree>
    <p:extLst>
      <p:ext uri="{BB962C8B-B14F-4D97-AF65-F5344CB8AC3E}">
        <p14:creationId xmlns:p14="http://schemas.microsoft.com/office/powerpoint/2010/main" val="165792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B92175D-0138-481D-ADF0-7B15E2B3BB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9229976E-02AB-4853-9B56-F82216105C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F57E173-8901-4E4C-B28C-194BCDECA632}"/>
              </a:ext>
            </a:extLst>
          </p:cNvPr>
          <p:cNvSpPr>
            <a:spLocks noGrp="1" noChangeArrowheads="1"/>
          </p:cNvSpPr>
          <p:nvPr>
            <p:ph type="sldNum" sz="quarter" idx="12"/>
          </p:nvPr>
        </p:nvSpPr>
        <p:spPr>
          <a:ln/>
        </p:spPr>
        <p:txBody>
          <a:bodyPr/>
          <a:lstStyle>
            <a:lvl1pPr>
              <a:defRPr/>
            </a:lvl1pPr>
          </a:lstStyle>
          <a:p>
            <a:pPr>
              <a:defRPr/>
            </a:pPr>
            <a:fld id="{8A76E164-8B54-48E7-AB90-DF29AEF84984}" type="slidenum">
              <a:rPr lang="en-US" altLang="zh-CN"/>
              <a:pPr>
                <a:defRPr/>
              </a:pPr>
              <a:t>‹#›</a:t>
            </a:fld>
            <a:endParaRPr lang="en-US" altLang="zh-CN"/>
          </a:p>
        </p:txBody>
      </p:sp>
    </p:spTree>
    <p:extLst>
      <p:ext uri="{BB962C8B-B14F-4D97-AF65-F5344CB8AC3E}">
        <p14:creationId xmlns:p14="http://schemas.microsoft.com/office/powerpoint/2010/main" val="201082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ADC17F2-3C1A-47FD-8D6A-FA94A775E9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F82C1E0-E5A5-4871-AE3F-579D176A04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D6EED6F-B6B2-4D7E-BD7F-FB343EC69F9C}"/>
              </a:ext>
            </a:extLst>
          </p:cNvPr>
          <p:cNvSpPr>
            <a:spLocks noGrp="1" noChangeArrowheads="1"/>
          </p:cNvSpPr>
          <p:nvPr>
            <p:ph type="sldNum" sz="quarter" idx="12"/>
          </p:nvPr>
        </p:nvSpPr>
        <p:spPr>
          <a:ln/>
        </p:spPr>
        <p:txBody>
          <a:bodyPr/>
          <a:lstStyle>
            <a:lvl1pPr>
              <a:defRPr/>
            </a:lvl1pPr>
          </a:lstStyle>
          <a:p>
            <a:pPr>
              <a:defRPr/>
            </a:pPr>
            <a:fld id="{8C3710CB-549F-409D-875D-F12375B8BBD3}" type="slidenum">
              <a:rPr lang="en-US" altLang="zh-CN"/>
              <a:pPr>
                <a:defRPr/>
              </a:pPr>
              <a:t>‹#›</a:t>
            </a:fld>
            <a:endParaRPr lang="en-US" altLang="zh-CN"/>
          </a:p>
        </p:txBody>
      </p:sp>
    </p:spTree>
    <p:extLst>
      <p:ext uri="{BB962C8B-B14F-4D97-AF65-F5344CB8AC3E}">
        <p14:creationId xmlns:p14="http://schemas.microsoft.com/office/powerpoint/2010/main" val="1561127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9CC4A94-8B2E-4724-A6E7-8BB4028C06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5799197-9C4D-4144-BBBC-87151C5B1E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6559F4D-47ED-4905-B77D-627518A1196A}"/>
              </a:ext>
            </a:extLst>
          </p:cNvPr>
          <p:cNvSpPr>
            <a:spLocks noGrp="1" noChangeArrowheads="1"/>
          </p:cNvSpPr>
          <p:nvPr>
            <p:ph type="sldNum" sz="quarter" idx="12"/>
          </p:nvPr>
        </p:nvSpPr>
        <p:spPr>
          <a:ln/>
        </p:spPr>
        <p:txBody>
          <a:bodyPr/>
          <a:lstStyle>
            <a:lvl1pPr>
              <a:defRPr/>
            </a:lvl1pPr>
          </a:lstStyle>
          <a:p>
            <a:pPr>
              <a:defRPr/>
            </a:pPr>
            <a:fld id="{3445D9AF-B37E-4187-91ED-60EACC2A8B0A}" type="slidenum">
              <a:rPr lang="en-US" altLang="zh-CN"/>
              <a:pPr>
                <a:defRPr/>
              </a:pPr>
              <a:t>‹#›</a:t>
            </a:fld>
            <a:endParaRPr lang="en-US" altLang="zh-CN"/>
          </a:p>
        </p:txBody>
      </p:sp>
    </p:spTree>
    <p:extLst>
      <p:ext uri="{BB962C8B-B14F-4D97-AF65-F5344CB8AC3E}">
        <p14:creationId xmlns:p14="http://schemas.microsoft.com/office/powerpoint/2010/main" val="268552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7D0C689-2315-47CA-90BC-A7D40D2B4A5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D59391B-9582-4D96-B9AC-83E5EEC36A7C}"/>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4" name="Rectangle 4">
            <a:extLst>
              <a:ext uri="{FF2B5EF4-FFF2-40B4-BE49-F238E27FC236}">
                <a16:creationId xmlns:a16="http://schemas.microsoft.com/office/drawing/2014/main" id="{92D1A941-65E0-4274-9C83-A1F2F5198A8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kumimoji="0" sz="1400" b="0">
                <a:latin typeface="+mn-lt"/>
                <a:ea typeface="+mn-ea"/>
                <a:cs typeface="+mn-cs"/>
              </a:defRPr>
            </a:lvl1pPr>
          </a:lstStyle>
          <a:p>
            <a:pPr>
              <a:defRPr/>
            </a:pPr>
            <a:endParaRPr lang="en-US" altLang="zh-CN"/>
          </a:p>
        </p:txBody>
      </p:sp>
      <p:sp>
        <p:nvSpPr>
          <p:cNvPr id="51205" name="Rectangle 5">
            <a:extLst>
              <a:ext uri="{FF2B5EF4-FFF2-40B4-BE49-F238E27FC236}">
                <a16:creationId xmlns:a16="http://schemas.microsoft.com/office/drawing/2014/main" id="{60EC7CC1-164B-4E79-BB72-6D2D1ACB805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kumimoji="0" sz="1400" b="0">
                <a:latin typeface="+mn-lt"/>
                <a:ea typeface="+mn-ea"/>
                <a:cs typeface="+mn-cs"/>
              </a:defRPr>
            </a:lvl1pPr>
          </a:lstStyle>
          <a:p>
            <a:pPr>
              <a:defRPr/>
            </a:pPr>
            <a:endParaRPr lang="en-US" altLang="zh-CN"/>
          </a:p>
        </p:txBody>
      </p:sp>
      <p:sp>
        <p:nvSpPr>
          <p:cNvPr id="51206" name="Rectangle 6">
            <a:extLst>
              <a:ext uri="{FF2B5EF4-FFF2-40B4-BE49-F238E27FC236}">
                <a16:creationId xmlns:a16="http://schemas.microsoft.com/office/drawing/2014/main" id="{410EE228-D9A3-4D8B-8490-D63259C2821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b="0">
                <a:latin typeface="Arial" panose="020B0604020202020204" pitchFamily="34" charset="0"/>
                <a:ea typeface="宋体" panose="02010600030101010101" pitchFamily="2" charset="-122"/>
                <a:cs typeface="+mn-cs"/>
              </a:defRPr>
            </a:lvl1pPr>
          </a:lstStyle>
          <a:p>
            <a:pPr>
              <a:defRPr/>
            </a:pPr>
            <a:fld id="{0C87B9EC-A7FE-4EB3-B17E-0806B013E97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10.bin"/><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40.png"/><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3.wmf"/><Relationship Id="rId11" Type="http://schemas.openxmlformats.org/officeDocument/2006/relationships/image" Target="../media/image46.png"/><Relationship Id="rId5" Type="http://schemas.openxmlformats.org/officeDocument/2006/relationships/oleObject" Target="../embeddings/oleObject12.bin"/><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19.bin"/><Relationship Id="rId3" Type="http://schemas.openxmlformats.org/officeDocument/2006/relationships/image" Target="../media/image40.png"/><Relationship Id="rId7" Type="http://schemas.openxmlformats.org/officeDocument/2006/relationships/oleObject" Target="../embeddings/oleObject16.bin"/><Relationship Id="rId12"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image" Target="../media/image52.png"/><Relationship Id="rId10" Type="http://schemas.openxmlformats.org/officeDocument/2006/relationships/image" Target="../media/image49.wmf"/><Relationship Id="rId4" Type="http://schemas.openxmlformats.org/officeDocument/2006/relationships/image" Target="../media/image41.png"/><Relationship Id="rId9" Type="http://schemas.openxmlformats.org/officeDocument/2006/relationships/oleObject" Target="../embeddings/oleObject17.bin"/><Relationship Id="rId14" Type="http://schemas.openxmlformats.org/officeDocument/2006/relationships/image" Target="../media/image51.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57.wmf"/><Relationship Id="rId3" Type="http://schemas.openxmlformats.org/officeDocument/2006/relationships/notesSlide" Target="../notesSlides/notesSlide4.xml"/><Relationship Id="rId7" Type="http://schemas.openxmlformats.org/officeDocument/2006/relationships/image" Target="../media/image54.wmf"/><Relationship Id="rId12" Type="http://schemas.openxmlformats.org/officeDocument/2006/relationships/oleObject" Target="../embeddings/oleObject24.bin"/><Relationship Id="rId17" Type="http://schemas.openxmlformats.org/officeDocument/2006/relationships/image" Target="../media/image59.wmf"/><Relationship Id="rId2" Type="http://schemas.openxmlformats.org/officeDocument/2006/relationships/slideLayout" Target="../slideLayouts/slideLayout7.xml"/><Relationship Id="rId16" Type="http://schemas.openxmlformats.org/officeDocument/2006/relationships/oleObject" Target="../embeddings/oleObject26.bin"/><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56.wmf"/><Relationship Id="rId5" Type="http://schemas.openxmlformats.org/officeDocument/2006/relationships/image" Target="../media/image53.wmf"/><Relationship Id="rId15" Type="http://schemas.openxmlformats.org/officeDocument/2006/relationships/image" Target="../media/image5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55.wmf"/><Relationship Id="rId14" Type="http://schemas.openxmlformats.org/officeDocument/2006/relationships/oleObject" Target="../embeddings/oleObject2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67.wmf"/><Relationship Id="rId18" Type="http://schemas.openxmlformats.org/officeDocument/2006/relationships/image" Target="../media/image71.png"/><Relationship Id="rId3" Type="http://schemas.openxmlformats.org/officeDocument/2006/relationships/image" Target="../media/image70.png"/><Relationship Id="rId7" Type="http://schemas.openxmlformats.org/officeDocument/2006/relationships/image" Target="../media/image64.wmf"/><Relationship Id="rId12" Type="http://schemas.openxmlformats.org/officeDocument/2006/relationships/oleObject" Target="../embeddings/oleObject32.bin"/><Relationship Id="rId17" Type="http://schemas.openxmlformats.org/officeDocument/2006/relationships/image" Target="../media/image69.wmf"/><Relationship Id="rId2" Type="http://schemas.openxmlformats.org/officeDocument/2006/relationships/slideLayout" Target="../slideLayouts/slideLayout7.xml"/><Relationship Id="rId16" Type="http://schemas.openxmlformats.org/officeDocument/2006/relationships/oleObject" Target="../embeddings/oleObject34.bin"/><Relationship Id="rId20" Type="http://schemas.openxmlformats.org/officeDocument/2006/relationships/image" Target="../media/image73.png"/><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31.bin"/><Relationship Id="rId19" Type="http://schemas.openxmlformats.org/officeDocument/2006/relationships/image" Target="../media/image72.png"/><Relationship Id="rId4" Type="http://schemas.openxmlformats.org/officeDocument/2006/relationships/oleObject" Target="../embeddings/oleObject28.bin"/><Relationship Id="rId9" Type="http://schemas.openxmlformats.org/officeDocument/2006/relationships/image" Target="../media/image65.wmf"/><Relationship Id="rId14"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80.wmf"/><Relationship Id="rId5" Type="http://schemas.openxmlformats.org/officeDocument/2006/relationships/oleObject" Target="../embeddings/oleObject36.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83.wmf"/></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93.wmf"/><Relationship Id="rId2" Type="http://schemas.openxmlformats.org/officeDocument/2006/relationships/slideLayout" Target="../slideLayouts/slideLayout7.xml"/><Relationship Id="rId16" Type="http://schemas.openxmlformats.org/officeDocument/2006/relationships/image" Target="../media/image95.wmf"/><Relationship Id="rId1" Type="http://schemas.openxmlformats.org/officeDocument/2006/relationships/vmlDrawing" Target="../drawings/vmlDrawing11.vml"/><Relationship Id="rId6" Type="http://schemas.openxmlformats.org/officeDocument/2006/relationships/image" Target="../media/image90.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43.bin"/><Relationship Id="rId14" Type="http://schemas.openxmlformats.org/officeDocument/2006/relationships/image" Target="../media/image94.wmf"/></Relationships>
</file>

<file path=ppt/slides/_rels/slide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oleObject" Target="../embeddings/oleObject47.bin"/><Relationship Id="rId7"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8.png"/><Relationship Id="rId5" Type="http://schemas.openxmlformats.org/officeDocument/2006/relationships/image" Target="../media/image97.wmf"/><Relationship Id="rId10" Type="http://schemas.openxmlformats.org/officeDocument/2006/relationships/image" Target="../media/image102.png"/><Relationship Id="rId4" Type="http://schemas.openxmlformats.org/officeDocument/2006/relationships/image" Target="../media/image96.wmf"/><Relationship Id="rId9"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97.wmf"/><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8.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2.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51.bin"/></Relationships>
</file>

<file path=ppt/slides/_rels/slide2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27.wmf"/><Relationship Id="rId5" Type="http://schemas.openxmlformats.org/officeDocument/2006/relationships/oleObject" Target="../embeddings/oleObject54.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5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141.wmf"/><Relationship Id="rId3" Type="http://schemas.openxmlformats.org/officeDocument/2006/relationships/notesSlide" Target="../notesSlides/notesSlide5.xml"/><Relationship Id="rId7" Type="http://schemas.openxmlformats.org/officeDocument/2006/relationships/image" Target="../media/image138.wmf"/><Relationship Id="rId12"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8.bin"/><Relationship Id="rId11" Type="http://schemas.openxmlformats.org/officeDocument/2006/relationships/image" Target="../media/image140.wmf"/><Relationship Id="rId5" Type="http://schemas.openxmlformats.org/officeDocument/2006/relationships/image" Target="../media/image137.wmf"/><Relationship Id="rId15" Type="http://schemas.openxmlformats.org/officeDocument/2006/relationships/image" Target="../media/image142.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139.wmf"/><Relationship Id="rId14" Type="http://schemas.openxmlformats.org/officeDocument/2006/relationships/oleObject" Target="../embeddings/oleObject62.bin"/></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13" Type="http://schemas.openxmlformats.org/officeDocument/2006/relationships/image" Target="../media/image151.wmf"/><Relationship Id="rId18" Type="http://schemas.openxmlformats.org/officeDocument/2006/relationships/oleObject" Target="../embeddings/oleObject70.bin"/><Relationship Id="rId26" Type="http://schemas.openxmlformats.org/officeDocument/2006/relationships/oleObject" Target="../embeddings/oleObject74.bin"/><Relationship Id="rId3" Type="http://schemas.openxmlformats.org/officeDocument/2006/relationships/notesSlide" Target="../notesSlides/notesSlide6.xml"/><Relationship Id="rId21" Type="http://schemas.openxmlformats.org/officeDocument/2006/relationships/image" Target="../media/image155.wmf"/><Relationship Id="rId34" Type="http://schemas.openxmlformats.org/officeDocument/2006/relationships/image" Target="../media/image97.wmf"/><Relationship Id="rId7" Type="http://schemas.openxmlformats.org/officeDocument/2006/relationships/image" Target="../media/image148.wmf"/><Relationship Id="rId12" Type="http://schemas.openxmlformats.org/officeDocument/2006/relationships/oleObject" Target="../embeddings/oleObject67.bin"/><Relationship Id="rId17" Type="http://schemas.openxmlformats.org/officeDocument/2006/relationships/image" Target="../media/image153.wmf"/><Relationship Id="rId25" Type="http://schemas.openxmlformats.org/officeDocument/2006/relationships/image" Target="../media/image157.wmf"/><Relationship Id="rId33" Type="http://schemas.openxmlformats.org/officeDocument/2006/relationships/image" Target="../media/image161.wmf"/><Relationship Id="rId2" Type="http://schemas.openxmlformats.org/officeDocument/2006/relationships/slideLayout" Target="../slideLayouts/slideLayout7.xml"/><Relationship Id="rId16" Type="http://schemas.openxmlformats.org/officeDocument/2006/relationships/oleObject" Target="../embeddings/oleObject69.bin"/><Relationship Id="rId20" Type="http://schemas.openxmlformats.org/officeDocument/2006/relationships/oleObject" Target="../embeddings/oleObject71.bin"/><Relationship Id="rId29" Type="http://schemas.openxmlformats.org/officeDocument/2006/relationships/image" Target="../media/image159.wmf"/><Relationship Id="rId1" Type="http://schemas.openxmlformats.org/officeDocument/2006/relationships/vmlDrawing" Target="../drawings/vmlDrawing16.vml"/><Relationship Id="rId6" Type="http://schemas.openxmlformats.org/officeDocument/2006/relationships/oleObject" Target="../embeddings/oleObject64.bin"/><Relationship Id="rId11" Type="http://schemas.openxmlformats.org/officeDocument/2006/relationships/image" Target="../media/image150.wmf"/><Relationship Id="rId24" Type="http://schemas.openxmlformats.org/officeDocument/2006/relationships/oleObject" Target="../embeddings/oleObject73.bin"/><Relationship Id="rId32" Type="http://schemas.openxmlformats.org/officeDocument/2006/relationships/oleObject" Target="../embeddings/oleObject77.bin"/><Relationship Id="rId5" Type="http://schemas.openxmlformats.org/officeDocument/2006/relationships/image" Target="../media/image147.wmf"/><Relationship Id="rId15" Type="http://schemas.openxmlformats.org/officeDocument/2006/relationships/image" Target="../media/image152.wmf"/><Relationship Id="rId23" Type="http://schemas.openxmlformats.org/officeDocument/2006/relationships/image" Target="../media/image156.wmf"/><Relationship Id="rId28" Type="http://schemas.openxmlformats.org/officeDocument/2006/relationships/oleObject" Target="../embeddings/oleObject75.bin"/><Relationship Id="rId36" Type="http://schemas.openxmlformats.org/officeDocument/2006/relationships/image" Target="../media/image162.emf"/><Relationship Id="rId10" Type="http://schemas.openxmlformats.org/officeDocument/2006/relationships/oleObject" Target="../embeddings/oleObject66.bin"/><Relationship Id="rId19" Type="http://schemas.openxmlformats.org/officeDocument/2006/relationships/image" Target="../media/image154.wmf"/><Relationship Id="rId31" Type="http://schemas.openxmlformats.org/officeDocument/2006/relationships/image" Target="../media/image160.wmf"/><Relationship Id="rId4" Type="http://schemas.openxmlformats.org/officeDocument/2006/relationships/oleObject" Target="../embeddings/oleObject63.bin"/><Relationship Id="rId9" Type="http://schemas.openxmlformats.org/officeDocument/2006/relationships/image" Target="../media/image149.wmf"/><Relationship Id="rId14" Type="http://schemas.openxmlformats.org/officeDocument/2006/relationships/oleObject" Target="../embeddings/oleObject68.bin"/><Relationship Id="rId22" Type="http://schemas.openxmlformats.org/officeDocument/2006/relationships/oleObject" Target="../embeddings/oleObject72.bin"/><Relationship Id="rId27" Type="http://schemas.openxmlformats.org/officeDocument/2006/relationships/image" Target="../media/image158.wmf"/><Relationship Id="rId30" Type="http://schemas.openxmlformats.org/officeDocument/2006/relationships/oleObject" Target="../embeddings/oleObject76.bin"/><Relationship Id="rId35" Type="http://schemas.openxmlformats.org/officeDocument/2006/relationships/oleObject" Target="../embeddings/oleObject78.bin"/><Relationship Id="rId8" Type="http://schemas.openxmlformats.org/officeDocument/2006/relationships/oleObject" Target="../embeddings/oleObject65.bin"/></Relationships>
</file>

<file path=ppt/slides/_rels/slide34.xml.rels><?xml version="1.0" encoding="UTF-8" standalone="yes"?>
<Relationships xmlns="http://schemas.openxmlformats.org/package/2006/relationships"><Relationship Id="rId13" Type="http://schemas.openxmlformats.org/officeDocument/2006/relationships/image" Target="../media/image167.wmf"/><Relationship Id="rId18" Type="http://schemas.openxmlformats.org/officeDocument/2006/relationships/oleObject" Target="../embeddings/oleObject86.bin"/><Relationship Id="rId26" Type="http://schemas.openxmlformats.org/officeDocument/2006/relationships/oleObject" Target="../embeddings/oleObject90.bin"/><Relationship Id="rId3" Type="http://schemas.openxmlformats.org/officeDocument/2006/relationships/notesSlide" Target="../notesSlides/notesSlide7.xml"/><Relationship Id="rId21" Type="http://schemas.openxmlformats.org/officeDocument/2006/relationships/image" Target="../media/image171.wmf"/><Relationship Id="rId34" Type="http://schemas.openxmlformats.org/officeDocument/2006/relationships/oleObject" Target="../embeddings/oleObject94.bin"/><Relationship Id="rId7" Type="http://schemas.openxmlformats.org/officeDocument/2006/relationships/image" Target="../media/image164.wmf"/><Relationship Id="rId12" Type="http://schemas.openxmlformats.org/officeDocument/2006/relationships/oleObject" Target="../embeddings/oleObject83.bin"/><Relationship Id="rId17" Type="http://schemas.openxmlformats.org/officeDocument/2006/relationships/image" Target="../media/image169.wmf"/><Relationship Id="rId25" Type="http://schemas.openxmlformats.org/officeDocument/2006/relationships/image" Target="../media/image173.wmf"/><Relationship Id="rId33" Type="http://schemas.openxmlformats.org/officeDocument/2006/relationships/image" Target="../media/image177.wmf"/><Relationship Id="rId2" Type="http://schemas.openxmlformats.org/officeDocument/2006/relationships/slideLayout" Target="../slideLayouts/slideLayout7.xml"/><Relationship Id="rId16" Type="http://schemas.openxmlformats.org/officeDocument/2006/relationships/oleObject" Target="../embeddings/oleObject85.bin"/><Relationship Id="rId20" Type="http://schemas.openxmlformats.org/officeDocument/2006/relationships/oleObject" Target="../embeddings/oleObject87.bin"/><Relationship Id="rId29" Type="http://schemas.openxmlformats.org/officeDocument/2006/relationships/image" Target="../media/image175.wmf"/><Relationship Id="rId1" Type="http://schemas.openxmlformats.org/officeDocument/2006/relationships/vmlDrawing" Target="../drawings/vmlDrawing17.vml"/><Relationship Id="rId6" Type="http://schemas.openxmlformats.org/officeDocument/2006/relationships/oleObject" Target="../embeddings/oleObject80.bin"/><Relationship Id="rId11" Type="http://schemas.openxmlformats.org/officeDocument/2006/relationships/image" Target="../media/image166.wmf"/><Relationship Id="rId24" Type="http://schemas.openxmlformats.org/officeDocument/2006/relationships/oleObject" Target="../embeddings/oleObject89.bin"/><Relationship Id="rId32" Type="http://schemas.openxmlformats.org/officeDocument/2006/relationships/oleObject" Target="../embeddings/oleObject93.bin"/><Relationship Id="rId5" Type="http://schemas.openxmlformats.org/officeDocument/2006/relationships/image" Target="../media/image163.wmf"/><Relationship Id="rId15" Type="http://schemas.openxmlformats.org/officeDocument/2006/relationships/image" Target="../media/image168.wmf"/><Relationship Id="rId23" Type="http://schemas.openxmlformats.org/officeDocument/2006/relationships/image" Target="../media/image172.wmf"/><Relationship Id="rId28" Type="http://schemas.openxmlformats.org/officeDocument/2006/relationships/oleObject" Target="../embeddings/oleObject91.bin"/><Relationship Id="rId10" Type="http://schemas.openxmlformats.org/officeDocument/2006/relationships/oleObject" Target="../embeddings/oleObject82.bin"/><Relationship Id="rId19" Type="http://schemas.openxmlformats.org/officeDocument/2006/relationships/image" Target="../media/image170.wmf"/><Relationship Id="rId31" Type="http://schemas.openxmlformats.org/officeDocument/2006/relationships/image" Target="../media/image176.wmf"/><Relationship Id="rId4" Type="http://schemas.openxmlformats.org/officeDocument/2006/relationships/oleObject" Target="../embeddings/oleObject79.bin"/><Relationship Id="rId9" Type="http://schemas.openxmlformats.org/officeDocument/2006/relationships/image" Target="../media/image165.wmf"/><Relationship Id="rId14" Type="http://schemas.openxmlformats.org/officeDocument/2006/relationships/oleObject" Target="../embeddings/oleObject84.bin"/><Relationship Id="rId22" Type="http://schemas.openxmlformats.org/officeDocument/2006/relationships/oleObject" Target="../embeddings/oleObject88.bin"/><Relationship Id="rId27" Type="http://schemas.openxmlformats.org/officeDocument/2006/relationships/image" Target="../media/image174.wmf"/><Relationship Id="rId30" Type="http://schemas.openxmlformats.org/officeDocument/2006/relationships/oleObject" Target="../embeddings/oleObject92.bin"/><Relationship Id="rId35" Type="http://schemas.openxmlformats.org/officeDocument/2006/relationships/image" Target="../media/image178.wmf"/><Relationship Id="rId8" Type="http://schemas.openxmlformats.org/officeDocument/2006/relationships/oleObject" Target="../embeddings/oleObject81.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183.wmf"/><Relationship Id="rId18" Type="http://schemas.openxmlformats.org/officeDocument/2006/relationships/oleObject" Target="../embeddings/oleObject102.bin"/><Relationship Id="rId3" Type="http://schemas.openxmlformats.org/officeDocument/2006/relationships/notesSlide" Target="../notesSlides/notesSlide8.xml"/><Relationship Id="rId7" Type="http://schemas.openxmlformats.org/officeDocument/2006/relationships/image" Target="../media/image180.wmf"/><Relationship Id="rId12" Type="http://schemas.openxmlformats.org/officeDocument/2006/relationships/oleObject" Target="../embeddings/oleObject99.bin"/><Relationship Id="rId17" Type="http://schemas.openxmlformats.org/officeDocument/2006/relationships/image" Target="../media/image185.wmf"/><Relationship Id="rId2" Type="http://schemas.openxmlformats.org/officeDocument/2006/relationships/slideLayout" Target="../slideLayouts/slideLayout7.xml"/><Relationship Id="rId16" Type="http://schemas.openxmlformats.org/officeDocument/2006/relationships/oleObject" Target="../embeddings/oleObject101.bin"/><Relationship Id="rId1" Type="http://schemas.openxmlformats.org/officeDocument/2006/relationships/vmlDrawing" Target="../drawings/vmlDrawing18.vml"/><Relationship Id="rId6" Type="http://schemas.openxmlformats.org/officeDocument/2006/relationships/oleObject" Target="../embeddings/oleObject96.bin"/><Relationship Id="rId11" Type="http://schemas.openxmlformats.org/officeDocument/2006/relationships/image" Target="../media/image182.wmf"/><Relationship Id="rId5" Type="http://schemas.openxmlformats.org/officeDocument/2006/relationships/image" Target="../media/image179.wmf"/><Relationship Id="rId15" Type="http://schemas.openxmlformats.org/officeDocument/2006/relationships/image" Target="../media/image184.wmf"/><Relationship Id="rId10" Type="http://schemas.openxmlformats.org/officeDocument/2006/relationships/oleObject" Target="../embeddings/oleObject98.bin"/><Relationship Id="rId19" Type="http://schemas.openxmlformats.org/officeDocument/2006/relationships/image" Target="../media/image186.wmf"/><Relationship Id="rId4" Type="http://schemas.openxmlformats.org/officeDocument/2006/relationships/oleObject" Target="../embeddings/oleObject95.bin"/><Relationship Id="rId9" Type="http://schemas.openxmlformats.org/officeDocument/2006/relationships/image" Target="../media/image181.wmf"/><Relationship Id="rId14" Type="http://schemas.openxmlformats.org/officeDocument/2006/relationships/oleObject" Target="../embeddings/oleObject10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104.bin"/><Relationship Id="rId5" Type="http://schemas.openxmlformats.org/officeDocument/2006/relationships/image" Target="../media/image187.wmf"/><Relationship Id="rId4" Type="http://schemas.openxmlformats.org/officeDocument/2006/relationships/oleObject" Target="../embeddings/oleObject103.bin"/></Relationships>
</file>

<file path=ppt/slides/_rels/slide37.xml.rels><?xml version="1.0" encoding="UTF-8" standalone="yes"?>
<Relationships xmlns="http://schemas.openxmlformats.org/package/2006/relationships"><Relationship Id="rId13" Type="http://schemas.openxmlformats.org/officeDocument/2006/relationships/image" Target="../media/image193.wmf"/><Relationship Id="rId18" Type="http://schemas.openxmlformats.org/officeDocument/2006/relationships/oleObject" Target="../embeddings/oleObject112.bin"/><Relationship Id="rId26" Type="http://schemas.openxmlformats.org/officeDocument/2006/relationships/oleObject" Target="../embeddings/oleObject116.bin"/><Relationship Id="rId39" Type="http://schemas.openxmlformats.org/officeDocument/2006/relationships/image" Target="../media/image206.wmf"/><Relationship Id="rId21" Type="http://schemas.openxmlformats.org/officeDocument/2006/relationships/image" Target="../media/image197.wmf"/><Relationship Id="rId34" Type="http://schemas.openxmlformats.org/officeDocument/2006/relationships/oleObject" Target="../embeddings/oleObject120.bin"/><Relationship Id="rId42" Type="http://schemas.openxmlformats.org/officeDocument/2006/relationships/oleObject" Target="../embeddings/oleObject124.bin"/><Relationship Id="rId47" Type="http://schemas.openxmlformats.org/officeDocument/2006/relationships/image" Target="../media/image210.wmf"/><Relationship Id="rId50" Type="http://schemas.openxmlformats.org/officeDocument/2006/relationships/oleObject" Target="../embeddings/oleObject128.bin"/><Relationship Id="rId55" Type="http://schemas.openxmlformats.org/officeDocument/2006/relationships/image" Target="../media/image214.wmf"/><Relationship Id="rId7" Type="http://schemas.openxmlformats.org/officeDocument/2006/relationships/image" Target="../media/image190.wmf"/><Relationship Id="rId2" Type="http://schemas.openxmlformats.org/officeDocument/2006/relationships/slideLayout" Target="../slideLayouts/slideLayout7.xml"/><Relationship Id="rId16" Type="http://schemas.openxmlformats.org/officeDocument/2006/relationships/oleObject" Target="../embeddings/oleObject111.bin"/><Relationship Id="rId29" Type="http://schemas.openxmlformats.org/officeDocument/2006/relationships/image" Target="../media/image201.wmf"/><Relationship Id="rId11" Type="http://schemas.openxmlformats.org/officeDocument/2006/relationships/image" Target="../media/image192.wmf"/><Relationship Id="rId24" Type="http://schemas.openxmlformats.org/officeDocument/2006/relationships/oleObject" Target="../embeddings/oleObject115.bin"/><Relationship Id="rId32" Type="http://schemas.openxmlformats.org/officeDocument/2006/relationships/oleObject" Target="../embeddings/oleObject119.bin"/><Relationship Id="rId37" Type="http://schemas.openxmlformats.org/officeDocument/2006/relationships/image" Target="../media/image205.wmf"/><Relationship Id="rId40" Type="http://schemas.openxmlformats.org/officeDocument/2006/relationships/oleObject" Target="../embeddings/oleObject123.bin"/><Relationship Id="rId45" Type="http://schemas.openxmlformats.org/officeDocument/2006/relationships/image" Target="../media/image209.wmf"/><Relationship Id="rId53" Type="http://schemas.openxmlformats.org/officeDocument/2006/relationships/image" Target="../media/image213.wmf"/><Relationship Id="rId5" Type="http://schemas.openxmlformats.org/officeDocument/2006/relationships/image" Target="../media/image189.wmf"/><Relationship Id="rId19" Type="http://schemas.openxmlformats.org/officeDocument/2006/relationships/image" Target="../media/image196.wmf"/><Relationship Id="rId4" Type="http://schemas.openxmlformats.org/officeDocument/2006/relationships/oleObject" Target="../embeddings/oleObject105.bin"/><Relationship Id="rId9" Type="http://schemas.openxmlformats.org/officeDocument/2006/relationships/image" Target="../media/image191.wmf"/><Relationship Id="rId14" Type="http://schemas.openxmlformats.org/officeDocument/2006/relationships/oleObject" Target="../embeddings/oleObject110.bin"/><Relationship Id="rId22" Type="http://schemas.openxmlformats.org/officeDocument/2006/relationships/oleObject" Target="../embeddings/oleObject114.bin"/><Relationship Id="rId27" Type="http://schemas.openxmlformats.org/officeDocument/2006/relationships/image" Target="../media/image200.wmf"/><Relationship Id="rId30" Type="http://schemas.openxmlformats.org/officeDocument/2006/relationships/oleObject" Target="../embeddings/oleObject118.bin"/><Relationship Id="rId35" Type="http://schemas.openxmlformats.org/officeDocument/2006/relationships/image" Target="../media/image204.wmf"/><Relationship Id="rId43" Type="http://schemas.openxmlformats.org/officeDocument/2006/relationships/image" Target="../media/image208.wmf"/><Relationship Id="rId48" Type="http://schemas.openxmlformats.org/officeDocument/2006/relationships/oleObject" Target="../embeddings/oleObject127.bin"/><Relationship Id="rId56" Type="http://schemas.openxmlformats.org/officeDocument/2006/relationships/oleObject" Target="../embeddings/oleObject131.bin"/><Relationship Id="rId8" Type="http://schemas.openxmlformats.org/officeDocument/2006/relationships/oleObject" Target="../embeddings/oleObject107.bin"/><Relationship Id="rId51" Type="http://schemas.openxmlformats.org/officeDocument/2006/relationships/image" Target="../media/image212.wmf"/><Relationship Id="rId3" Type="http://schemas.openxmlformats.org/officeDocument/2006/relationships/notesSlide" Target="../notesSlides/notesSlide10.xml"/><Relationship Id="rId12" Type="http://schemas.openxmlformats.org/officeDocument/2006/relationships/oleObject" Target="../embeddings/oleObject109.bin"/><Relationship Id="rId17" Type="http://schemas.openxmlformats.org/officeDocument/2006/relationships/image" Target="../media/image195.wmf"/><Relationship Id="rId25" Type="http://schemas.openxmlformats.org/officeDocument/2006/relationships/image" Target="../media/image199.wmf"/><Relationship Id="rId33" Type="http://schemas.openxmlformats.org/officeDocument/2006/relationships/image" Target="../media/image203.wmf"/><Relationship Id="rId38" Type="http://schemas.openxmlformats.org/officeDocument/2006/relationships/oleObject" Target="../embeddings/oleObject122.bin"/><Relationship Id="rId46" Type="http://schemas.openxmlformats.org/officeDocument/2006/relationships/oleObject" Target="../embeddings/oleObject126.bin"/><Relationship Id="rId20" Type="http://schemas.openxmlformats.org/officeDocument/2006/relationships/oleObject" Target="../embeddings/oleObject113.bin"/><Relationship Id="rId41" Type="http://schemas.openxmlformats.org/officeDocument/2006/relationships/image" Target="../media/image207.wmf"/><Relationship Id="rId54" Type="http://schemas.openxmlformats.org/officeDocument/2006/relationships/oleObject" Target="../embeddings/oleObject130.bin"/><Relationship Id="rId1" Type="http://schemas.openxmlformats.org/officeDocument/2006/relationships/vmlDrawing" Target="../drawings/vmlDrawing20.vml"/><Relationship Id="rId6" Type="http://schemas.openxmlformats.org/officeDocument/2006/relationships/oleObject" Target="../embeddings/oleObject106.bin"/><Relationship Id="rId15" Type="http://schemas.openxmlformats.org/officeDocument/2006/relationships/image" Target="../media/image194.wmf"/><Relationship Id="rId23" Type="http://schemas.openxmlformats.org/officeDocument/2006/relationships/image" Target="../media/image198.wmf"/><Relationship Id="rId28" Type="http://schemas.openxmlformats.org/officeDocument/2006/relationships/oleObject" Target="../embeddings/oleObject117.bin"/><Relationship Id="rId36" Type="http://schemas.openxmlformats.org/officeDocument/2006/relationships/oleObject" Target="../embeddings/oleObject121.bin"/><Relationship Id="rId49" Type="http://schemas.openxmlformats.org/officeDocument/2006/relationships/image" Target="../media/image211.wmf"/><Relationship Id="rId57" Type="http://schemas.openxmlformats.org/officeDocument/2006/relationships/image" Target="../media/image215.wmf"/><Relationship Id="rId10" Type="http://schemas.openxmlformats.org/officeDocument/2006/relationships/oleObject" Target="../embeddings/oleObject108.bin"/><Relationship Id="rId31" Type="http://schemas.openxmlformats.org/officeDocument/2006/relationships/image" Target="../media/image202.wmf"/><Relationship Id="rId44" Type="http://schemas.openxmlformats.org/officeDocument/2006/relationships/oleObject" Target="../embeddings/oleObject125.bin"/><Relationship Id="rId52" Type="http://schemas.openxmlformats.org/officeDocument/2006/relationships/oleObject" Target="../embeddings/oleObject129.bin"/></Relationships>
</file>

<file path=ppt/slides/_rels/slide38.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137.bin"/><Relationship Id="rId18" Type="http://schemas.openxmlformats.org/officeDocument/2006/relationships/image" Target="../media/image223.wmf"/><Relationship Id="rId26" Type="http://schemas.openxmlformats.org/officeDocument/2006/relationships/image" Target="../media/image192.wmf"/><Relationship Id="rId3" Type="http://schemas.openxmlformats.org/officeDocument/2006/relationships/oleObject" Target="../embeddings/oleObject132.bin"/><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220.wmf"/><Relationship Id="rId17" Type="http://schemas.openxmlformats.org/officeDocument/2006/relationships/oleObject" Target="../embeddings/oleObject139.bin"/><Relationship Id="rId25"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image" Target="../media/image222.wmf"/><Relationship Id="rId20" Type="http://schemas.openxmlformats.org/officeDocument/2006/relationships/image" Target="../media/image224.wmf"/><Relationship Id="rId1" Type="http://schemas.openxmlformats.org/officeDocument/2006/relationships/vmlDrawing" Target="../drawings/vmlDrawing21.vml"/><Relationship Id="rId6" Type="http://schemas.openxmlformats.org/officeDocument/2006/relationships/image" Target="../media/image217.wmf"/><Relationship Id="rId11" Type="http://schemas.openxmlformats.org/officeDocument/2006/relationships/oleObject" Target="../embeddings/oleObject136.bin"/><Relationship Id="rId24" Type="http://schemas.openxmlformats.org/officeDocument/2006/relationships/image" Target="../media/image226.w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227.wmf"/><Relationship Id="rId10" Type="http://schemas.openxmlformats.org/officeDocument/2006/relationships/image" Target="../media/image219.wmf"/><Relationship Id="rId19" Type="http://schemas.openxmlformats.org/officeDocument/2006/relationships/oleObject" Target="../embeddings/oleObject140.bin"/><Relationship Id="rId4" Type="http://schemas.openxmlformats.org/officeDocument/2006/relationships/image" Target="../media/image216.wmf"/><Relationship Id="rId9" Type="http://schemas.openxmlformats.org/officeDocument/2006/relationships/oleObject" Target="../embeddings/oleObject135.bin"/><Relationship Id="rId14" Type="http://schemas.openxmlformats.org/officeDocument/2006/relationships/image" Target="../media/image221.wmf"/><Relationship Id="rId22" Type="http://schemas.openxmlformats.org/officeDocument/2006/relationships/image" Target="../media/image225.wmf"/><Relationship Id="rId27" Type="http://schemas.openxmlformats.org/officeDocument/2006/relationships/oleObject" Target="../embeddings/oleObject144.bin"/></Relationships>
</file>

<file path=ppt/slides/_rels/slide3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oleObject" Target="../embeddings/oleObject145.bin"/><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229.emf"/><Relationship Id="rId11" Type="http://schemas.openxmlformats.org/officeDocument/2006/relationships/image" Target="../media/image234.png"/><Relationship Id="rId5" Type="http://schemas.openxmlformats.org/officeDocument/2006/relationships/oleObject" Target="../embeddings/oleObject146.bin"/><Relationship Id="rId10" Type="http://schemas.openxmlformats.org/officeDocument/2006/relationships/image" Target="../media/image233.png"/><Relationship Id="rId4" Type="http://schemas.openxmlformats.org/officeDocument/2006/relationships/image" Target="../media/image228.emf"/><Relationship Id="rId9" Type="http://schemas.openxmlformats.org/officeDocument/2006/relationships/image" Target="../media/image232.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9.bin"/><Relationship Id="rId13" Type="http://schemas.openxmlformats.org/officeDocument/2006/relationships/image" Target="../media/image240.wmf"/><Relationship Id="rId3" Type="http://schemas.openxmlformats.org/officeDocument/2006/relationships/oleObject" Target="../embeddings/oleObject147.bin"/><Relationship Id="rId7" Type="http://schemas.openxmlformats.org/officeDocument/2006/relationships/image" Target="../media/image237.wmf"/><Relationship Id="rId12"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148.bin"/><Relationship Id="rId11" Type="http://schemas.openxmlformats.org/officeDocument/2006/relationships/image" Target="../media/image239.wmf"/><Relationship Id="rId5" Type="http://schemas.openxmlformats.org/officeDocument/2006/relationships/image" Target="../media/image97.wmf"/><Relationship Id="rId15" Type="http://schemas.openxmlformats.org/officeDocument/2006/relationships/image" Target="../media/image241.wmf"/><Relationship Id="rId10" Type="http://schemas.openxmlformats.org/officeDocument/2006/relationships/oleObject" Target="../embeddings/oleObject150.bin"/><Relationship Id="rId4" Type="http://schemas.openxmlformats.org/officeDocument/2006/relationships/image" Target="../media/image236.wmf"/><Relationship Id="rId9" Type="http://schemas.openxmlformats.org/officeDocument/2006/relationships/image" Target="../media/image238.wmf"/><Relationship Id="rId14" Type="http://schemas.openxmlformats.org/officeDocument/2006/relationships/oleObject" Target="../embeddings/oleObject152.bin"/></Relationships>
</file>

<file path=ppt/slides/_rels/slide41.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158.bin"/><Relationship Id="rId18" Type="http://schemas.openxmlformats.org/officeDocument/2006/relationships/image" Target="../media/image249.wmf"/><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246.wmf"/><Relationship Id="rId17" Type="http://schemas.openxmlformats.org/officeDocument/2006/relationships/oleObject" Target="../embeddings/oleObject160.bin"/><Relationship Id="rId2" Type="http://schemas.openxmlformats.org/officeDocument/2006/relationships/slideLayout" Target="../slideLayouts/slideLayout7.xml"/><Relationship Id="rId16" Type="http://schemas.openxmlformats.org/officeDocument/2006/relationships/image" Target="../media/image248.wmf"/><Relationship Id="rId1" Type="http://schemas.openxmlformats.org/officeDocument/2006/relationships/vmlDrawing" Target="../drawings/vmlDrawing24.vml"/><Relationship Id="rId6" Type="http://schemas.openxmlformats.org/officeDocument/2006/relationships/image" Target="../media/image243.wmf"/><Relationship Id="rId11" Type="http://schemas.openxmlformats.org/officeDocument/2006/relationships/oleObject" Target="../embeddings/oleObject157.bin"/><Relationship Id="rId5" Type="http://schemas.openxmlformats.org/officeDocument/2006/relationships/oleObject" Target="../embeddings/oleObject154.bin"/><Relationship Id="rId15" Type="http://schemas.openxmlformats.org/officeDocument/2006/relationships/oleObject" Target="../embeddings/oleObject159.bin"/><Relationship Id="rId10" Type="http://schemas.openxmlformats.org/officeDocument/2006/relationships/image" Target="../media/image245.wmf"/><Relationship Id="rId4" Type="http://schemas.openxmlformats.org/officeDocument/2006/relationships/image" Target="../media/image242.png"/><Relationship Id="rId9" Type="http://schemas.openxmlformats.org/officeDocument/2006/relationships/oleObject" Target="../embeddings/oleObject156.bin"/><Relationship Id="rId14" Type="http://schemas.openxmlformats.org/officeDocument/2006/relationships/image" Target="../media/image247.wmf"/></Relationships>
</file>

<file path=ppt/slides/_rels/slide42.xml.rels><?xml version="1.0" encoding="UTF-8" standalone="yes"?>
<Relationships xmlns="http://schemas.openxmlformats.org/package/2006/relationships"><Relationship Id="rId8" Type="http://schemas.openxmlformats.org/officeDocument/2006/relationships/image" Target="../media/image252.wmf"/><Relationship Id="rId13" Type="http://schemas.openxmlformats.org/officeDocument/2006/relationships/oleObject" Target="../embeddings/oleObject166.bin"/><Relationship Id="rId18" Type="http://schemas.openxmlformats.org/officeDocument/2006/relationships/image" Target="../media/image257.wmf"/><Relationship Id="rId3" Type="http://schemas.openxmlformats.org/officeDocument/2006/relationships/oleObject" Target="../embeddings/oleObject161.bin"/><Relationship Id="rId21" Type="http://schemas.openxmlformats.org/officeDocument/2006/relationships/oleObject" Target="../embeddings/oleObject170.bin"/><Relationship Id="rId7" Type="http://schemas.openxmlformats.org/officeDocument/2006/relationships/oleObject" Target="../embeddings/oleObject163.bin"/><Relationship Id="rId12" Type="http://schemas.openxmlformats.org/officeDocument/2006/relationships/image" Target="../media/image254.wmf"/><Relationship Id="rId17" Type="http://schemas.openxmlformats.org/officeDocument/2006/relationships/oleObject" Target="../embeddings/oleObject168.bin"/><Relationship Id="rId2" Type="http://schemas.openxmlformats.org/officeDocument/2006/relationships/slideLayout" Target="../slideLayouts/slideLayout7.xml"/><Relationship Id="rId16" Type="http://schemas.openxmlformats.org/officeDocument/2006/relationships/image" Target="../media/image256.wmf"/><Relationship Id="rId20" Type="http://schemas.openxmlformats.org/officeDocument/2006/relationships/image" Target="../media/image258.wmf"/><Relationship Id="rId1" Type="http://schemas.openxmlformats.org/officeDocument/2006/relationships/vmlDrawing" Target="../drawings/vmlDrawing25.vml"/><Relationship Id="rId6" Type="http://schemas.openxmlformats.org/officeDocument/2006/relationships/image" Target="../media/image251.wmf"/><Relationship Id="rId11" Type="http://schemas.openxmlformats.org/officeDocument/2006/relationships/oleObject" Target="../embeddings/oleObject165.bin"/><Relationship Id="rId24" Type="http://schemas.openxmlformats.org/officeDocument/2006/relationships/image" Target="../media/image260.wmf"/><Relationship Id="rId5" Type="http://schemas.openxmlformats.org/officeDocument/2006/relationships/oleObject" Target="../embeddings/oleObject162.bin"/><Relationship Id="rId15" Type="http://schemas.openxmlformats.org/officeDocument/2006/relationships/oleObject" Target="../embeddings/oleObject167.bin"/><Relationship Id="rId23" Type="http://schemas.openxmlformats.org/officeDocument/2006/relationships/oleObject" Target="../embeddings/oleObject171.bin"/><Relationship Id="rId10" Type="http://schemas.openxmlformats.org/officeDocument/2006/relationships/image" Target="../media/image253.wmf"/><Relationship Id="rId19" Type="http://schemas.openxmlformats.org/officeDocument/2006/relationships/oleObject" Target="../embeddings/oleObject169.bin"/><Relationship Id="rId4" Type="http://schemas.openxmlformats.org/officeDocument/2006/relationships/image" Target="../media/image250.wmf"/><Relationship Id="rId9" Type="http://schemas.openxmlformats.org/officeDocument/2006/relationships/oleObject" Target="../embeddings/oleObject164.bin"/><Relationship Id="rId14" Type="http://schemas.openxmlformats.org/officeDocument/2006/relationships/image" Target="../media/image255.wmf"/><Relationship Id="rId22" Type="http://schemas.openxmlformats.org/officeDocument/2006/relationships/image" Target="../media/image259.wmf"/></Relationships>
</file>

<file path=ppt/slides/_rels/slide43.xml.rels><?xml version="1.0" encoding="UTF-8" standalone="yes"?>
<Relationships xmlns="http://schemas.openxmlformats.org/package/2006/relationships"><Relationship Id="rId8" Type="http://schemas.openxmlformats.org/officeDocument/2006/relationships/image" Target="../media/image263.wmf"/><Relationship Id="rId13" Type="http://schemas.openxmlformats.org/officeDocument/2006/relationships/oleObject" Target="../embeddings/oleObject177.bin"/><Relationship Id="rId18" Type="http://schemas.openxmlformats.org/officeDocument/2006/relationships/image" Target="../media/image268.wmf"/><Relationship Id="rId3" Type="http://schemas.openxmlformats.org/officeDocument/2006/relationships/oleObject" Target="../embeddings/oleObject172.bin"/><Relationship Id="rId21" Type="http://schemas.openxmlformats.org/officeDocument/2006/relationships/oleObject" Target="../embeddings/oleObject181.bin"/><Relationship Id="rId7" Type="http://schemas.openxmlformats.org/officeDocument/2006/relationships/oleObject" Target="../embeddings/oleObject174.bin"/><Relationship Id="rId12" Type="http://schemas.openxmlformats.org/officeDocument/2006/relationships/image" Target="../media/image265.wmf"/><Relationship Id="rId17" Type="http://schemas.openxmlformats.org/officeDocument/2006/relationships/oleObject" Target="../embeddings/oleObject179.bin"/><Relationship Id="rId2" Type="http://schemas.openxmlformats.org/officeDocument/2006/relationships/slideLayout" Target="../slideLayouts/slideLayout7.xml"/><Relationship Id="rId16" Type="http://schemas.openxmlformats.org/officeDocument/2006/relationships/image" Target="../media/image267.wmf"/><Relationship Id="rId20" Type="http://schemas.openxmlformats.org/officeDocument/2006/relationships/image" Target="../media/image269.wmf"/><Relationship Id="rId1" Type="http://schemas.openxmlformats.org/officeDocument/2006/relationships/vmlDrawing" Target="../drawings/vmlDrawing26.vml"/><Relationship Id="rId6" Type="http://schemas.openxmlformats.org/officeDocument/2006/relationships/image" Target="../media/image262.w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264.wmf"/><Relationship Id="rId19" Type="http://schemas.openxmlformats.org/officeDocument/2006/relationships/oleObject" Target="../embeddings/oleObject180.bin"/><Relationship Id="rId4" Type="http://schemas.openxmlformats.org/officeDocument/2006/relationships/image" Target="../media/image261.wmf"/><Relationship Id="rId9" Type="http://schemas.openxmlformats.org/officeDocument/2006/relationships/oleObject" Target="../embeddings/oleObject175.bin"/><Relationship Id="rId14" Type="http://schemas.openxmlformats.org/officeDocument/2006/relationships/image" Target="../media/image266.wmf"/><Relationship Id="rId22" Type="http://schemas.openxmlformats.org/officeDocument/2006/relationships/image" Target="../media/image270.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image" Target="../media/image97.wmf"/><Relationship Id="rId7" Type="http://schemas.openxmlformats.org/officeDocument/2006/relationships/image" Target="../media/image272.wmf"/><Relationship Id="rId12" Type="http://schemas.openxmlformats.org/officeDocument/2006/relationships/image" Target="../media/image275.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183.bin"/><Relationship Id="rId11" Type="http://schemas.openxmlformats.org/officeDocument/2006/relationships/image" Target="../media/image274.wmf"/><Relationship Id="rId5" Type="http://schemas.openxmlformats.org/officeDocument/2006/relationships/image" Target="../media/image271.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273.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183.wmf"/><Relationship Id="rId3" Type="http://schemas.openxmlformats.org/officeDocument/2006/relationships/notesSlide" Target="../notesSlides/notesSlide11.xml"/><Relationship Id="rId7" Type="http://schemas.openxmlformats.org/officeDocument/2006/relationships/image" Target="../media/image277.wmf"/><Relationship Id="rId12" Type="http://schemas.openxmlformats.org/officeDocument/2006/relationships/oleObject" Target="../embeddings/oleObject190.bin"/><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oleObject" Target="../embeddings/oleObject187.bin"/><Relationship Id="rId11" Type="http://schemas.openxmlformats.org/officeDocument/2006/relationships/image" Target="../media/image279.wmf"/><Relationship Id="rId5" Type="http://schemas.openxmlformats.org/officeDocument/2006/relationships/image" Target="../media/image276.wmf"/><Relationship Id="rId15" Type="http://schemas.openxmlformats.org/officeDocument/2006/relationships/image" Target="../media/image280.w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278.wmf"/><Relationship Id="rId14" Type="http://schemas.openxmlformats.org/officeDocument/2006/relationships/oleObject" Target="../embeddings/oleObject191.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285.wmf"/><Relationship Id="rId3" Type="http://schemas.openxmlformats.org/officeDocument/2006/relationships/image" Target="../media/image286.jpeg"/><Relationship Id="rId7" Type="http://schemas.openxmlformats.org/officeDocument/2006/relationships/image" Target="../media/image282.wmf"/><Relationship Id="rId12"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93.bin"/><Relationship Id="rId11" Type="http://schemas.openxmlformats.org/officeDocument/2006/relationships/image" Target="../media/image284.wmf"/><Relationship Id="rId5" Type="http://schemas.openxmlformats.org/officeDocument/2006/relationships/image" Target="../media/image281.wmf"/><Relationship Id="rId10" Type="http://schemas.openxmlformats.org/officeDocument/2006/relationships/oleObject" Target="../embeddings/oleObject195.bin"/><Relationship Id="rId4" Type="http://schemas.openxmlformats.org/officeDocument/2006/relationships/oleObject" Target="../embeddings/oleObject192.bin"/><Relationship Id="rId9" Type="http://schemas.openxmlformats.org/officeDocument/2006/relationships/image" Target="../media/image283.wmf"/></Relationships>
</file>

<file path=ppt/slides/_rels/slide47.x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oleObject" Target="../embeddings/oleObject202.bin"/><Relationship Id="rId18" Type="http://schemas.openxmlformats.org/officeDocument/2006/relationships/image" Target="../media/image294.wmf"/><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91.emf"/><Relationship Id="rId17" Type="http://schemas.openxmlformats.org/officeDocument/2006/relationships/oleObject" Target="../embeddings/oleObject204.bin"/><Relationship Id="rId2" Type="http://schemas.openxmlformats.org/officeDocument/2006/relationships/slideLayout" Target="../slideLayouts/slideLayout13.xml"/><Relationship Id="rId16" Type="http://schemas.openxmlformats.org/officeDocument/2006/relationships/image" Target="../media/image293.emf"/><Relationship Id="rId1" Type="http://schemas.openxmlformats.org/officeDocument/2006/relationships/vmlDrawing" Target="../drawings/vmlDrawing30.vml"/><Relationship Id="rId6" Type="http://schemas.openxmlformats.org/officeDocument/2006/relationships/image" Target="../media/image288.w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90.emf"/><Relationship Id="rId4" Type="http://schemas.openxmlformats.org/officeDocument/2006/relationships/image" Target="../media/image287.wmf"/><Relationship Id="rId9" Type="http://schemas.openxmlformats.org/officeDocument/2006/relationships/oleObject" Target="../embeddings/oleObject200.bin"/><Relationship Id="rId14" Type="http://schemas.openxmlformats.org/officeDocument/2006/relationships/image" Target="../media/image292.emf"/></Relationships>
</file>

<file path=ppt/slides/_rels/slide48.xml.rels><?xml version="1.0" encoding="UTF-8" standalone="yes"?>
<Relationships xmlns="http://schemas.openxmlformats.org/package/2006/relationships"><Relationship Id="rId8" Type="http://schemas.openxmlformats.org/officeDocument/2006/relationships/image" Target="../media/image297.w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99.wmf"/><Relationship Id="rId2" Type="http://schemas.openxmlformats.org/officeDocument/2006/relationships/slideLayout" Target="../slideLayouts/slideLayout7.xml"/><Relationship Id="rId16" Type="http://schemas.openxmlformats.org/officeDocument/2006/relationships/image" Target="../media/image301.wmf"/><Relationship Id="rId1" Type="http://schemas.openxmlformats.org/officeDocument/2006/relationships/vmlDrawing" Target="../drawings/vmlDrawing31.vml"/><Relationship Id="rId6" Type="http://schemas.openxmlformats.org/officeDocument/2006/relationships/image" Target="../media/image296.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298.wmf"/><Relationship Id="rId4" Type="http://schemas.openxmlformats.org/officeDocument/2006/relationships/image" Target="../media/image295.wmf"/><Relationship Id="rId9" Type="http://schemas.openxmlformats.org/officeDocument/2006/relationships/oleObject" Target="../embeddings/oleObject208.bin"/><Relationship Id="rId14" Type="http://schemas.openxmlformats.org/officeDocument/2006/relationships/image" Target="../media/image300.wmf"/></Relationships>
</file>

<file path=ppt/slides/_rels/slide49.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217.bin"/><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306.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303.w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image" Target="../media/image305.wmf"/><Relationship Id="rId4" Type="http://schemas.openxmlformats.org/officeDocument/2006/relationships/image" Target="../media/image302.wmf"/><Relationship Id="rId9" Type="http://schemas.openxmlformats.org/officeDocument/2006/relationships/oleObject" Target="../embeddings/oleObject215.bin"/><Relationship Id="rId14" Type="http://schemas.openxmlformats.org/officeDocument/2006/relationships/image" Target="../media/image307.wm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223.bin"/><Relationship Id="rId18" Type="http://schemas.openxmlformats.org/officeDocument/2006/relationships/image" Target="../media/image315.wmf"/><Relationship Id="rId26" Type="http://schemas.openxmlformats.org/officeDocument/2006/relationships/image" Target="../media/image319.wmf"/><Relationship Id="rId3" Type="http://schemas.openxmlformats.org/officeDocument/2006/relationships/oleObject" Target="../embeddings/oleObject218.bin"/><Relationship Id="rId21" Type="http://schemas.openxmlformats.org/officeDocument/2006/relationships/oleObject" Target="../embeddings/oleObject227.bin"/><Relationship Id="rId7" Type="http://schemas.openxmlformats.org/officeDocument/2006/relationships/oleObject" Target="../embeddings/oleObject220.bin"/><Relationship Id="rId12" Type="http://schemas.openxmlformats.org/officeDocument/2006/relationships/image" Target="../media/image312.wmf"/><Relationship Id="rId17" Type="http://schemas.openxmlformats.org/officeDocument/2006/relationships/oleObject" Target="../embeddings/oleObject225.bin"/><Relationship Id="rId25" Type="http://schemas.openxmlformats.org/officeDocument/2006/relationships/oleObject" Target="../embeddings/oleObject229.bin"/><Relationship Id="rId33" Type="http://schemas.openxmlformats.org/officeDocument/2006/relationships/image" Target="../media/image97.wmf"/><Relationship Id="rId2" Type="http://schemas.openxmlformats.org/officeDocument/2006/relationships/slideLayout" Target="../slideLayouts/slideLayout7.xml"/><Relationship Id="rId16" Type="http://schemas.openxmlformats.org/officeDocument/2006/relationships/image" Target="../media/image314.wmf"/><Relationship Id="rId20" Type="http://schemas.openxmlformats.org/officeDocument/2006/relationships/image" Target="../media/image316.wmf"/><Relationship Id="rId29" Type="http://schemas.openxmlformats.org/officeDocument/2006/relationships/oleObject" Target="../embeddings/oleObject231.bin"/><Relationship Id="rId1" Type="http://schemas.openxmlformats.org/officeDocument/2006/relationships/vmlDrawing" Target="../drawings/vmlDrawing33.vml"/><Relationship Id="rId6" Type="http://schemas.openxmlformats.org/officeDocument/2006/relationships/image" Target="../media/image309.wmf"/><Relationship Id="rId11" Type="http://schemas.openxmlformats.org/officeDocument/2006/relationships/oleObject" Target="../embeddings/oleObject222.bin"/><Relationship Id="rId24" Type="http://schemas.openxmlformats.org/officeDocument/2006/relationships/image" Target="../media/image318.wmf"/><Relationship Id="rId32" Type="http://schemas.openxmlformats.org/officeDocument/2006/relationships/image" Target="../media/image322.wmf"/><Relationship Id="rId5" Type="http://schemas.openxmlformats.org/officeDocument/2006/relationships/oleObject" Target="../embeddings/oleObject219.bin"/><Relationship Id="rId15" Type="http://schemas.openxmlformats.org/officeDocument/2006/relationships/oleObject" Target="../embeddings/oleObject224.bin"/><Relationship Id="rId23" Type="http://schemas.openxmlformats.org/officeDocument/2006/relationships/oleObject" Target="../embeddings/oleObject228.bin"/><Relationship Id="rId28" Type="http://schemas.openxmlformats.org/officeDocument/2006/relationships/image" Target="../media/image320.wmf"/><Relationship Id="rId10" Type="http://schemas.openxmlformats.org/officeDocument/2006/relationships/image" Target="../media/image311.wmf"/><Relationship Id="rId19" Type="http://schemas.openxmlformats.org/officeDocument/2006/relationships/oleObject" Target="../embeddings/oleObject226.bin"/><Relationship Id="rId31" Type="http://schemas.openxmlformats.org/officeDocument/2006/relationships/oleObject" Target="../embeddings/oleObject232.bin"/><Relationship Id="rId4" Type="http://schemas.openxmlformats.org/officeDocument/2006/relationships/image" Target="../media/image308.wmf"/><Relationship Id="rId9" Type="http://schemas.openxmlformats.org/officeDocument/2006/relationships/oleObject" Target="../embeddings/oleObject221.bin"/><Relationship Id="rId14" Type="http://schemas.openxmlformats.org/officeDocument/2006/relationships/image" Target="../media/image313.wmf"/><Relationship Id="rId22" Type="http://schemas.openxmlformats.org/officeDocument/2006/relationships/image" Target="../media/image317.wmf"/><Relationship Id="rId27" Type="http://schemas.openxmlformats.org/officeDocument/2006/relationships/oleObject" Target="../embeddings/oleObject230.bin"/><Relationship Id="rId30" Type="http://schemas.openxmlformats.org/officeDocument/2006/relationships/image" Target="../media/image321.wmf"/><Relationship Id="rId8" Type="http://schemas.openxmlformats.org/officeDocument/2006/relationships/image" Target="../media/image310.wmf"/></Relationships>
</file>

<file path=ppt/slides/_rels/slide51.xml.rels><?xml version="1.0" encoding="UTF-8" standalone="yes"?>
<Relationships xmlns="http://schemas.openxmlformats.org/package/2006/relationships"><Relationship Id="rId8" Type="http://schemas.openxmlformats.org/officeDocument/2006/relationships/image" Target="../media/image325.wmf"/><Relationship Id="rId13" Type="http://schemas.openxmlformats.org/officeDocument/2006/relationships/oleObject" Target="../embeddings/oleObject238.bin"/><Relationship Id="rId18" Type="http://schemas.openxmlformats.org/officeDocument/2006/relationships/image" Target="../media/image330.wmf"/><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image" Target="../media/image327.wmf"/><Relationship Id="rId17" Type="http://schemas.openxmlformats.org/officeDocument/2006/relationships/oleObject" Target="../embeddings/oleObject240.bin"/><Relationship Id="rId2" Type="http://schemas.openxmlformats.org/officeDocument/2006/relationships/slideLayout" Target="../slideLayouts/slideLayout7.xml"/><Relationship Id="rId16" Type="http://schemas.openxmlformats.org/officeDocument/2006/relationships/image" Target="../media/image329.wmf"/><Relationship Id="rId1" Type="http://schemas.openxmlformats.org/officeDocument/2006/relationships/vmlDrawing" Target="../drawings/vmlDrawing34.vml"/><Relationship Id="rId6" Type="http://schemas.openxmlformats.org/officeDocument/2006/relationships/image" Target="../media/image324.wmf"/><Relationship Id="rId11" Type="http://schemas.openxmlformats.org/officeDocument/2006/relationships/oleObject" Target="../embeddings/oleObject237.bin"/><Relationship Id="rId5" Type="http://schemas.openxmlformats.org/officeDocument/2006/relationships/oleObject" Target="../embeddings/oleObject234.bin"/><Relationship Id="rId15" Type="http://schemas.openxmlformats.org/officeDocument/2006/relationships/oleObject" Target="../embeddings/oleObject239.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236.bin"/><Relationship Id="rId14" Type="http://schemas.openxmlformats.org/officeDocument/2006/relationships/image" Target="../media/image328.wmf"/></Relationships>
</file>

<file path=ppt/slides/_rels/slide52.xml.rels><?xml version="1.0" encoding="UTF-8" standalone="yes"?>
<Relationships xmlns="http://schemas.openxmlformats.org/package/2006/relationships"><Relationship Id="rId8" Type="http://schemas.openxmlformats.org/officeDocument/2006/relationships/image" Target="../media/image333.wmf"/><Relationship Id="rId3" Type="http://schemas.openxmlformats.org/officeDocument/2006/relationships/oleObject" Target="../embeddings/oleObject241.bin"/><Relationship Id="rId7" Type="http://schemas.openxmlformats.org/officeDocument/2006/relationships/oleObject" Target="../embeddings/oleObject243.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332.wmf"/><Relationship Id="rId5" Type="http://schemas.openxmlformats.org/officeDocument/2006/relationships/oleObject" Target="../embeddings/oleObject242.bin"/><Relationship Id="rId4" Type="http://schemas.openxmlformats.org/officeDocument/2006/relationships/image" Target="../media/image331.wmf"/><Relationship Id="rId9" Type="http://schemas.openxmlformats.org/officeDocument/2006/relationships/image" Target="../media/image97.wmf"/></Relationships>
</file>

<file path=ppt/slides/_rels/slide53.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249.bin"/><Relationship Id="rId3" Type="http://schemas.openxmlformats.org/officeDocument/2006/relationships/oleObject" Target="../embeddings/oleObject244.bin"/><Relationship Id="rId7" Type="http://schemas.openxmlformats.org/officeDocument/2006/relationships/oleObject" Target="../embeddings/oleObject246.bin"/><Relationship Id="rId12" Type="http://schemas.openxmlformats.org/officeDocument/2006/relationships/image" Target="../media/image338.wmf"/><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image" Target="../media/image335.wmf"/><Relationship Id="rId11" Type="http://schemas.openxmlformats.org/officeDocument/2006/relationships/oleObject" Target="../embeddings/oleObject248.bin"/><Relationship Id="rId5" Type="http://schemas.openxmlformats.org/officeDocument/2006/relationships/oleObject" Target="../embeddings/oleObject245.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247.bin"/><Relationship Id="rId14" Type="http://schemas.openxmlformats.org/officeDocument/2006/relationships/image" Target="../media/image339.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340.wmf"/></Relationships>
</file>

<file path=ppt/slides/_rels/slide55.xml.rels><?xml version="1.0" encoding="UTF-8" standalone="yes"?>
<Relationships xmlns="http://schemas.openxmlformats.org/package/2006/relationships"><Relationship Id="rId3" Type="http://schemas.openxmlformats.org/officeDocument/2006/relationships/image" Target="../media/image342.jpeg"/><Relationship Id="rId2" Type="http://schemas.openxmlformats.org/officeDocument/2006/relationships/image" Target="../media/image341.png"/><Relationship Id="rId1" Type="http://schemas.openxmlformats.org/officeDocument/2006/relationships/slideLayout" Target="../slideLayouts/slideLayout2.xml"/><Relationship Id="rId5" Type="http://schemas.openxmlformats.org/officeDocument/2006/relationships/image" Target="../media/image344.jpeg"/><Relationship Id="rId4" Type="http://schemas.openxmlformats.org/officeDocument/2006/relationships/image" Target="../media/image343.jpe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53.bin"/><Relationship Id="rId3" Type="http://schemas.openxmlformats.org/officeDocument/2006/relationships/image" Target="../media/image348.emf"/><Relationship Id="rId7" Type="http://schemas.openxmlformats.org/officeDocument/2006/relationships/image" Target="../media/image346.e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252.bin"/><Relationship Id="rId5" Type="http://schemas.openxmlformats.org/officeDocument/2006/relationships/image" Target="../media/image345.emf"/><Relationship Id="rId4" Type="http://schemas.openxmlformats.org/officeDocument/2006/relationships/oleObject" Target="../embeddings/oleObject251.bin"/><Relationship Id="rId9" Type="http://schemas.openxmlformats.org/officeDocument/2006/relationships/image" Target="../media/image347.emf"/></Relationships>
</file>

<file path=ppt/slides/_rels/slide57.xml.rels><?xml version="1.0" encoding="UTF-8" standalone="yes"?>
<Relationships xmlns="http://schemas.openxmlformats.org/package/2006/relationships"><Relationship Id="rId8" Type="http://schemas.openxmlformats.org/officeDocument/2006/relationships/image" Target="../media/image351.wmf"/><Relationship Id="rId13" Type="http://schemas.openxmlformats.org/officeDocument/2006/relationships/oleObject" Target="../embeddings/oleObject259.bin"/><Relationship Id="rId18" Type="http://schemas.openxmlformats.org/officeDocument/2006/relationships/image" Target="../media/image356.wmf"/><Relationship Id="rId26" Type="http://schemas.openxmlformats.org/officeDocument/2006/relationships/image" Target="../media/image360.emf"/><Relationship Id="rId3" Type="http://schemas.openxmlformats.org/officeDocument/2006/relationships/oleObject" Target="../embeddings/oleObject254.bin"/><Relationship Id="rId21" Type="http://schemas.openxmlformats.org/officeDocument/2006/relationships/oleObject" Target="../embeddings/oleObject263.bin"/><Relationship Id="rId7" Type="http://schemas.openxmlformats.org/officeDocument/2006/relationships/oleObject" Target="../embeddings/oleObject256.bin"/><Relationship Id="rId12" Type="http://schemas.openxmlformats.org/officeDocument/2006/relationships/image" Target="../media/image353.wmf"/><Relationship Id="rId17" Type="http://schemas.openxmlformats.org/officeDocument/2006/relationships/oleObject" Target="../embeddings/oleObject261.bin"/><Relationship Id="rId25" Type="http://schemas.openxmlformats.org/officeDocument/2006/relationships/oleObject" Target="../embeddings/oleObject265.bin"/><Relationship Id="rId2" Type="http://schemas.openxmlformats.org/officeDocument/2006/relationships/slideLayout" Target="../slideLayouts/slideLayout7.xml"/><Relationship Id="rId16" Type="http://schemas.openxmlformats.org/officeDocument/2006/relationships/image" Target="../media/image355.wmf"/><Relationship Id="rId20" Type="http://schemas.openxmlformats.org/officeDocument/2006/relationships/image" Target="../media/image357.emf"/><Relationship Id="rId1" Type="http://schemas.openxmlformats.org/officeDocument/2006/relationships/vmlDrawing" Target="../drawings/vmlDrawing39.vml"/><Relationship Id="rId6" Type="http://schemas.openxmlformats.org/officeDocument/2006/relationships/image" Target="../media/image350.emf"/><Relationship Id="rId11" Type="http://schemas.openxmlformats.org/officeDocument/2006/relationships/oleObject" Target="../embeddings/oleObject258.bin"/><Relationship Id="rId24" Type="http://schemas.openxmlformats.org/officeDocument/2006/relationships/image" Target="../media/image359.emf"/><Relationship Id="rId5" Type="http://schemas.openxmlformats.org/officeDocument/2006/relationships/oleObject" Target="../embeddings/oleObject255.bin"/><Relationship Id="rId15" Type="http://schemas.openxmlformats.org/officeDocument/2006/relationships/oleObject" Target="../embeddings/oleObject260.bin"/><Relationship Id="rId23" Type="http://schemas.openxmlformats.org/officeDocument/2006/relationships/oleObject" Target="../embeddings/oleObject264.bin"/><Relationship Id="rId28" Type="http://schemas.openxmlformats.org/officeDocument/2006/relationships/image" Target="../media/image362.png"/><Relationship Id="rId10" Type="http://schemas.openxmlformats.org/officeDocument/2006/relationships/image" Target="../media/image352.wmf"/><Relationship Id="rId19" Type="http://schemas.openxmlformats.org/officeDocument/2006/relationships/oleObject" Target="../embeddings/oleObject262.bin"/><Relationship Id="rId4" Type="http://schemas.openxmlformats.org/officeDocument/2006/relationships/image" Target="../media/image349.emf"/><Relationship Id="rId9" Type="http://schemas.openxmlformats.org/officeDocument/2006/relationships/oleObject" Target="../embeddings/oleObject257.bin"/><Relationship Id="rId14" Type="http://schemas.openxmlformats.org/officeDocument/2006/relationships/image" Target="../media/image354.wmf"/><Relationship Id="rId22" Type="http://schemas.openxmlformats.org/officeDocument/2006/relationships/image" Target="../media/image358.emf"/><Relationship Id="rId27" Type="http://schemas.openxmlformats.org/officeDocument/2006/relationships/image" Target="../media/image361.png"/></Relationships>
</file>

<file path=ppt/slides/_rels/slide58.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 Id="rId5" Type="http://schemas.openxmlformats.org/officeDocument/2006/relationships/image" Target="../media/image369.emf"/><Relationship Id="rId4" Type="http://schemas.openxmlformats.org/officeDocument/2006/relationships/image" Target="../media/image368.emf"/></Relationships>
</file>

<file path=ppt/slides/_rels/slide61.xml.rels><?xml version="1.0" encoding="UTF-8" standalone="yes"?>
<Relationships xmlns="http://schemas.openxmlformats.org/package/2006/relationships"><Relationship Id="rId8" Type="http://schemas.openxmlformats.org/officeDocument/2006/relationships/image" Target="../media/image372.emf"/><Relationship Id="rId13" Type="http://schemas.openxmlformats.org/officeDocument/2006/relationships/oleObject" Target="../embeddings/oleObject271.bin"/><Relationship Id="rId18" Type="http://schemas.openxmlformats.org/officeDocument/2006/relationships/image" Target="../media/image377.wmf"/><Relationship Id="rId26" Type="http://schemas.openxmlformats.org/officeDocument/2006/relationships/image" Target="../media/image381.wmf"/><Relationship Id="rId3" Type="http://schemas.openxmlformats.org/officeDocument/2006/relationships/oleObject" Target="../embeddings/oleObject266.bin"/><Relationship Id="rId21" Type="http://schemas.openxmlformats.org/officeDocument/2006/relationships/oleObject" Target="../embeddings/oleObject275.bin"/><Relationship Id="rId7" Type="http://schemas.openxmlformats.org/officeDocument/2006/relationships/oleObject" Target="../embeddings/oleObject268.bin"/><Relationship Id="rId12" Type="http://schemas.openxmlformats.org/officeDocument/2006/relationships/image" Target="../media/image374.wmf"/><Relationship Id="rId17" Type="http://schemas.openxmlformats.org/officeDocument/2006/relationships/oleObject" Target="../embeddings/oleObject273.bin"/><Relationship Id="rId25" Type="http://schemas.openxmlformats.org/officeDocument/2006/relationships/oleObject" Target="../embeddings/oleObject277.bin"/><Relationship Id="rId2" Type="http://schemas.openxmlformats.org/officeDocument/2006/relationships/slideLayout" Target="../slideLayouts/slideLayout7.xml"/><Relationship Id="rId16" Type="http://schemas.openxmlformats.org/officeDocument/2006/relationships/image" Target="../media/image376.wmf"/><Relationship Id="rId20" Type="http://schemas.openxmlformats.org/officeDocument/2006/relationships/image" Target="../media/image378.wmf"/><Relationship Id="rId29" Type="http://schemas.openxmlformats.org/officeDocument/2006/relationships/oleObject" Target="../embeddings/oleObject279.bin"/><Relationship Id="rId1" Type="http://schemas.openxmlformats.org/officeDocument/2006/relationships/vmlDrawing" Target="../drawings/vmlDrawing40.vml"/><Relationship Id="rId6" Type="http://schemas.openxmlformats.org/officeDocument/2006/relationships/image" Target="../media/image371.emf"/><Relationship Id="rId11" Type="http://schemas.openxmlformats.org/officeDocument/2006/relationships/oleObject" Target="../embeddings/oleObject270.bin"/><Relationship Id="rId24" Type="http://schemas.openxmlformats.org/officeDocument/2006/relationships/image" Target="../media/image380.wmf"/><Relationship Id="rId32" Type="http://schemas.openxmlformats.org/officeDocument/2006/relationships/image" Target="../media/image384.emf"/><Relationship Id="rId5" Type="http://schemas.openxmlformats.org/officeDocument/2006/relationships/oleObject" Target="../embeddings/oleObject267.bin"/><Relationship Id="rId15" Type="http://schemas.openxmlformats.org/officeDocument/2006/relationships/oleObject" Target="../embeddings/oleObject272.bin"/><Relationship Id="rId23" Type="http://schemas.openxmlformats.org/officeDocument/2006/relationships/oleObject" Target="../embeddings/oleObject276.bin"/><Relationship Id="rId28" Type="http://schemas.openxmlformats.org/officeDocument/2006/relationships/image" Target="../media/image382.wmf"/><Relationship Id="rId10" Type="http://schemas.openxmlformats.org/officeDocument/2006/relationships/image" Target="../media/image373.wmf"/><Relationship Id="rId19" Type="http://schemas.openxmlformats.org/officeDocument/2006/relationships/oleObject" Target="../embeddings/oleObject274.bin"/><Relationship Id="rId31" Type="http://schemas.openxmlformats.org/officeDocument/2006/relationships/oleObject" Target="../embeddings/oleObject280.bin"/><Relationship Id="rId4" Type="http://schemas.openxmlformats.org/officeDocument/2006/relationships/image" Target="../media/image370.emf"/><Relationship Id="rId9" Type="http://schemas.openxmlformats.org/officeDocument/2006/relationships/oleObject" Target="../embeddings/oleObject269.bin"/><Relationship Id="rId14" Type="http://schemas.openxmlformats.org/officeDocument/2006/relationships/image" Target="../media/image375.wmf"/><Relationship Id="rId22" Type="http://schemas.openxmlformats.org/officeDocument/2006/relationships/image" Target="../media/image379.wmf"/><Relationship Id="rId27" Type="http://schemas.openxmlformats.org/officeDocument/2006/relationships/oleObject" Target="../embeddings/oleObject278.bin"/><Relationship Id="rId30" Type="http://schemas.openxmlformats.org/officeDocument/2006/relationships/image" Target="../media/image383.wmf"/></Relationships>
</file>

<file path=ppt/slides/_rels/slide6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7.xml"/><Relationship Id="rId5" Type="http://schemas.openxmlformats.org/officeDocument/2006/relationships/image" Target="../media/image388.png"/><Relationship Id="rId4" Type="http://schemas.openxmlformats.org/officeDocument/2006/relationships/image" Target="../media/image387.png"/></Relationships>
</file>

<file path=ppt/slides/_rels/slide63.xml.rels><?xml version="1.0" encoding="UTF-8" standalone="yes"?>
<Relationships xmlns="http://schemas.openxmlformats.org/package/2006/relationships"><Relationship Id="rId8" Type="http://schemas.openxmlformats.org/officeDocument/2006/relationships/image" Target="../media/image391.wmf"/><Relationship Id="rId13" Type="http://schemas.openxmlformats.org/officeDocument/2006/relationships/oleObject" Target="../embeddings/oleObject286.bin"/><Relationship Id="rId3" Type="http://schemas.openxmlformats.org/officeDocument/2006/relationships/oleObject" Target="../embeddings/oleObject281.bin"/><Relationship Id="rId7" Type="http://schemas.openxmlformats.org/officeDocument/2006/relationships/oleObject" Target="../embeddings/oleObject283.bin"/><Relationship Id="rId12" Type="http://schemas.openxmlformats.org/officeDocument/2006/relationships/image" Target="../media/image393.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390.wmf"/><Relationship Id="rId11" Type="http://schemas.openxmlformats.org/officeDocument/2006/relationships/oleObject" Target="../embeddings/oleObject285.bin"/><Relationship Id="rId5" Type="http://schemas.openxmlformats.org/officeDocument/2006/relationships/oleObject" Target="../embeddings/oleObject282.bin"/><Relationship Id="rId10" Type="http://schemas.openxmlformats.org/officeDocument/2006/relationships/image" Target="../media/image392.wmf"/><Relationship Id="rId4" Type="http://schemas.openxmlformats.org/officeDocument/2006/relationships/image" Target="../media/image389.wmf"/><Relationship Id="rId9" Type="http://schemas.openxmlformats.org/officeDocument/2006/relationships/oleObject" Target="../embeddings/oleObject284.bin"/><Relationship Id="rId14" Type="http://schemas.openxmlformats.org/officeDocument/2006/relationships/image" Target="../media/image394.wmf"/></Relationships>
</file>

<file path=ppt/slides/_rels/slide64.x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oleObject" Target="../embeddings/oleObject292.bin"/><Relationship Id="rId18" Type="http://schemas.openxmlformats.org/officeDocument/2006/relationships/image" Target="../media/image402.emf"/><Relationship Id="rId3" Type="http://schemas.openxmlformats.org/officeDocument/2006/relationships/oleObject" Target="../embeddings/oleObject287.bin"/><Relationship Id="rId21" Type="http://schemas.openxmlformats.org/officeDocument/2006/relationships/oleObject" Target="../embeddings/oleObject296.bin"/><Relationship Id="rId7" Type="http://schemas.openxmlformats.org/officeDocument/2006/relationships/oleObject" Target="../embeddings/oleObject289.bin"/><Relationship Id="rId12" Type="http://schemas.openxmlformats.org/officeDocument/2006/relationships/image" Target="../media/image399.emf"/><Relationship Id="rId17" Type="http://schemas.openxmlformats.org/officeDocument/2006/relationships/oleObject" Target="../embeddings/oleObject294.bin"/><Relationship Id="rId2" Type="http://schemas.openxmlformats.org/officeDocument/2006/relationships/slideLayout" Target="../slideLayouts/slideLayout7.xml"/><Relationship Id="rId16" Type="http://schemas.openxmlformats.org/officeDocument/2006/relationships/image" Target="../media/image401.emf"/><Relationship Id="rId20" Type="http://schemas.openxmlformats.org/officeDocument/2006/relationships/image" Target="../media/image137.wmf"/><Relationship Id="rId1" Type="http://schemas.openxmlformats.org/officeDocument/2006/relationships/vmlDrawing" Target="../drawings/vmlDrawing42.vml"/><Relationship Id="rId6" Type="http://schemas.openxmlformats.org/officeDocument/2006/relationships/image" Target="../media/image396.emf"/><Relationship Id="rId11" Type="http://schemas.openxmlformats.org/officeDocument/2006/relationships/oleObject" Target="../embeddings/oleObject291.bin"/><Relationship Id="rId5" Type="http://schemas.openxmlformats.org/officeDocument/2006/relationships/oleObject" Target="../embeddings/oleObject288.bin"/><Relationship Id="rId15" Type="http://schemas.openxmlformats.org/officeDocument/2006/relationships/oleObject" Target="../embeddings/oleObject293.bin"/><Relationship Id="rId10" Type="http://schemas.openxmlformats.org/officeDocument/2006/relationships/image" Target="../media/image398.emf"/><Relationship Id="rId19" Type="http://schemas.openxmlformats.org/officeDocument/2006/relationships/oleObject" Target="../embeddings/oleObject295.bin"/><Relationship Id="rId4" Type="http://schemas.openxmlformats.org/officeDocument/2006/relationships/image" Target="../media/image395.wmf"/><Relationship Id="rId9" Type="http://schemas.openxmlformats.org/officeDocument/2006/relationships/oleObject" Target="../embeddings/oleObject290.bin"/><Relationship Id="rId14" Type="http://schemas.openxmlformats.org/officeDocument/2006/relationships/image" Target="../media/image400.emf"/><Relationship Id="rId22" Type="http://schemas.openxmlformats.org/officeDocument/2006/relationships/image" Target="../media/image138.wmf"/></Relationships>
</file>

<file path=ppt/slides/_rels/slide65.xml.rels><?xml version="1.0" encoding="UTF-8" standalone="yes"?>
<Relationships xmlns="http://schemas.openxmlformats.org/package/2006/relationships"><Relationship Id="rId13" Type="http://schemas.openxmlformats.org/officeDocument/2006/relationships/oleObject" Target="../embeddings/oleObject302.bin"/><Relationship Id="rId18" Type="http://schemas.openxmlformats.org/officeDocument/2006/relationships/image" Target="../media/image154.wmf"/><Relationship Id="rId26" Type="http://schemas.openxmlformats.org/officeDocument/2006/relationships/image" Target="../media/image170.wmf"/><Relationship Id="rId21" Type="http://schemas.openxmlformats.org/officeDocument/2006/relationships/oleObject" Target="../embeddings/oleObject306.bin"/><Relationship Id="rId34" Type="http://schemas.openxmlformats.org/officeDocument/2006/relationships/image" Target="../media/image410.wmf"/><Relationship Id="rId7" Type="http://schemas.openxmlformats.org/officeDocument/2006/relationships/oleObject" Target="../embeddings/oleObject299.bin"/><Relationship Id="rId12" Type="http://schemas.openxmlformats.org/officeDocument/2006/relationships/image" Target="../media/image183.wmf"/><Relationship Id="rId17" Type="http://schemas.openxmlformats.org/officeDocument/2006/relationships/oleObject" Target="../embeddings/oleObject304.bin"/><Relationship Id="rId25" Type="http://schemas.openxmlformats.org/officeDocument/2006/relationships/oleObject" Target="../embeddings/oleObject308.bin"/><Relationship Id="rId33" Type="http://schemas.openxmlformats.org/officeDocument/2006/relationships/oleObject" Target="../embeddings/oleObject312.bin"/><Relationship Id="rId38" Type="http://schemas.openxmlformats.org/officeDocument/2006/relationships/image" Target="../media/image179.wmf"/><Relationship Id="rId2" Type="http://schemas.openxmlformats.org/officeDocument/2006/relationships/slideLayout" Target="../slideLayouts/slideLayout2.xml"/><Relationship Id="rId16" Type="http://schemas.openxmlformats.org/officeDocument/2006/relationships/image" Target="../media/image408.wmf"/><Relationship Id="rId20" Type="http://schemas.openxmlformats.org/officeDocument/2006/relationships/image" Target="../media/image163.wmf"/><Relationship Id="rId29" Type="http://schemas.openxmlformats.org/officeDocument/2006/relationships/oleObject" Target="../embeddings/oleObject310.bin"/><Relationship Id="rId1" Type="http://schemas.openxmlformats.org/officeDocument/2006/relationships/vmlDrawing" Target="../drawings/vmlDrawing43.vml"/><Relationship Id="rId6" Type="http://schemas.openxmlformats.org/officeDocument/2006/relationships/image" Target="../media/image404.wmf"/><Relationship Id="rId11" Type="http://schemas.openxmlformats.org/officeDocument/2006/relationships/oleObject" Target="../embeddings/oleObject301.bin"/><Relationship Id="rId24" Type="http://schemas.openxmlformats.org/officeDocument/2006/relationships/image" Target="../media/image169.wmf"/><Relationship Id="rId32" Type="http://schemas.openxmlformats.org/officeDocument/2006/relationships/image" Target="../media/image175.wmf"/><Relationship Id="rId37" Type="http://schemas.openxmlformats.org/officeDocument/2006/relationships/oleObject" Target="../embeddings/oleObject314.bin"/><Relationship Id="rId5" Type="http://schemas.openxmlformats.org/officeDocument/2006/relationships/oleObject" Target="../embeddings/oleObject298.bin"/><Relationship Id="rId15" Type="http://schemas.openxmlformats.org/officeDocument/2006/relationships/oleObject" Target="../embeddings/oleObject303.bin"/><Relationship Id="rId23" Type="http://schemas.openxmlformats.org/officeDocument/2006/relationships/oleObject" Target="../embeddings/oleObject307.bin"/><Relationship Id="rId28" Type="http://schemas.openxmlformats.org/officeDocument/2006/relationships/image" Target="../media/image409.wmf"/><Relationship Id="rId36" Type="http://schemas.openxmlformats.org/officeDocument/2006/relationships/image" Target="../media/image177.wmf"/><Relationship Id="rId10" Type="http://schemas.openxmlformats.org/officeDocument/2006/relationships/image" Target="../media/image406.wmf"/><Relationship Id="rId19" Type="http://schemas.openxmlformats.org/officeDocument/2006/relationships/oleObject" Target="../embeddings/oleObject305.bin"/><Relationship Id="rId31" Type="http://schemas.openxmlformats.org/officeDocument/2006/relationships/oleObject" Target="../embeddings/oleObject311.bin"/><Relationship Id="rId4" Type="http://schemas.openxmlformats.org/officeDocument/2006/relationships/image" Target="../media/image403.wmf"/><Relationship Id="rId9" Type="http://schemas.openxmlformats.org/officeDocument/2006/relationships/oleObject" Target="../embeddings/oleObject300.bin"/><Relationship Id="rId14" Type="http://schemas.openxmlformats.org/officeDocument/2006/relationships/image" Target="../media/image407.wmf"/><Relationship Id="rId22" Type="http://schemas.openxmlformats.org/officeDocument/2006/relationships/image" Target="../media/image165.wmf"/><Relationship Id="rId27" Type="http://schemas.openxmlformats.org/officeDocument/2006/relationships/oleObject" Target="../embeddings/oleObject309.bin"/><Relationship Id="rId30" Type="http://schemas.openxmlformats.org/officeDocument/2006/relationships/image" Target="../media/image167.wmf"/><Relationship Id="rId35" Type="http://schemas.openxmlformats.org/officeDocument/2006/relationships/oleObject" Target="../embeddings/oleObject313.bin"/><Relationship Id="rId8" Type="http://schemas.openxmlformats.org/officeDocument/2006/relationships/image" Target="../media/image405.wmf"/><Relationship Id="rId3" Type="http://schemas.openxmlformats.org/officeDocument/2006/relationships/oleObject" Target="../embeddings/oleObject297.bin"/></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6.wmf"/><Relationship Id="rId18" Type="http://schemas.openxmlformats.org/officeDocument/2006/relationships/image" Target="../media/image28.wmf"/><Relationship Id="rId3" Type="http://schemas.openxmlformats.org/officeDocument/2006/relationships/notesSlide" Target="../notesSlides/notesSlide3.xml"/><Relationship Id="rId7" Type="http://schemas.openxmlformats.org/officeDocument/2006/relationships/image" Target="../media/image23.wmf"/><Relationship Id="rId12" Type="http://schemas.openxmlformats.org/officeDocument/2006/relationships/oleObject" Target="../embeddings/oleObject7.bin"/><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29.jpeg"/><Relationship Id="rId20" Type="http://schemas.openxmlformats.org/officeDocument/2006/relationships/image" Target="../media/image31.png"/><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6.bin"/><Relationship Id="rId19" Type="http://schemas.openxmlformats.org/officeDocument/2006/relationships/image" Target="../media/image30.png"/><Relationship Id="rId4" Type="http://schemas.openxmlformats.org/officeDocument/2006/relationships/oleObject" Target="../embeddings/oleObject3.bin"/><Relationship Id="rId9" Type="http://schemas.openxmlformats.org/officeDocument/2006/relationships/image" Target="../media/image24.wmf"/><Relationship Id="rId1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P_228">
            <a:extLst>
              <a:ext uri="{FF2B5EF4-FFF2-40B4-BE49-F238E27FC236}">
                <a16:creationId xmlns:a16="http://schemas.microsoft.com/office/drawing/2014/main" id="{AC07483B-5BF3-4D3D-8870-5AD869BEBDF9}"/>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276600" y="0"/>
            <a:ext cx="5867400" cy="6858000"/>
          </a:xfrm>
        </p:spPr>
      </p:pic>
      <p:sp>
        <p:nvSpPr>
          <p:cNvPr id="4099" name="Rectangle 3">
            <a:extLst>
              <a:ext uri="{FF2B5EF4-FFF2-40B4-BE49-F238E27FC236}">
                <a16:creationId xmlns:a16="http://schemas.microsoft.com/office/drawing/2014/main" id="{8DB4A338-E0B2-45FC-BAC6-10FC12B909C0}"/>
              </a:ext>
            </a:extLst>
          </p:cNvPr>
          <p:cNvSpPr>
            <a:spLocks noChangeArrowheads="1"/>
          </p:cNvSpPr>
          <p:nvPr/>
        </p:nvSpPr>
        <p:spPr bwMode="auto">
          <a:xfrm>
            <a:off x="395288" y="865188"/>
            <a:ext cx="4392612"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800">
                <a:solidFill>
                  <a:schemeClr val="tx2"/>
                </a:solidFill>
                <a:ea typeface="隶书" panose="02010509060101010101" pitchFamily="49" charset="-122"/>
              </a:rPr>
              <a:t>  </a:t>
            </a:r>
            <a:r>
              <a:rPr lang="zh-CN" altLang="en-US" sz="4800">
                <a:solidFill>
                  <a:schemeClr val="tx2"/>
                </a:solidFill>
                <a:ea typeface="隶书" panose="02010509060101010101" pitchFamily="49" charset="-122"/>
              </a:rPr>
              <a:t>第六篇</a:t>
            </a:r>
            <a:br>
              <a:rPr lang="zh-CN" altLang="en-US" sz="4800">
                <a:solidFill>
                  <a:schemeClr val="tx2"/>
                </a:solidFill>
                <a:ea typeface="隶书" panose="02010509060101010101" pitchFamily="49" charset="-122"/>
              </a:rPr>
            </a:br>
            <a:r>
              <a:rPr lang="zh-CN" altLang="en-US" sz="4800" b="0">
                <a:solidFill>
                  <a:schemeClr val="tx2"/>
                </a:solidFill>
                <a:ea typeface="隶书" panose="02010509060101010101" pitchFamily="49" charset="-122"/>
              </a:rPr>
              <a:t>量子物理</a:t>
            </a:r>
          </a:p>
        </p:txBody>
      </p:sp>
      <p:sp>
        <p:nvSpPr>
          <p:cNvPr id="182276" name="Text Box 4">
            <a:extLst>
              <a:ext uri="{FF2B5EF4-FFF2-40B4-BE49-F238E27FC236}">
                <a16:creationId xmlns:a16="http://schemas.microsoft.com/office/drawing/2014/main" id="{1DB05276-136D-4E53-9D4C-1C54D6D82BDA}"/>
              </a:ext>
            </a:extLst>
          </p:cNvPr>
          <p:cNvSpPr txBox="1">
            <a:spLocks noChangeArrowheads="1"/>
          </p:cNvSpPr>
          <p:nvPr/>
        </p:nvSpPr>
        <p:spPr bwMode="auto">
          <a:xfrm>
            <a:off x="177800" y="3740150"/>
            <a:ext cx="30257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rgbClr val="FF0000"/>
                </a:solidFill>
                <a:latin typeface="隶书" panose="02010509060101010101" pitchFamily="49" charset="-122"/>
                <a:ea typeface="隶书" panose="02010509060101010101" pitchFamily="49" charset="-122"/>
              </a:rPr>
              <a:t>第</a:t>
            </a:r>
            <a:r>
              <a:rPr lang="en-US" altLang="zh-CN" sz="3600">
                <a:solidFill>
                  <a:srgbClr val="FF0000"/>
                </a:solidFill>
                <a:latin typeface="隶书" panose="02010509060101010101" pitchFamily="49" charset="-122"/>
                <a:ea typeface="隶书" panose="02010509060101010101" pitchFamily="49" charset="-122"/>
              </a:rPr>
              <a:t>15</a:t>
            </a:r>
            <a:r>
              <a:rPr lang="zh-CN" altLang="en-US" sz="3600">
                <a:solidFill>
                  <a:srgbClr val="FF0000"/>
                </a:solidFill>
                <a:latin typeface="隶书" panose="02010509060101010101" pitchFamily="49" charset="-122"/>
                <a:ea typeface="隶书" panose="02010509060101010101" pitchFamily="49" charset="-122"/>
              </a:rPr>
              <a:t>章   </a:t>
            </a:r>
          </a:p>
          <a:p>
            <a:pPr algn="ctr" eaLnBrk="1" hangingPunct="1">
              <a:spcBef>
                <a:spcPct val="0"/>
              </a:spcBef>
              <a:buFontTx/>
              <a:buNone/>
            </a:pPr>
            <a:r>
              <a:rPr lang="zh-CN" altLang="en-US">
                <a:solidFill>
                  <a:srgbClr val="FF0000"/>
                </a:solidFill>
                <a:latin typeface="隶书" panose="02010509060101010101" pitchFamily="49" charset="-122"/>
                <a:ea typeface="隶书" panose="02010509060101010101" pitchFamily="49" charset="-122"/>
              </a:rPr>
              <a:t>量子力学基础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82276"/>
                                        </p:tgtEl>
                                        <p:attrNameLst>
                                          <p:attrName>style.visibility</p:attrName>
                                        </p:attrNameLst>
                                      </p:cBhvr>
                                      <p:to>
                                        <p:strVal val="visible"/>
                                      </p:to>
                                    </p:set>
                                    <p:anim calcmode="lin" valueType="num">
                                      <p:cBhvr>
                                        <p:cTn id="7" dur="1000" fill="hold"/>
                                        <p:tgtEl>
                                          <p:spTgt spid="182276"/>
                                        </p:tgtEl>
                                        <p:attrNameLst>
                                          <p:attrName>ppt_x</p:attrName>
                                        </p:attrNameLst>
                                      </p:cBhvr>
                                      <p:tavLst>
                                        <p:tav tm="0">
                                          <p:val>
                                            <p:strVal val="#ppt_x-.2"/>
                                          </p:val>
                                        </p:tav>
                                        <p:tav tm="100000">
                                          <p:val>
                                            <p:strVal val="#ppt_x"/>
                                          </p:val>
                                        </p:tav>
                                      </p:tavLst>
                                    </p:anim>
                                    <p:anim calcmode="lin" valueType="num">
                                      <p:cBhvr>
                                        <p:cTn id="8" dur="1000" fill="hold"/>
                                        <p:tgtEl>
                                          <p:spTgt spid="18227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36">
            <a:extLst>
              <a:ext uri="{FF2B5EF4-FFF2-40B4-BE49-F238E27FC236}">
                <a16:creationId xmlns:a16="http://schemas.microsoft.com/office/drawing/2014/main" id="{64D0F637-A838-47C9-A810-1E1158847079}"/>
              </a:ext>
            </a:extLst>
          </p:cNvPr>
          <p:cNvGrpSpPr>
            <a:grpSpLocks/>
          </p:cNvGrpSpPr>
          <p:nvPr/>
        </p:nvGrpSpPr>
        <p:grpSpPr bwMode="auto">
          <a:xfrm>
            <a:off x="2714625" y="1928813"/>
            <a:ext cx="4500563" cy="3071812"/>
            <a:chOff x="4500562" y="214290"/>
            <a:chExt cx="4500594" cy="3071834"/>
          </a:xfrm>
        </p:grpSpPr>
        <p:sp>
          <p:nvSpPr>
            <p:cNvPr id="18441" name="圆角矩形 33">
              <a:extLst>
                <a:ext uri="{FF2B5EF4-FFF2-40B4-BE49-F238E27FC236}">
                  <a16:creationId xmlns:a16="http://schemas.microsoft.com/office/drawing/2014/main" id="{FE8B15B3-B726-47F0-A68F-2E2E031F0F1D}"/>
                </a:ext>
              </a:extLst>
            </p:cNvPr>
            <p:cNvSpPr>
              <a:spLocks noChangeArrowheads="1"/>
            </p:cNvSpPr>
            <p:nvPr/>
          </p:nvSpPr>
          <p:spPr bwMode="auto">
            <a:xfrm>
              <a:off x="4500562" y="214290"/>
              <a:ext cx="4500594" cy="3071834"/>
            </a:xfrm>
            <a:prstGeom prst="roundRect">
              <a:avLst>
                <a:gd name="adj" fmla="val 16667"/>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nvGrpSpPr>
            <p:cNvPr id="18442" name="组合 103">
              <a:extLst>
                <a:ext uri="{FF2B5EF4-FFF2-40B4-BE49-F238E27FC236}">
                  <a16:creationId xmlns:a16="http://schemas.microsoft.com/office/drawing/2014/main" id="{670E6521-30BB-4D93-B01C-1EA3A1518CC5}"/>
                </a:ext>
              </a:extLst>
            </p:cNvPr>
            <p:cNvGrpSpPr>
              <a:grpSpLocks/>
            </p:cNvGrpSpPr>
            <p:nvPr/>
          </p:nvGrpSpPr>
          <p:grpSpPr bwMode="auto">
            <a:xfrm>
              <a:off x="4643438" y="500042"/>
              <a:ext cx="4286250" cy="2767012"/>
              <a:chOff x="4241800" y="5187950"/>
              <a:chExt cx="2247900" cy="1363663"/>
            </a:xfrm>
          </p:grpSpPr>
          <p:sp>
            <p:nvSpPr>
              <p:cNvPr id="18443" name="Line 67">
                <a:extLst>
                  <a:ext uri="{FF2B5EF4-FFF2-40B4-BE49-F238E27FC236}">
                    <a16:creationId xmlns:a16="http://schemas.microsoft.com/office/drawing/2014/main" id="{21250ADC-14F7-481E-AF74-A5BA7AA85189}"/>
                  </a:ext>
                </a:extLst>
              </p:cNvPr>
              <p:cNvSpPr>
                <a:spLocks noChangeShapeType="1"/>
              </p:cNvSpPr>
              <p:nvPr/>
            </p:nvSpPr>
            <p:spPr bwMode="auto">
              <a:xfrm>
                <a:off x="4959350" y="6316663"/>
                <a:ext cx="136366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68">
                <a:extLst>
                  <a:ext uri="{FF2B5EF4-FFF2-40B4-BE49-F238E27FC236}">
                    <a16:creationId xmlns:a16="http://schemas.microsoft.com/office/drawing/2014/main" id="{D869008E-8F4A-4E05-BACF-7E6B8B8B11A1}"/>
                  </a:ext>
                </a:extLst>
              </p:cNvPr>
              <p:cNvSpPr txBox="1">
                <a:spLocks noChangeArrowheads="1"/>
              </p:cNvSpPr>
              <p:nvPr/>
            </p:nvSpPr>
            <p:spPr bwMode="auto">
              <a:xfrm>
                <a:off x="6326188" y="5495925"/>
                <a:ext cx="114300" cy="19843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x</a:t>
                </a:r>
                <a:endParaRPr lang="zh-CN" altLang="zh-CN" sz="2400">
                  <a:solidFill>
                    <a:schemeClr val="tx2"/>
                  </a:solidFill>
                  <a:latin typeface="楷体_GB2312"/>
                  <a:ea typeface="楷体_GB2312"/>
                  <a:cs typeface="Times New Roman" panose="02020603050405020304" pitchFamily="18" charset="0"/>
                </a:endParaRPr>
              </a:p>
            </p:txBody>
          </p:sp>
          <p:sp>
            <p:nvSpPr>
              <p:cNvPr id="18445" name="Line 69">
                <a:extLst>
                  <a:ext uri="{FF2B5EF4-FFF2-40B4-BE49-F238E27FC236}">
                    <a16:creationId xmlns:a16="http://schemas.microsoft.com/office/drawing/2014/main" id="{5FDF31AC-7367-4F32-9F3E-3F058B29458B}"/>
                  </a:ext>
                </a:extLst>
              </p:cNvPr>
              <p:cNvSpPr>
                <a:spLocks noChangeShapeType="1"/>
              </p:cNvSpPr>
              <p:nvPr/>
            </p:nvSpPr>
            <p:spPr bwMode="auto">
              <a:xfrm rot="-5400000">
                <a:off x="4321175" y="5492750"/>
                <a:ext cx="61118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Text Box 70">
                <a:extLst>
                  <a:ext uri="{FF2B5EF4-FFF2-40B4-BE49-F238E27FC236}">
                    <a16:creationId xmlns:a16="http://schemas.microsoft.com/office/drawing/2014/main" id="{335CDA7D-6D90-40FF-8E70-6E273A80CFAC}"/>
                  </a:ext>
                </a:extLst>
              </p:cNvPr>
              <p:cNvSpPr txBox="1">
                <a:spLocks noChangeArrowheads="1"/>
              </p:cNvSpPr>
              <p:nvPr/>
            </p:nvSpPr>
            <p:spPr bwMode="auto">
              <a:xfrm>
                <a:off x="6326188" y="5230813"/>
                <a:ext cx="163512"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P</a:t>
                </a:r>
                <a:endParaRPr lang="zh-CN" altLang="zh-CN" sz="2400">
                  <a:solidFill>
                    <a:schemeClr val="tx2"/>
                  </a:solidFill>
                  <a:latin typeface="楷体_GB2312"/>
                  <a:ea typeface="楷体_GB2312"/>
                  <a:cs typeface="Times New Roman" panose="02020603050405020304" pitchFamily="18" charset="0"/>
                </a:endParaRPr>
              </a:p>
            </p:txBody>
          </p:sp>
          <p:sp>
            <p:nvSpPr>
              <p:cNvPr id="18447" name="Line 71">
                <a:extLst>
                  <a:ext uri="{FF2B5EF4-FFF2-40B4-BE49-F238E27FC236}">
                    <a16:creationId xmlns:a16="http://schemas.microsoft.com/office/drawing/2014/main" id="{CA616C94-60A0-47E8-8B9D-62C372F8B07C}"/>
                  </a:ext>
                </a:extLst>
              </p:cNvPr>
              <p:cNvSpPr>
                <a:spLocks noChangeShapeType="1"/>
              </p:cNvSpPr>
              <p:nvPr/>
            </p:nvSpPr>
            <p:spPr bwMode="auto">
              <a:xfrm>
                <a:off x="4330700" y="5835650"/>
                <a:ext cx="295275" cy="1588"/>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8" name="Line 72">
                <a:extLst>
                  <a:ext uri="{FF2B5EF4-FFF2-40B4-BE49-F238E27FC236}">
                    <a16:creationId xmlns:a16="http://schemas.microsoft.com/office/drawing/2014/main" id="{9BD9D854-D389-4111-8C6C-42D17DDA2B40}"/>
                  </a:ext>
                </a:extLst>
              </p:cNvPr>
              <p:cNvSpPr>
                <a:spLocks noChangeShapeType="1"/>
              </p:cNvSpPr>
              <p:nvPr/>
            </p:nvSpPr>
            <p:spPr bwMode="auto">
              <a:xfrm rot="-5400000">
                <a:off x="4293393" y="6219032"/>
                <a:ext cx="6651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9" name="Line 73">
                <a:extLst>
                  <a:ext uri="{FF2B5EF4-FFF2-40B4-BE49-F238E27FC236}">
                    <a16:creationId xmlns:a16="http://schemas.microsoft.com/office/drawing/2014/main" id="{4D185E68-B1E7-4163-8099-BFBB23D60174}"/>
                  </a:ext>
                </a:extLst>
              </p:cNvPr>
              <p:cNvSpPr>
                <a:spLocks noChangeShapeType="1"/>
              </p:cNvSpPr>
              <p:nvPr/>
            </p:nvSpPr>
            <p:spPr bwMode="auto">
              <a:xfrm rot="-5400000">
                <a:off x="4706143" y="5441157"/>
                <a:ext cx="506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74">
                <a:extLst>
                  <a:ext uri="{FF2B5EF4-FFF2-40B4-BE49-F238E27FC236}">
                    <a16:creationId xmlns:a16="http://schemas.microsoft.com/office/drawing/2014/main" id="{548FD563-6FC9-4AF3-9519-E4064B51B47C}"/>
                  </a:ext>
                </a:extLst>
              </p:cNvPr>
              <p:cNvSpPr>
                <a:spLocks noChangeShapeType="1"/>
              </p:cNvSpPr>
              <p:nvPr/>
            </p:nvSpPr>
            <p:spPr bwMode="auto">
              <a:xfrm rot="5400000" flipH="1">
                <a:off x="4860925" y="5848350"/>
                <a:ext cx="1984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Line 75">
                <a:extLst>
                  <a:ext uri="{FF2B5EF4-FFF2-40B4-BE49-F238E27FC236}">
                    <a16:creationId xmlns:a16="http://schemas.microsoft.com/office/drawing/2014/main" id="{3D4604B5-6425-462D-896F-F9E3DA651E1F}"/>
                  </a:ext>
                </a:extLst>
              </p:cNvPr>
              <p:cNvSpPr>
                <a:spLocks noChangeShapeType="1"/>
              </p:cNvSpPr>
              <p:nvPr/>
            </p:nvSpPr>
            <p:spPr bwMode="auto">
              <a:xfrm rot="5400000" flipH="1">
                <a:off x="4689475" y="6281738"/>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2" name="Line 76">
                <a:extLst>
                  <a:ext uri="{FF2B5EF4-FFF2-40B4-BE49-F238E27FC236}">
                    <a16:creationId xmlns:a16="http://schemas.microsoft.com/office/drawing/2014/main" id="{87519F1C-53A1-4E90-AD16-514701E2CC02}"/>
                  </a:ext>
                </a:extLst>
              </p:cNvPr>
              <p:cNvSpPr>
                <a:spLocks noChangeShapeType="1"/>
              </p:cNvSpPr>
              <p:nvPr/>
            </p:nvSpPr>
            <p:spPr bwMode="auto">
              <a:xfrm flipV="1">
                <a:off x="4625975" y="5715000"/>
                <a:ext cx="333375" cy="12065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3" name="Line 77">
                <a:extLst>
                  <a:ext uri="{FF2B5EF4-FFF2-40B4-BE49-F238E27FC236}">
                    <a16:creationId xmlns:a16="http://schemas.microsoft.com/office/drawing/2014/main" id="{9FED99F3-FDD1-49BF-96F4-4462DAA1EB23}"/>
                  </a:ext>
                </a:extLst>
              </p:cNvPr>
              <p:cNvSpPr>
                <a:spLocks noChangeShapeType="1"/>
              </p:cNvSpPr>
              <p:nvPr/>
            </p:nvSpPr>
            <p:spPr bwMode="auto">
              <a:xfrm>
                <a:off x="4625975" y="5835650"/>
                <a:ext cx="333375" cy="14605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4" name="Line 78">
                <a:extLst>
                  <a:ext uri="{FF2B5EF4-FFF2-40B4-BE49-F238E27FC236}">
                    <a16:creationId xmlns:a16="http://schemas.microsoft.com/office/drawing/2014/main" id="{95B6F539-045A-408C-A619-F367D2763E14}"/>
                  </a:ext>
                </a:extLst>
              </p:cNvPr>
              <p:cNvSpPr>
                <a:spLocks noChangeShapeType="1"/>
              </p:cNvSpPr>
              <p:nvPr/>
            </p:nvSpPr>
            <p:spPr bwMode="auto">
              <a:xfrm rot="-5400000">
                <a:off x="5642769" y="5866606"/>
                <a:ext cx="13589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Line 79">
                <a:extLst>
                  <a:ext uri="{FF2B5EF4-FFF2-40B4-BE49-F238E27FC236}">
                    <a16:creationId xmlns:a16="http://schemas.microsoft.com/office/drawing/2014/main" id="{6B03C230-EFA5-4A58-A775-08AA2A887CD1}"/>
                  </a:ext>
                </a:extLst>
              </p:cNvPr>
              <p:cNvSpPr>
                <a:spLocks noChangeShapeType="1"/>
              </p:cNvSpPr>
              <p:nvPr/>
            </p:nvSpPr>
            <p:spPr bwMode="auto">
              <a:xfrm flipV="1">
                <a:off x="4960938" y="5334000"/>
                <a:ext cx="1365250" cy="3810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6" name="Line 80">
                <a:extLst>
                  <a:ext uri="{FF2B5EF4-FFF2-40B4-BE49-F238E27FC236}">
                    <a16:creationId xmlns:a16="http://schemas.microsoft.com/office/drawing/2014/main" id="{DBFE714E-7F81-4695-ADC0-7A54CD4EFC10}"/>
                  </a:ext>
                </a:extLst>
              </p:cNvPr>
              <p:cNvSpPr>
                <a:spLocks noChangeShapeType="1"/>
              </p:cNvSpPr>
              <p:nvPr/>
            </p:nvSpPr>
            <p:spPr bwMode="auto">
              <a:xfrm flipV="1">
                <a:off x="4959350" y="5334000"/>
                <a:ext cx="1363663" cy="6477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7" name="Line 81">
                <a:extLst>
                  <a:ext uri="{FF2B5EF4-FFF2-40B4-BE49-F238E27FC236}">
                    <a16:creationId xmlns:a16="http://schemas.microsoft.com/office/drawing/2014/main" id="{53FABCCB-DD97-4CF5-80B8-46800FDCA770}"/>
                  </a:ext>
                </a:extLst>
              </p:cNvPr>
              <p:cNvSpPr>
                <a:spLocks noChangeShapeType="1"/>
              </p:cNvSpPr>
              <p:nvPr/>
            </p:nvSpPr>
            <p:spPr bwMode="auto">
              <a:xfrm flipV="1">
                <a:off x="4959350" y="5835650"/>
                <a:ext cx="1530350" cy="15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8" name="Text Box 82">
                <a:extLst>
                  <a:ext uri="{FF2B5EF4-FFF2-40B4-BE49-F238E27FC236}">
                    <a16:creationId xmlns:a16="http://schemas.microsoft.com/office/drawing/2014/main" id="{F773467B-2223-454E-9551-451868CA41C0}"/>
                  </a:ext>
                </a:extLst>
              </p:cNvPr>
              <p:cNvSpPr txBox="1">
                <a:spLocks noChangeArrowheads="1"/>
              </p:cNvSpPr>
              <p:nvPr/>
            </p:nvSpPr>
            <p:spPr bwMode="auto">
              <a:xfrm>
                <a:off x="6326188" y="5799138"/>
                <a:ext cx="163512"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O</a:t>
                </a:r>
                <a:endParaRPr lang="zh-CN" altLang="zh-CN" sz="2400">
                  <a:solidFill>
                    <a:schemeClr val="tx2"/>
                  </a:solidFill>
                  <a:latin typeface="楷体_GB2312"/>
                  <a:ea typeface="楷体_GB2312"/>
                  <a:cs typeface="Times New Roman" panose="02020603050405020304" pitchFamily="18" charset="0"/>
                </a:endParaRPr>
              </a:p>
            </p:txBody>
          </p:sp>
          <p:sp>
            <p:nvSpPr>
              <p:cNvPr id="18459" name="Text Box 83">
                <a:extLst>
                  <a:ext uri="{FF2B5EF4-FFF2-40B4-BE49-F238E27FC236}">
                    <a16:creationId xmlns:a16="http://schemas.microsoft.com/office/drawing/2014/main" id="{20C26FEB-F484-4217-AC00-44B68FA33AEE}"/>
                  </a:ext>
                </a:extLst>
              </p:cNvPr>
              <p:cNvSpPr txBox="1">
                <a:spLocks noChangeArrowheads="1"/>
              </p:cNvSpPr>
              <p:nvPr/>
            </p:nvSpPr>
            <p:spPr bwMode="auto">
              <a:xfrm>
                <a:off x="5445125" y="5351463"/>
                <a:ext cx="163513"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r</a:t>
                </a:r>
                <a:r>
                  <a:rPr lang="en-US" altLang="zh-CN" sz="2400" baseline="-25000">
                    <a:solidFill>
                      <a:schemeClr val="tx2"/>
                    </a:solidFill>
                    <a:latin typeface="楷体_GB2312"/>
                    <a:ea typeface="楷体_GB2312"/>
                    <a:cs typeface="Times New Roman" panose="02020603050405020304" pitchFamily="18" charset="0"/>
                  </a:rPr>
                  <a:t>1</a:t>
                </a:r>
                <a:endParaRPr lang="zh-CN" altLang="zh-CN" sz="2400">
                  <a:solidFill>
                    <a:schemeClr val="tx2"/>
                  </a:solidFill>
                  <a:latin typeface="楷体_GB2312"/>
                  <a:ea typeface="楷体_GB2312"/>
                  <a:cs typeface="Times New Roman" panose="02020603050405020304" pitchFamily="18" charset="0"/>
                </a:endParaRPr>
              </a:p>
            </p:txBody>
          </p:sp>
          <p:sp>
            <p:nvSpPr>
              <p:cNvPr id="18460" name="Text Box 84">
                <a:extLst>
                  <a:ext uri="{FF2B5EF4-FFF2-40B4-BE49-F238E27FC236}">
                    <a16:creationId xmlns:a16="http://schemas.microsoft.com/office/drawing/2014/main" id="{B60BDD3F-387F-4CEB-9930-4712B34FDA4A}"/>
                  </a:ext>
                </a:extLst>
              </p:cNvPr>
              <p:cNvSpPr txBox="1">
                <a:spLocks noChangeArrowheads="1"/>
              </p:cNvSpPr>
              <p:nvPr/>
            </p:nvSpPr>
            <p:spPr bwMode="auto">
              <a:xfrm>
                <a:off x="5788025" y="5516563"/>
                <a:ext cx="163513"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r</a:t>
                </a:r>
                <a:r>
                  <a:rPr lang="en-US" altLang="zh-CN" sz="2400" baseline="-25000">
                    <a:solidFill>
                      <a:schemeClr val="tx2"/>
                    </a:solidFill>
                    <a:latin typeface="楷体_GB2312"/>
                    <a:ea typeface="楷体_GB2312"/>
                    <a:cs typeface="Times New Roman" panose="02020603050405020304" pitchFamily="18" charset="0"/>
                  </a:rPr>
                  <a:t>2</a:t>
                </a:r>
                <a:endParaRPr lang="zh-CN" altLang="zh-CN" sz="2400">
                  <a:solidFill>
                    <a:schemeClr val="tx2"/>
                  </a:solidFill>
                  <a:latin typeface="楷体_GB2312"/>
                  <a:ea typeface="楷体_GB2312"/>
                  <a:cs typeface="Times New Roman" panose="02020603050405020304" pitchFamily="18" charset="0"/>
                </a:endParaRPr>
              </a:p>
            </p:txBody>
          </p:sp>
          <p:sp>
            <p:nvSpPr>
              <p:cNvPr id="18461" name="Text Box 85">
                <a:extLst>
                  <a:ext uri="{FF2B5EF4-FFF2-40B4-BE49-F238E27FC236}">
                    <a16:creationId xmlns:a16="http://schemas.microsoft.com/office/drawing/2014/main" id="{9AC95868-E510-49A2-A9E3-6C8321B1DFB6}"/>
                  </a:ext>
                </a:extLst>
              </p:cNvPr>
              <p:cNvSpPr txBox="1">
                <a:spLocks noChangeArrowheads="1"/>
              </p:cNvSpPr>
              <p:nvPr/>
            </p:nvSpPr>
            <p:spPr bwMode="auto">
              <a:xfrm>
                <a:off x="4959350" y="5495925"/>
                <a:ext cx="161925" cy="19843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S</a:t>
                </a:r>
                <a:r>
                  <a:rPr lang="en-US" altLang="zh-CN" sz="2400" baseline="-25000">
                    <a:solidFill>
                      <a:schemeClr val="tx2"/>
                    </a:solidFill>
                    <a:latin typeface="楷体_GB2312"/>
                    <a:ea typeface="楷体_GB2312"/>
                    <a:cs typeface="Times New Roman" panose="02020603050405020304" pitchFamily="18" charset="0"/>
                  </a:rPr>
                  <a:t>1</a:t>
                </a:r>
                <a:endParaRPr lang="zh-CN" altLang="zh-CN" sz="2400">
                  <a:solidFill>
                    <a:schemeClr val="tx2"/>
                  </a:solidFill>
                  <a:latin typeface="楷体_GB2312"/>
                  <a:ea typeface="楷体_GB2312"/>
                  <a:cs typeface="Times New Roman" panose="02020603050405020304" pitchFamily="18" charset="0"/>
                </a:endParaRPr>
              </a:p>
            </p:txBody>
          </p:sp>
          <p:sp>
            <p:nvSpPr>
              <p:cNvPr id="18462" name="Text Box 86">
                <a:extLst>
                  <a:ext uri="{FF2B5EF4-FFF2-40B4-BE49-F238E27FC236}">
                    <a16:creationId xmlns:a16="http://schemas.microsoft.com/office/drawing/2014/main" id="{7883C9FB-4FA2-484A-A95C-11F2A4B7EDF4}"/>
                  </a:ext>
                </a:extLst>
              </p:cNvPr>
              <p:cNvSpPr txBox="1">
                <a:spLocks noChangeArrowheads="1"/>
              </p:cNvSpPr>
              <p:nvPr/>
            </p:nvSpPr>
            <p:spPr bwMode="auto">
              <a:xfrm>
                <a:off x="4959350" y="5946775"/>
                <a:ext cx="161925" cy="19843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S</a:t>
                </a:r>
                <a:r>
                  <a:rPr lang="en-US" altLang="zh-CN" sz="2400" baseline="-25000">
                    <a:solidFill>
                      <a:schemeClr val="tx2"/>
                    </a:solidFill>
                    <a:latin typeface="楷体_GB2312"/>
                    <a:ea typeface="楷体_GB2312"/>
                    <a:cs typeface="Times New Roman" panose="02020603050405020304" pitchFamily="18" charset="0"/>
                  </a:rPr>
                  <a:t>2</a:t>
                </a:r>
                <a:endParaRPr lang="zh-CN" altLang="zh-CN" sz="2400">
                  <a:solidFill>
                    <a:schemeClr val="tx2"/>
                  </a:solidFill>
                  <a:latin typeface="楷体_GB2312"/>
                  <a:ea typeface="楷体_GB2312"/>
                  <a:cs typeface="Times New Roman" panose="02020603050405020304" pitchFamily="18" charset="0"/>
                </a:endParaRPr>
              </a:p>
            </p:txBody>
          </p:sp>
          <p:sp>
            <p:nvSpPr>
              <p:cNvPr id="18463" name="Line 87">
                <a:extLst>
                  <a:ext uri="{FF2B5EF4-FFF2-40B4-BE49-F238E27FC236}">
                    <a16:creationId xmlns:a16="http://schemas.microsoft.com/office/drawing/2014/main" id="{FFC9950E-450D-442E-A54A-51251334A567}"/>
                  </a:ext>
                </a:extLst>
              </p:cNvPr>
              <p:cNvSpPr>
                <a:spLocks noChangeShapeType="1"/>
              </p:cNvSpPr>
              <p:nvPr/>
            </p:nvSpPr>
            <p:spPr bwMode="auto">
              <a:xfrm flipV="1">
                <a:off x="4959350" y="5334000"/>
                <a:ext cx="1363663" cy="5016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4" name="Text Box 88">
                <a:extLst>
                  <a:ext uri="{FF2B5EF4-FFF2-40B4-BE49-F238E27FC236}">
                    <a16:creationId xmlns:a16="http://schemas.microsoft.com/office/drawing/2014/main" id="{47049D63-4732-4BBC-B0D8-9FC5DBDD651E}"/>
                  </a:ext>
                </a:extLst>
              </p:cNvPr>
              <p:cNvSpPr txBox="1">
                <a:spLocks noChangeArrowheads="1"/>
              </p:cNvSpPr>
              <p:nvPr/>
            </p:nvSpPr>
            <p:spPr bwMode="auto">
              <a:xfrm>
                <a:off x="4845050" y="5715000"/>
                <a:ext cx="114300" cy="19843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d</a:t>
                </a:r>
                <a:endParaRPr lang="zh-CN" altLang="zh-CN" sz="2400">
                  <a:solidFill>
                    <a:schemeClr val="tx2"/>
                  </a:solidFill>
                  <a:latin typeface="楷体_GB2312"/>
                  <a:ea typeface="楷体_GB2312"/>
                  <a:cs typeface="Times New Roman" panose="02020603050405020304" pitchFamily="18" charset="0"/>
                </a:endParaRPr>
              </a:p>
            </p:txBody>
          </p:sp>
          <p:sp>
            <p:nvSpPr>
              <p:cNvPr id="18465" name="Text Box 89">
                <a:extLst>
                  <a:ext uri="{FF2B5EF4-FFF2-40B4-BE49-F238E27FC236}">
                    <a16:creationId xmlns:a16="http://schemas.microsoft.com/office/drawing/2014/main" id="{440D181F-5B84-49DD-A2E3-6720996B6CC8}"/>
                  </a:ext>
                </a:extLst>
              </p:cNvPr>
              <p:cNvSpPr txBox="1">
                <a:spLocks noChangeArrowheads="1"/>
              </p:cNvSpPr>
              <p:nvPr/>
            </p:nvSpPr>
            <p:spPr bwMode="auto">
              <a:xfrm>
                <a:off x="5530850" y="6145213"/>
                <a:ext cx="114300"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D</a:t>
                </a:r>
                <a:endParaRPr lang="zh-CN" altLang="zh-CN" sz="2400">
                  <a:solidFill>
                    <a:schemeClr val="tx2"/>
                  </a:solidFill>
                  <a:latin typeface="楷体_GB2312"/>
                  <a:ea typeface="楷体_GB2312"/>
                  <a:cs typeface="Times New Roman" panose="02020603050405020304" pitchFamily="18" charset="0"/>
                </a:endParaRPr>
              </a:p>
            </p:txBody>
          </p:sp>
          <p:sp>
            <p:nvSpPr>
              <p:cNvPr id="18466" name="Text Box 90">
                <a:extLst>
                  <a:ext uri="{FF2B5EF4-FFF2-40B4-BE49-F238E27FC236}">
                    <a16:creationId xmlns:a16="http://schemas.microsoft.com/office/drawing/2014/main" id="{214E9407-5FCE-4415-B28B-CE9BFE16E731}"/>
                  </a:ext>
                </a:extLst>
              </p:cNvPr>
              <p:cNvSpPr txBox="1">
                <a:spLocks noChangeArrowheads="1"/>
              </p:cNvSpPr>
              <p:nvPr/>
            </p:nvSpPr>
            <p:spPr bwMode="auto">
              <a:xfrm>
                <a:off x="5213350" y="5688013"/>
                <a:ext cx="114300"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θ</a:t>
                </a:r>
                <a:endParaRPr lang="zh-CN" altLang="zh-CN" sz="2400">
                  <a:solidFill>
                    <a:schemeClr val="tx2"/>
                  </a:solidFill>
                  <a:latin typeface="楷体_GB2312"/>
                  <a:ea typeface="楷体_GB2312"/>
                  <a:cs typeface="Times New Roman" panose="02020603050405020304" pitchFamily="18" charset="0"/>
                </a:endParaRPr>
              </a:p>
            </p:txBody>
          </p:sp>
          <p:sp>
            <p:nvSpPr>
              <p:cNvPr id="18467" name="Arc 91">
                <a:extLst>
                  <a:ext uri="{FF2B5EF4-FFF2-40B4-BE49-F238E27FC236}">
                    <a16:creationId xmlns:a16="http://schemas.microsoft.com/office/drawing/2014/main" id="{0D1DCB5B-747D-4FF6-A6A3-31720E1F5139}"/>
                  </a:ext>
                </a:extLst>
              </p:cNvPr>
              <p:cNvSpPr>
                <a:spLocks/>
              </p:cNvSpPr>
              <p:nvPr/>
            </p:nvSpPr>
            <p:spPr bwMode="auto">
              <a:xfrm>
                <a:off x="5180013" y="5768975"/>
                <a:ext cx="23812" cy="85725"/>
              </a:xfrm>
              <a:custGeom>
                <a:avLst/>
                <a:gdLst>
                  <a:gd name="T0" fmla="*/ 0 w 20492"/>
                  <a:gd name="T1" fmla="*/ 0 h 21600"/>
                  <a:gd name="T2" fmla="*/ 32132257 w 20492"/>
                  <a:gd name="T3" fmla="*/ 2147483646 h 21600"/>
                  <a:gd name="T4" fmla="*/ 0 w 20492"/>
                  <a:gd name="T5" fmla="*/ 2147483646 h 21600"/>
                  <a:gd name="T6" fmla="*/ 0 60000 65536"/>
                  <a:gd name="T7" fmla="*/ 0 60000 65536"/>
                  <a:gd name="T8" fmla="*/ 0 60000 65536"/>
                  <a:gd name="T9" fmla="*/ 0 w 20492"/>
                  <a:gd name="T10" fmla="*/ 0 h 21600"/>
                  <a:gd name="T11" fmla="*/ 20492 w 20492"/>
                  <a:gd name="T12" fmla="*/ 21600 h 21600"/>
                </a:gdLst>
                <a:ahLst/>
                <a:cxnLst>
                  <a:cxn ang="T6">
                    <a:pos x="T0" y="T1"/>
                  </a:cxn>
                  <a:cxn ang="T7">
                    <a:pos x="T2" y="T3"/>
                  </a:cxn>
                  <a:cxn ang="T8">
                    <a:pos x="T4" y="T5"/>
                  </a:cxn>
                </a:cxnLst>
                <a:rect l="T9" t="T10" r="T11" b="T12"/>
                <a:pathLst>
                  <a:path w="20492" h="21600" fill="none" extrusionOk="0">
                    <a:moveTo>
                      <a:pt x="-1" y="0"/>
                    </a:moveTo>
                    <a:cubicBezTo>
                      <a:pt x="9297" y="0"/>
                      <a:pt x="17551" y="5949"/>
                      <a:pt x="20491" y="14769"/>
                    </a:cubicBezTo>
                  </a:path>
                  <a:path w="20492" h="21600" stroke="0" extrusionOk="0">
                    <a:moveTo>
                      <a:pt x="-1" y="0"/>
                    </a:moveTo>
                    <a:cubicBezTo>
                      <a:pt x="9297" y="0"/>
                      <a:pt x="17551" y="5949"/>
                      <a:pt x="20491" y="14769"/>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8" name="Line 92">
                <a:extLst>
                  <a:ext uri="{FF2B5EF4-FFF2-40B4-BE49-F238E27FC236}">
                    <a16:creationId xmlns:a16="http://schemas.microsoft.com/office/drawing/2014/main" id="{2EBF22AF-6F3A-46C6-896C-D14D8F7FFF56}"/>
                  </a:ext>
                </a:extLst>
              </p:cNvPr>
              <p:cNvSpPr>
                <a:spLocks noChangeShapeType="1"/>
              </p:cNvSpPr>
              <p:nvPr/>
            </p:nvSpPr>
            <p:spPr bwMode="auto">
              <a:xfrm flipH="1" flipV="1">
                <a:off x="4960938" y="5715000"/>
                <a:ext cx="109537" cy="19843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9" name="Text Box 93">
                <a:extLst>
                  <a:ext uri="{FF2B5EF4-FFF2-40B4-BE49-F238E27FC236}">
                    <a16:creationId xmlns:a16="http://schemas.microsoft.com/office/drawing/2014/main" id="{3D4FE925-23D2-41FD-A6D4-B6461ACDC3A5}"/>
                  </a:ext>
                </a:extLst>
              </p:cNvPr>
              <p:cNvSpPr txBox="1">
                <a:spLocks noChangeArrowheads="1"/>
              </p:cNvSpPr>
              <p:nvPr/>
            </p:nvSpPr>
            <p:spPr bwMode="auto">
              <a:xfrm>
                <a:off x="4959350" y="5797550"/>
                <a:ext cx="114300" cy="1968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θ</a:t>
                </a:r>
                <a:endParaRPr lang="zh-CN" altLang="zh-CN" sz="2400">
                  <a:solidFill>
                    <a:schemeClr val="tx2"/>
                  </a:solidFill>
                  <a:latin typeface="楷体_GB2312"/>
                  <a:ea typeface="楷体_GB2312"/>
                  <a:cs typeface="Times New Roman" panose="02020603050405020304" pitchFamily="18" charset="0"/>
                </a:endParaRPr>
              </a:p>
            </p:txBody>
          </p:sp>
          <p:sp>
            <p:nvSpPr>
              <p:cNvPr id="18470" name="Text Box 94">
                <a:extLst>
                  <a:ext uri="{FF2B5EF4-FFF2-40B4-BE49-F238E27FC236}">
                    <a16:creationId xmlns:a16="http://schemas.microsoft.com/office/drawing/2014/main" id="{5C545568-7AC3-4C71-A9C1-86FA65A762FE}"/>
                  </a:ext>
                </a:extLst>
              </p:cNvPr>
              <p:cNvSpPr txBox="1">
                <a:spLocks noChangeArrowheads="1"/>
              </p:cNvSpPr>
              <p:nvPr/>
            </p:nvSpPr>
            <p:spPr bwMode="auto">
              <a:xfrm>
                <a:off x="4522788" y="5630863"/>
                <a:ext cx="161925" cy="1984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400" i="1">
                    <a:solidFill>
                      <a:schemeClr val="tx2"/>
                    </a:solidFill>
                    <a:latin typeface="楷体_GB2312"/>
                    <a:ea typeface="楷体_GB2312"/>
                    <a:cs typeface="Times New Roman" panose="02020603050405020304" pitchFamily="18" charset="0"/>
                  </a:rPr>
                  <a:t>S</a:t>
                </a:r>
                <a:endParaRPr lang="zh-CN" altLang="zh-CN" sz="2400">
                  <a:solidFill>
                    <a:schemeClr val="tx2"/>
                  </a:solidFill>
                  <a:latin typeface="楷体_GB2312"/>
                  <a:ea typeface="楷体_GB2312"/>
                  <a:cs typeface="Times New Roman" panose="02020603050405020304" pitchFamily="18" charset="0"/>
                </a:endParaRPr>
              </a:p>
            </p:txBody>
          </p:sp>
          <p:sp>
            <p:nvSpPr>
              <p:cNvPr id="18471" name="AutoShape 95">
                <a:extLst>
                  <a:ext uri="{FF2B5EF4-FFF2-40B4-BE49-F238E27FC236}">
                    <a16:creationId xmlns:a16="http://schemas.microsoft.com/office/drawing/2014/main" id="{7F3F8772-F5AE-4E29-BFDC-04735EB1C494}"/>
                  </a:ext>
                </a:extLst>
              </p:cNvPr>
              <p:cNvSpPr>
                <a:spLocks noChangeArrowheads="1"/>
              </p:cNvSpPr>
              <p:nvPr/>
            </p:nvSpPr>
            <p:spPr bwMode="auto">
              <a:xfrm>
                <a:off x="4241800" y="5746750"/>
                <a:ext cx="192088" cy="184150"/>
              </a:xfrm>
              <a:prstGeom prst="sun">
                <a:avLst>
                  <a:gd name="adj" fmla="val 46875"/>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chemeClr val="tx2"/>
                  </a:solidFill>
                  <a:latin typeface="楷体_GB2312"/>
                  <a:ea typeface="楷体_GB2312"/>
                  <a:cs typeface="Times New Roman" panose="02020603050405020304" pitchFamily="18" charset="0"/>
                </a:endParaRPr>
              </a:p>
            </p:txBody>
          </p:sp>
        </p:grpSp>
      </p:grpSp>
      <p:sp>
        <p:nvSpPr>
          <p:cNvPr id="18435" name="TextBox 34">
            <a:extLst>
              <a:ext uri="{FF2B5EF4-FFF2-40B4-BE49-F238E27FC236}">
                <a16:creationId xmlns:a16="http://schemas.microsoft.com/office/drawing/2014/main" id="{92CDBDAB-E136-468A-ADC3-B6F825D0FA33}"/>
              </a:ext>
            </a:extLst>
          </p:cNvPr>
          <p:cNvSpPr txBox="1">
            <a:spLocks noChangeArrowheads="1"/>
          </p:cNvSpPr>
          <p:nvPr/>
        </p:nvSpPr>
        <p:spPr bwMode="auto">
          <a:xfrm>
            <a:off x="214313" y="428625"/>
            <a:ext cx="392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Char char="Ø"/>
            </a:pPr>
            <a:r>
              <a:rPr lang="zh-CN" altLang="en-US" sz="2800">
                <a:solidFill>
                  <a:schemeClr val="tx2"/>
                </a:solidFill>
                <a:latin typeface="黑体" panose="02010609060101010101" pitchFamily="49" charset="-122"/>
                <a:ea typeface="黑体" panose="02010609060101010101" pitchFamily="49" charset="-122"/>
              </a:rPr>
              <a:t> 电子的双缝干涉</a:t>
            </a:r>
          </a:p>
        </p:txBody>
      </p:sp>
      <p:pic>
        <p:nvPicPr>
          <p:cNvPr id="36" name="图片 1" descr="p14_6b1.jpg">
            <a:extLst>
              <a:ext uri="{FF2B5EF4-FFF2-40B4-BE49-F238E27FC236}">
                <a16:creationId xmlns:a16="http://schemas.microsoft.com/office/drawing/2014/main" id="{F6E7D846-4BA9-48FD-94F1-1B5DD229EE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000125"/>
            <a:ext cx="7500938"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2" descr="p14_6b2.jpg">
            <a:extLst>
              <a:ext uri="{FF2B5EF4-FFF2-40B4-BE49-F238E27FC236}">
                <a16:creationId xmlns:a16="http://schemas.microsoft.com/office/drawing/2014/main" id="{3BFB2D4F-DC81-436A-A20D-8E2A80A05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000125"/>
            <a:ext cx="7500938"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p14_6b">
            <a:extLst>
              <a:ext uri="{FF2B5EF4-FFF2-40B4-BE49-F238E27FC236}">
                <a16:creationId xmlns:a16="http://schemas.microsoft.com/office/drawing/2014/main" id="{BCB2E516-746A-4A79-B249-8F3A2ACF7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006475"/>
            <a:ext cx="7516813"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 descr="p14_6a">
            <a:extLst>
              <a:ext uri="{FF2B5EF4-FFF2-40B4-BE49-F238E27FC236}">
                <a16:creationId xmlns:a16="http://schemas.microsoft.com/office/drawing/2014/main" id="{8B3A6286-B32B-46BC-90BF-BAD6F3BFA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1000125"/>
            <a:ext cx="75438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 Box 62">
            <a:extLst>
              <a:ext uri="{FF2B5EF4-FFF2-40B4-BE49-F238E27FC236}">
                <a16:creationId xmlns:a16="http://schemas.microsoft.com/office/drawing/2014/main" id="{078AF656-E4BE-4BE6-9B7C-EA94D7CA4B6B}"/>
              </a:ext>
            </a:extLst>
          </p:cNvPr>
          <p:cNvSpPr txBox="1">
            <a:spLocks noChangeArrowheads="1"/>
          </p:cNvSpPr>
          <p:nvPr/>
        </p:nvSpPr>
        <p:spPr bwMode="auto">
          <a:xfrm>
            <a:off x="8780463" y="64008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tx2"/>
                </a:solidFill>
                <a:latin typeface="Times New Roman" panose="02020603050405020304" pitchFamily="18" charset="0"/>
                <a:ea typeface="楷体_GB2312"/>
              </a:rPr>
              <a:t>8</a:t>
            </a:r>
            <a:endParaRPr lang="en-US" altLang="zh-CN" sz="2800">
              <a:solidFill>
                <a:schemeClr val="tx2"/>
              </a:solidFill>
              <a:latin typeface="楷体_GB2312"/>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57A3CA60-D200-4DB0-A03F-4FAAD566D949}"/>
              </a:ext>
            </a:extLst>
          </p:cNvPr>
          <p:cNvSpPr txBox="1">
            <a:spLocks noChangeArrowheads="1"/>
          </p:cNvSpPr>
          <p:nvPr/>
        </p:nvSpPr>
        <p:spPr bwMode="auto">
          <a:xfrm>
            <a:off x="4794250" y="5554663"/>
            <a:ext cx="3562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华文中宋" panose="02010600040101010101" pitchFamily="2" charset="-122"/>
              </a:rPr>
              <a:t>NaCl</a:t>
            </a:r>
            <a:r>
              <a:rPr lang="zh-CN" altLang="en-US" sz="2800">
                <a:solidFill>
                  <a:schemeClr val="tx2"/>
                </a:solidFill>
                <a:latin typeface="华文中宋" panose="02010600040101010101" pitchFamily="2" charset="-122"/>
                <a:ea typeface="华文中宋" panose="02010600040101010101" pitchFamily="2" charset="-122"/>
              </a:rPr>
              <a:t>晶体的中子衍射</a:t>
            </a:r>
          </a:p>
        </p:txBody>
      </p:sp>
      <p:sp>
        <p:nvSpPr>
          <p:cNvPr id="5" name="Text Box 5">
            <a:extLst>
              <a:ext uri="{FF2B5EF4-FFF2-40B4-BE49-F238E27FC236}">
                <a16:creationId xmlns:a16="http://schemas.microsoft.com/office/drawing/2014/main" id="{6425D4F4-2A71-4575-BA5F-EBA0B41DF31B}"/>
              </a:ext>
            </a:extLst>
          </p:cNvPr>
          <p:cNvSpPr txBox="1">
            <a:spLocks noChangeArrowheads="1"/>
          </p:cNvSpPr>
          <p:nvPr/>
        </p:nvSpPr>
        <p:spPr bwMode="auto">
          <a:xfrm>
            <a:off x="890588" y="5551488"/>
            <a:ext cx="3562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华文中宋" panose="02010600040101010101" pitchFamily="2" charset="-122"/>
              </a:rPr>
              <a:t>UO</a:t>
            </a:r>
            <a:r>
              <a:rPr lang="en-US" altLang="zh-CN" sz="2800" baseline="-25000">
                <a:solidFill>
                  <a:schemeClr val="tx2"/>
                </a:solidFill>
                <a:latin typeface="楷体_GB2312"/>
                <a:ea typeface="华文中宋" panose="02010600040101010101" pitchFamily="2" charset="-122"/>
              </a:rPr>
              <a:t>2</a:t>
            </a:r>
            <a:r>
              <a:rPr lang="zh-CN" altLang="en-US" sz="2800">
                <a:solidFill>
                  <a:schemeClr val="tx2"/>
                </a:solidFill>
                <a:latin typeface="华文中宋" panose="02010600040101010101" pitchFamily="2" charset="-122"/>
                <a:ea typeface="华文中宋" panose="02010600040101010101" pitchFamily="2" charset="-122"/>
              </a:rPr>
              <a:t>晶体的电子衍射</a:t>
            </a:r>
          </a:p>
        </p:txBody>
      </p:sp>
      <p:grpSp>
        <p:nvGrpSpPr>
          <p:cNvPr id="6" name="Group 6">
            <a:extLst>
              <a:ext uri="{FF2B5EF4-FFF2-40B4-BE49-F238E27FC236}">
                <a16:creationId xmlns:a16="http://schemas.microsoft.com/office/drawing/2014/main" id="{E31BE81D-167A-4999-AEAE-FD7939E4314F}"/>
              </a:ext>
            </a:extLst>
          </p:cNvPr>
          <p:cNvGrpSpPr>
            <a:grpSpLocks/>
          </p:cNvGrpSpPr>
          <p:nvPr/>
        </p:nvGrpSpPr>
        <p:grpSpPr bwMode="auto">
          <a:xfrm>
            <a:off x="881063" y="1965325"/>
            <a:ext cx="3327400" cy="3303588"/>
            <a:chOff x="575" y="1141"/>
            <a:chExt cx="2096" cy="2081"/>
          </a:xfrm>
        </p:grpSpPr>
        <p:grpSp>
          <p:nvGrpSpPr>
            <p:cNvPr id="19498" name="Group 7">
              <a:extLst>
                <a:ext uri="{FF2B5EF4-FFF2-40B4-BE49-F238E27FC236}">
                  <a16:creationId xmlns:a16="http://schemas.microsoft.com/office/drawing/2014/main" id="{4368C660-B95B-4E6B-9BC6-27880E2A3CCD}"/>
                </a:ext>
              </a:extLst>
            </p:cNvPr>
            <p:cNvGrpSpPr>
              <a:grpSpLocks/>
            </p:cNvGrpSpPr>
            <p:nvPr/>
          </p:nvGrpSpPr>
          <p:grpSpPr bwMode="auto">
            <a:xfrm>
              <a:off x="575" y="1141"/>
              <a:ext cx="2096" cy="2081"/>
              <a:chOff x="725" y="90"/>
              <a:chExt cx="4174" cy="3972"/>
            </a:xfrm>
          </p:grpSpPr>
          <p:sp>
            <p:nvSpPr>
              <p:cNvPr id="19544" name="Rectangle 8">
                <a:extLst>
                  <a:ext uri="{FF2B5EF4-FFF2-40B4-BE49-F238E27FC236}">
                    <a16:creationId xmlns:a16="http://schemas.microsoft.com/office/drawing/2014/main" id="{2538812B-9A59-48B4-B584-63D6ADA3EFC9}"/>
                  </a:ext>
                </a:extLst>
              </p:cNvPr>
              <p:cNvSpPr>
                <a:spLocks noChangeArrowheads="1"/>
              </p:cNvSpPr>
              <p:nvPr/>
            </p:nvSpPr>
            <p:spPr bwMode="auto">
              <a:xfrm>
                <a:off x="725" y="90"/>
                <a:ext cx="4174" cy="3972"/>
              </a:xfrm>
              <a:prstGeom prst="rect">
                <a:avLst/>
              </a:prstGeom>
              <a:gradFill rotWithShape="0">
                <a:gsLst>
                  <a:gs pos="0">
                    <a:srgbClr val="00004E"/>
                  </a:gs>
                  <a:gs pos="100000">
                    <a:srgbClr val="000066"/>
                  </a:gs>
                </a:gsLst>
                <a:path path="shape">
                  <a:fillToRect l="50000" t="50000" r="50000" b="50000"/>
                </a:path>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45" name="Oval 9">
                <a:extLst>
                  <a:ext uri="{FF2B5EF4-FFF2-40B4-BE49-F238E27FC236}">
                    <a16:creationId xmlns:a16="http://schemas.microsoft.com/office/drawing/2014/main" id="{DF337643-87C8-4298-930E-30E6D62B8EB2}"/>
                  </a:ext>
                </a:extLst>
              </p:cNvPr>
              <p:cNvSpPr>
                <a:spLocks noChangeArrowheads="1"/>
              </p:cNvSpPr>
              <p:nvPr/>
            </p:nvSpPr>
            <p:spPr bwMode="auto">
              <a:xfrm>
                <a:off x="802" y="105"/>
                <a:ext cx="4046" cy="3951"/>
              </a:xfrm>
              <a:prstGeom prst="ellipse">
                <a:avLst/>
              </a:prstGeom>
              <a:gradFill rotWithShape="0">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46" name="Oval 10">
                <a:extLst>
                  <a:ext uri="{FF2B5EF4-FFF2-40B4-BE49-F238E27FC236}">
                    <a16:creationId xmlns:a16="http://schemas.microsoft.com/office/drawing/2014/main" id="{EA938305-3D10-40E3-872A-26BABE23851B}"/>
                  </a:ext>
                </a:extLst>
              </p:cNvPr>
              <p:cNvSpPr>
                <a:spLocks noChangeArrowheads="1"/>
              </p:cNvSpPr>
              <p:nvPr/>
            </p:nvSpPr>
            <p:spPr bwMode="auto">
              <a:xfrm>
                <a:off x="786" y="104"/>
                <a:ext cx="4062" cy="3949"/>
              </a:xfrm>
              <a:prstGeom prst="ellipse">
                <a:avLst/>
              </a:prstGeom>
              <a:solidFill>
                <a:srgbClr val="000000">
                  <a:alpha val="50195"/>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19499" name="Oval 11">
              <a:extLst>
                <a:ext uri="{FF2B5EF4-FFF2-40B4-BE49-F238E27FC236}">
                  <a16:creationId xmlns:a16="http://schemas.microsoft.com/office/drawing/2014/main" id="{EF759512-565F-402B-94E7-48AF85D83BAF}"/>
                </a:ext>
              </a:extLst>
            </p:cNvPr>
            <p:cNvSpPr>
              <a:spLocks noChangeArrowheads="1"/>
            </p:cNvSpPr>
            <p:nvPr/>
          </p:nvSpPr>
          <p:spPr bwMode="auto">
            <a:xfrm>
              <a:off x="1497" y="2052"/>
              <a:ext cx="224" cy="219"/>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0" name="Oval 12">
              <a:extLst>
                <a:ext uri="{FF2B5EF4-FFF2-40B4-BE49-F238E27FC236}">
                  <a16:creationId xmlns:a16="http://schemas.microsoft.com/office/drawing/2014/main" id="{F64B6099-46AD-40B3-8D78-55052579D0E0}"/>
                </a:ext>
              </a:extLst>
            </p:cNvPr>
            <p:cNvSpPr>
              <a:spLocks noChangeArrowheads="1"/>
            </p:cNvSpPr>
            <p:nvPr/>
          </p:nvSpPr>
          <p:spPr bwMode="auto">
            <a:xfrm>
              <a:off x="1548" y="1670"/>
              <a:ext cx="124" cy="130"/>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1" name="Oval 13">
              <a:extLst>
                <a:ext uri="{FF2B5EF4-FFF2-40B4-BE49-F238E27FC236}">
                  <a16:creationId xmlns:a16="http://schemas.microsoft.com/office/drawing/2014/main" id="{EA9F9027-7DFC-4291-A400-C1826AF1CFE4}"/>
                </a:ext>
              </a:extLst>
            </p:cNvPr>
            <p:cNvSpPr>
              <a:spLocks noChangeArrowheads="1"/>
            </p:cNvSpPr>
            <p:nvPr/>
          </p:nvSpPr>
          <p:spPr bwMode="auto">
            <a:xfrm>
              <a:off x="1957" y="1497"/>
              <a:ext cx="92" cy="90"/>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2" name="Oval 14">
              <a:extLst>
                <a:ext uri="{FF2B5EF4-FFF2-40B4-BE49-F238E27FC236}">
                  <a16:creationId xmlns:a16="http://schemas.microsoft.com/office/drawing/2014/main" id="{257CB862-0A9F-4612-B998-4E310F17F7EB}"/>
                </a:ext>
              </a:extLst>
            </p:cNvPr>
            <p:cNvSpPr>
              <a:spLocks noChangeArrowheads="1"/>
            </p:cNvSpPr>
            <p:nvPr/>
          </p:nvSpPr>
          <p:spPr bwMode="auto">
            <a:xfrm rot="3044629">
              <a:off x="1187" y="1514"/>
              <a:ext cx="82" cy="71"/>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3" name="Oval 15">
              <a:extLst>
                <a:ext uri="{FF2B5EF4-FFF2-40B4-BE49-F238E27FC236}">
                  <a16:creationId xmlns:a16="http://schemas.microsoft.com/office/drawing/2014/main" id="{3DC6F639-9D50-4A88-8298-C38AF54686F1}"/>
                </a:ext>
              </a:extLst>
            </p:cNvPr>
            <p:cNvSpPr>
              <a:spLocks noChangeArrowheads="1"/>
            </p:cNvSpPr>
            <p:nvPr/>
          </p:nvSpPr>
          <p:spPr bwMode="auto">
            <a:xfrm rot="1979230">
              <a:off x="2197" y="2568"/>
              <a:ext cx="159" cy="9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4" name="Oval 16">
              <a:extLst>
                <a:ext uri="{FF2B5EF4-FFF2-40B4-BE49-F238E27FC236}">
                  <a16:creationId xmlns:a16="http://schemas.microsoft.com/office/drawing/2014/main" id="{F27E3BA0-0DA8-4197-BA22-1C1FAF1EED14}"/>
                </a:ext>
              </a:extLst>
            </p:cNvPr>
            <p:cNvSpPr>
              <a:spLocks noChangeArrowheads="1"/>
            </p:cNvSpPr>
            <p:nvPr/>
          </p:nvSpPr>
          <p:spPr bwMode="auto">
            <a:xfrm rot="-4343020">
              <a:off x="930" y="1734"/>
              <a:ext cx="108" cy="134"/>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5" name="Oval 17">
              <a:extLst>
                <a:ext uri="{FF2B5EF4-FFF2-40B4-BE49-F238E27FC236}">
                  <a16:creationId xmlns:a16="http://schemas.microsoft.com/office/drawing/2014/main" id="{9ABD9886-6889-4CFA-8B4E-DA016A38A88D}"/>
                </a:ext>
              </a:extLst>
            </p:cNvPr>
            <p:cNvSpPr>
              <a:spLocks noChangeArrowheads="1"/>
            </p:cNvSpPr>
            <p:nvPr/>
          </p:nvSpPr>
          <p:spPr bwMode="auto">
            <a:xfrm>
              <a:off x="1549" y="2833"/>
              <a:ext cx="104" cy="157"/>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6" name="Oval 18">
              <a:extLst>
                <a:ext uri="{FF2B5EF4-FFF2-40B4-BE49-F238E27FC236}">
                  <a16:creationId xmlns:a16="http://schemas.microsoft.com/office/drawing/2014/main" id="{FCA23D67-87CD-437E-AA91-A093F2A636F1}"/>
                </a:ext>
              </a:extLst>
            </p:cNvPr>
            <p:cNvSpPr>
              <a:spLocks noChangeArrowheads="1"/>
            </p:cNvSpPr>
            <p:nvPr/>
          </p:nvSpPr>
          <p:spPr bwMode="auto">
            <a:xfrm>
              <a:off x="1376" y="2522"/>
              <a:ext cx="45" cy="48"/>
            </a:xfrm>
            <a:prstGeom prst="ellipse">
              <a:avLst/>
            </a:prstGeom>
            <a:gradFill rotWithShape="0">
              <a:gsLst>
                <a:gs pos="0">
                  <a:srgbClr val="66FFFF"/>
                </a:gs>
                <a:gs pos="100000">
                  <a:srgbClr val="00576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7" name="Oval 19">
              <a:extLst>
                <a:ext uri="{FF2B5EF4-FFF2-40B4-BE49-F238E27FC236}">
                  <a16:creationId xmlns:a16="http://schemas.microsoft.com/office/drawing/2014/main" id="{F5396DB6-517F-4DC3-A0CF-C0F9C1978224}"/>
                </a:ext>
              </a:extLst>
            </p:cNvPr>
            <p:cNvSpPr>
              <a:spLocks noChangeArrowheads="1"/>
            </p:cNvSpPr>
            <p:nvPr/>
          </p:nvSpPr>
          <p:spPr bwMode="auto">
            <a:xfrm>
              <a:off x="1805" y="2520"/>
              <a:ext cx="47" cy="48"/>
            </a:xfrm>
            <a:prstGeom prst="ellipse">
              <a:avLst/>
            </a:prstGeom>
            <a:gradFill rotWithShape="0">
              <a:gsLst>
                <a:gs pos="0">
                  <a:srgbClr val="00BEBA"/>
                </a:gs>
                <a:gs pos="100000">
                  <a:srgbClr val="005468"/>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8" name="Oval 20">
              <a:extLst>
                <a:ext uri="{FF2B5EF4-FFF2-40B4-BE49-F238E27FC236}">
                  <a16:creationId xmlns:a16="http://schemas.microsoft.com/office/drawing/2014/main" id="{B258DCDA-C71F-49D1-BF72-188B85F06BC5}"/>
                </a:ext>
              </a:extLst>
            </p:cNvPr>
            <p:cNvSpPr>
              <a:spLocks noChangeArrowheads="1"/>
            </p:cNvSpPr>
            <p:nvPr/>
          </p:nvSpPr>
          <p:spPr bwMode="auto">
            <a:xfrm>
              <a:off x="1362" y="1810"/>
              <a:ext cx="45" cy="47"/>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09" name="Oval 21">
              <a:extLst>
                <a:ext uri="{FF2B5EF4-FFF2-40B4-BE49-F238E27FC236}">
                  <a16:creationId xmlns:a16="http://schemas.microsoft.com/office/drawing/2014/main" id="{EF3F4CCD-FB65-4041-9FAA-B29EA2606A06}"/>
                </a:ext>
              </a:extLst>
            </p:cNvPr>
            <p:cNvSpPr>
              <a:spLocks noChangeArrowheads="1"/>
            </p:cNvSpPr>
            <p:nvPr/>
          </p:nvSpPr>
          <p:spPr bwMode="auto">
            <a:xfrm>
              <a:off x="1187" y="2156"/>
              <a:ext cx="47" cy="47"/>
            </a:xfrm>
            <a:prstGeom prst="ellipse">
              <a:avLst/>
            </a:prstGeom>
            <a:gradFill rotWithShape="0">
              <a:gsLst>
                <a:gs pos="0">
                  <a:srgbClr val="66FFFF"/>
                </a:gs>
                <a:gs pos="100000">
                  <a:srgbClr val="005B7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0" name="Oval 22">
              <a:extLst>
                <a:ext uri="{FF2B5EF4-FFF2-40B4-BE49-F238E27FC236}">
                  <a16:creationId xmlns:a16="http://schemas.microsoft.com/office/drawing/2014/main" id="{5D3F8185-1134-4F83-A183-88DFE7805AD7}"/>
                </a:ext>
              </a:extLst>
            </p:cNvPr>
            <p:cNvSpPr>
              <a:spLocks noChangeArrowheads="1"/>
            </p:cNvSpPr>
            <p:nvPr/>
          </p:nvSpPr>
          <p:spPr bwMode="auto">
            <a:xfrm>
              <a:off x="1245" y="2610"/>
              <a:ext cx="46" cy="47"/>
            </a:xfrm>
            <a:prstGeom prst="ellipse">
              <a:avLst/>
            </a:prstGeom>
            <a:gradFill rotWithShape="0">
              <a:gsLst>
                <a:gs pos="0">
                  <a:srgbClr val="66FFFF"/>
                </a:gs>
                <a:gs pos="100000">
                  <a:srgbClr val="00576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1" name="Oval 23">
              <a:extLst>
                <a:ext uri="{FF2B5EF4-FFF2-40B4-BE49-F238E27FC236}">
                  <a16:creationId xmlns:a16="http://schemas.microsoft.com/office/drawing/2014/main" id="{4D566C81-D59A-4944-AADA-F2EEF93EF075}"/>
                </a:ext>
              </a:extLst>
            </p:cNvPr>
            <p:cNvSpPr>
              <a:spLocks noChangeArrowheads="1"/>
            </p:cNvSpPr>
            <p:nvPr/>
          </p:nvSpPr>
          <p:spPr bwMode="auto">
            <a:xfrm>
              <a:off x="1981" y="1740"/>
              <a:ext cx="47" cy="46"/>
            </a:xfrm>
            <a:prstGeom prst="ellipse">
              <a:avLst/>
            </a:prstGeom>
            <a:gradFill rotWithShape="0">
              <a:gsLst>
                <a:gs pos="0">
                  <a:srgbClr val="00E5E0"/>
                </a:gs>
                <a:gs pos="100000">
                  <a:srgbClr val="00576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2" name="Oval 24">
              <a:extLst>
                <a:ext uri="{FF2B5EF4-FFF2-40B4-BE49-F238E27FC236}">
                  <a16:creationId xmlns:a16="http://schemas.microsoft.com/office/drawing/2014/main" id="{4ABF65B0-03A3-4C42-B8AD-8232D2FFA943}"/>
                </a:ext>
              </a:extLst>
            </p:cNvPr>
            <p:cNvSpPr>
              <a:spLocks noChangeArrowheads="1"/>
            </p:cNvSpPr>
            <p:nvPr/>
          </p:nvSpPr>
          <p:spPr bwMode="auto">
            <a:xfrm>
              <a:off x="2140" y="2384"/>
              <a:ext cx="45" cy="46"/>
            </a:xfrm>
            <a:prstGeom prst="ellipse">
              <a:avLst/>
            </a:prstGeom>
            <a:gradFill rotWithShape="0">
              <a:gsLst>
                <a:gs pos="0">
                  <a:srgbClr val="66FFFF"/>
                </a:gs>
                <a:gs pos="100000">
                  <a:srgbClr val="005B7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3" name="Oval 25">
              <a:extLst>
                <a:ext uri="{FF2B5EF4-FFF2-40B4-BE49-F238E27FC236}">
                  <a16:creationId xmlns:a16="http://schemas.microsoft.com/office/drawing/2014/main" id="{4EC8E785-6233-42E3-B47F-5B3A96A55FF3}"/>
                </a:ext>
              </a:extLst>
            </p:cNvPr>
            <p:cNvSpPr>
              <a:spLocks noChangeArrowheads="1"/>
            </p:cNvSpPr>
            <p:nvPr/>
          </p:nvSpPr>
          <p:spPr bwMode="auto">
            <a:xfrm>
              <a:off x="1359" y="1637"/>
              <a:ext cx="45" cy="47"/>
            </a:xfrm>
            <a:prstGeom prst="ellipse">
              <a:avLst/>
            </a:prstGeom>
            <a:gradFill rotWithShape="0">
              <a:gsLst>
                <a:gs pos="0">
                  <a:srgbClr val="66FFFF"/>
                </a:gs>
                <a:gs pos="100000">
                  <a:srgbClr val="004A5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4" name="Oval 26">
              <a:extLst>
                <a:ext uri="{FF2B5EF4-FFF2-40B4-BE49-F238E27FC236}">
                  <a16:creationId xmlns:a16="http://schemas.microsoft.com/office/drawing/2014/main" id="{8BF0121C-6F01-4DC6-A935-DD3280236F88}"/>
                </a:ext>
              </a:extLst>
            </p:cNvPr>
            <p:cNvSpPr>
              <a:spLocks noChangeArrowheads="1"/>
            </p:cNvSpPr>
            <p:nvPr/>
          </p:nvSpPr>
          <p:spPr bwMode="auto">
            <a:xfrm>
              <a:off x="1786" y="2713"/>
              <a:ext cx="46" cy="46"/>
            </a:xfrm>
            <a:prstGeom prst="ellipse">
              <a:avLst/>
            </a:prstGeom>
            <a:gradFill rotWithShape="0">
              <a:gsLst>
                <a:gs pos="0">
                  <a:srgbClr val="66FFFF"/>
                </a:gs>
                <a:gs pos="100000">
                  <a:srgbClr val="006178"/>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5" name="Oval 27">
              <a:extLst>
                <a:ext uri="{FF2B5EF4-FFF2-40B4-BE49-F238E27FC236}">
                  <a16:creationId xmlns:a16="http://schemas.microsoft.com/office/drawing/2014/main" id="{908F4CCC-D96A-425D-AA13-F0CDCFBA2965}"/>
                </a:ext>
              </a:extLst>
            </p:cNvPr>
            <p:cNvSpPr>
              <a:spLocks noChangeArrowheads="1"/>
            </p:cNvSpPr>
            <p:nvPr/>
          </p:nvSpPr>
          <p:spPr bwMode="auto">
            <a:xfrm>
              <a:off x="1010" y="2055"/>
              <a:ext cx="46" cy="48"/>
            </a:xfrm>
            <a:prstGeom prst="ellipse">
              <a:avLst/>
            </a:prstGeom>
            <a:gradFill rotWithShape="0">
              <a:gsLst>
                <a:gs pos="0">
                  <a:srgbClr val="66FFFF"/>
                </a:gs>
                <a:gs pos="100000">
                  <a:srgbClr val="00576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6" name="Oval 28">
              <a:extLst>
                <a:ext uri="{FF2B5EF4-FFF2-40B4-BE49-F238E27FC236}">
                  <a16:creationId xmlns:a16="http://schemas.microsoft.com/office/drawing/2014/main" id="{B78BC8A0-C6D2-41FA-B96F-A7C024ACAAB2}"/>
                </a:ext>
              </a:extLst>
            </p:cNvPr>
            <p:cNvSpPr>
              <a:spLocks noChangeArrowheads="1"/>
            </p:cNvSpPr>
            <p:nvPr/>
          </p:nvSpPr>
          <p:spPr bwMode="auto">
            <a:xfrm>
              <a:off x="1300" y="1268"/>
              <a:ext cx="46" cy="47"/>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7" name="Oval 29">
              <a:extLst>
                <a:ext uri="{FF2B5EF4-FFF2-40B4-BE49-F238E27FC236}">
                  <a16:creationId xmlns:a16="http://schemas.microsoft.com/office/drawing/2014/main" id="{1B4CF7C9-7BF1-43C8-8ECD-B14217F5C835}"/>
                </a:ext>
              </a:extLst>
            </p:cNvPr>
            <p:cNvSpPr>
              <a:spLocks noChangeArrowheads="1"/>
            </p:cNvSpPr>
            <p:nvPr/>
          </p:nvSpPr>
          <p:spPr bwMode="auto">
            <a:xfrm>
              <a:off x="1822" y="3011"/>
              <a:ext cx="45" cy="46"/>
            </a:xfrm>
            <a:prstGeom prst="ellipse">
              <a:avLst/>
            </a:prstGeom>
            <a:gradFill rotWithShape="0">
              <a:gsLst>
                <a:gs pos="0">
                  <a:srgbClr val="0FA6C9"/>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8" name="Oval 30">
              <a:extLst>
                <a:ext uri="{FF2B5EF4-FFF2-40B4-BE49-F238E27FC236}">
                  <a16:creationId xmlns:a16="http://schemas.microsoft.com/office/drawing/2014/main" id="{DF5504D1-8BFC-4298-8DB4-CD019DB28A41}"/>
                </a:ext>
              </a:extLst>
            </p:cNvPr>
            <p:cNvSpPr>
              <a:spLocks noChangeArrowheads="1"/>
            </p:cNvSpPr>
            <p:nvPr/>
          </p:nvSpPr>
          <p:spPr bwMode="auto">
            <a:xfrm rot="-4652461">
              <a:off x="1935" y="2349"/>
              <a:ext cx="117" cy="132"/>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19" name="Oval 31">
              <a:extLst>
                <a:ext uri="{FF2B5EF4-FFF2-40B4-BE49-F238E27FC236}">
                  <a16:creationId xmlns:a16="http://schemas.microsoft.com/office/drawing/2014/main" id="{16924103-9628-472B-864C-A0D73D657ADC}"/>
                </a:ext>
              </a:extLst>
            </p:cNvPr>
            <p:cNvSpPr>
              <a:spLocks noChangeArrowheads="1"/>
            </p:cNvSpPr>
            <p:nvPr/>
          </p:nvSpPr>
          <p:spPr bwMode="auto">
            <a:xfrm>
              <a:off x="2311" y="2215"/>
              <a:ext cx="87" cy="78"/>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0" name="Oval 32">
              <a:extLst>
                <a:ext uri="{FF2B5EF4-FFF2-40B4-BE49-F238E27FC236}">
                  <a16:creationId xmlns:a16="http://schemas.microsoft.com/office/drawing/2014/main" id="{52F5AD33-4AA3-4324-9ADA-44ED17CCC5E7}"/>
                </a:ext>
              </a:extLst>
            </p:cNvPr>
            <p:cNvSpPr>
              <a:spLocks noChangeArrowheads="1"/>
            </p:cNvSpPr>
            <p:nvPr/>
          </p:nvSpPr>
          <p:spPr bwMode="auto">
            <a:xfrm>
              <a:off x="855" y="2165"/>
              <a:ext cx="90"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1" name="Oval 33">
              <a:extLst>
                <a:ext uri="{FF2B5EF4-FFF2-40B4-BE49-F238E27FC236}">
                  <a16:creationId xmlns:a16="http://schemas.microsoft.com/office/drawing/2014/main" id="{9BF8FA34-763D-4FDE-B58D-88A9024246F5}"/>
                </a:ext>
              </a:extLst>
            </p:cNvPr>
            <p:cNvSpPr>
              <a:spLocks noChangeArrowheads="1"/>
            </p:cNvSpPr>
            <p:nvPr/>
          </p:nvSpPr>
          <p:spPr bwMode="auto">
            <a:xfrm rot="-3182943">
              <a:off x="1202" y="2759"/>
              <a:ext cx="86" cy="7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2" name="Oval 34">
              <a:extLst>
                <a:ext uri="{FF2B5EF4-FFF2-40B4-BE49-F238E27FC236}">
                  <a16:creationId xmlns:a16="http://schemas.microsoft.com/office/drawing/2014/main" id="{0EE6697A-9664-466F-B4BE-F44B4928D16A}"/>
                </a:ext>
              </a:extLst>
            </p:cNvPr>
            <p:cNvSpPr>
              <a:spLocks noChangeArrowheads="1"/>
            </p:cNvSpPr>
            <p:nvPr/>
          </p:nvSpPr>
          <p:spPr bwMode="auto">
            <a:xfrm rot="-1360843">
              <a:off x="1950" y="2764"/>
              <a:ext cx="76" cy="92"/>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3" name="Oval 35">
              <a:extLst>
                <a:ext uri="{FF2B5EF4-FFF2-40B4-BE49-F238E27FC236}">
                  <a16:creationId xmlns:a16="http://schemas.microsoft.com/office/drawing/2014/main" id="{79B1BAF2-CB88-4518-8751-37A64C8A1C85}"/>
                </a:ext>
              </a:extLst>
            </p:cNvPr>
            <p:cNvSpPr>
              <a:spLocks noChangeArrowheads="1"/>
            </p:cNvSpPr>
            <p:nvPr/>
          </p:nvSpPr>
          <p:spPr bwMode="auto">
            <a:xfrm>
              <a:off x="1832" y="1798"/>
              <a:ext cx="45" cy="46"/>
            </a:xfrm>
            <a:prstGeom prst="ellipse">
              <a:avLst/>
            </a:prstGeom>
            <a:gradFill rotWithShape="0">
              <a:gsLst>
                <a:gs pos="0">
                  <a:srgbClr val="66FFFF"/>
                </a:gs>
                <a:gs pos="100000">
                  <a:srgbClr val="004A5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4" name="Oval 36">
              <a:extLst>
                <a:ext uri="{FF2B5EF4-FFF2-40B4-BE49-F238E27FC236}">
                  <a16:creationId xmlns:a16="http://schemas.microsoft.com/office/drawing/2014/main" id="{6E7126CB-7D20-43A3-91ED-5D59B94DFC85}"/>
                </a:ext>
              </a:extLst>
            </p:cNvPr>
            <p:cNvSpPr>
              <a:spLocks noChangeArrowheads="1"/>
            </p:cNvSpPr>
            <p:nvPr/>
          </p:nvSpPr>
          <p:spPr bwMode="auto">
            <a:xfrm>
              <a:off x="1998" y="2205"/>
              <a:ext cx="45" cy="47"/>
            </a:xfrm>
            <a:prstGeom prst="ellipse">
              <a:avLst/>
            </a:prstGeom>
            <a:gradFill rotWithShape="0">
              <a:gsLst>
                <a:gs pos="0">
                  <a:srgbClr val="66FFFF"/>
                </a:gs>
                <a:gs pos="100000">
                  <a:srgbClr val="004A5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5" name="Oval 37">
              <a:extLst>
                <a:ext uri="{FF2B5EF4-FFF2-40B4-BE49-F238E27FC236}">
                  <a16:creationId xmlns:a16="http://schemas.microsoft.com/office/drawing/2014/main" id="{A72D648D-056D-4925-8632-285AA9763DE6}"/>
                </a:ext>
              </a:extLst>
            </p:cNvPr>
            <p:cNvSpPr>
              <a:spLocks noChangeArrowheads="1"/>
            </p:cNvSpPr>
            <p:nvPr/>
          </p:nvSpPr>
          <p:spPr bwMode="auto">
            <a:xfrm>
              <a:off x="2211" y="2831"/>
              <a:ext cx="45" cy="47"/>
            </a:xfrm>
            <a:prstGeom prst="ellipse">
              <a:avLst/>
            </a:prstGeom>
            <a:gradFill rotWithShape="0">
              <a:gsLst>
                <a:gs pos="0">
                  <a:srgbClr val="66FFFF"/>
                </a:gs>
                <a:gs pos="100000">
                  <a:srgbClr val="004A5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6" name="Oval 38">
              <a:extLst>
                <a:ext uri="{FF2B5EF4-FFF2-40B4-BE49-F238E27FC236}">
                  <a16:creationId xmlns:a16="http://schemas.microsoft.com/office/drawing/2014/main" id="{D0E8DD5A-3819-4BA5-AADF-FD17A731DE21}"/>
                </a:ext>
              </a:extLst>
            </p:cNvPr>
            <p:cNvSpPr>
              <a:spLocks noChangeArrowheads="1"/>
            </p:cNvSpPr>
            <p:nvPr/>
          </p:nvSpPr>
          <p:spPr bwMode="auto">
            <a:xfrm>
              <a:off x="2430" y="2482"/>
              <a:ext cx="45" cy="47"/>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7" name="Oval 39">
              <a:extLst>
                <a:ext uri="{FF2B5EF4-FFF2-40B4-BE49-F238E27FC236}">
                  <a16:creationId xmlns:a16="http://schemas.microsoft.com/office/drawing/2014/main" id="{0A384B4C-C6D9-467B-AC82-6D73D86475BB}"/>
                </a:ext>
              </a:extLst>
            </p:cNvPr>
            <p:cNvSpPr>
              <a:spLocks noChangeArrowheads="1"/>
            </p:cNvSpPr>
            <p:nvPr/>
          </p:nvSpPr>
          <p:spPr bwMode="auto">
            <a:xfrm>
              <a:off x="2460" y="1965"/>
              <a:ext cx="45" cy="46"/>
            </a:xfrm>
            <a:prstGeom prst="ellipse">
              <a:avLst/>
            </a:prstGeom>
            <a:gradFill rotWithShape="0">
              <a:gsLst>
                <a:gs pos="0">
                  <a:srgbClr val="66FFFF"/>
                </a:gs>
                <a:gs pos="100000">
                  <a:srgbClr val="004A5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8" name="Oval 40">
              <a:extLst>
                <a:ext uri="{FF2B5EF4-FFF2-40B4-BE49-F238E27FC236}">
                  <a16:creationId xmlns:a16="http://schemas.microsoft.com/office/drawing/2014/main" id="{93836261-972A-4A44-86C2-8BC8965C9834}"/>
                </a:ext>
              </a:extLst>
            </p:cNvPr>
            <p:cNvSpPr>
              <a:spLocks noChangeArrowheads="1"/>
            </p:cNvSpPr>
            <p:nvPr/>
          </p:nvSpPr>
          <p:spPr bwMode="auto">
            <a:xfrm>
              <a:off x="1268" y="2983"/>
              <a:ext cx="45"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29" name="Oval 41">
              <a:extLst>
                <a:ext uri="{FF2B5EF4-FFF2-40B4-BE49-F238E27FC236}">
                  <a16:creationId xmlns:a16="http://schemas.microsoft.com/office/drawing/2014/main" id="{8BB2D42B-9F09-4997-86E4-98975A4E9C5C}"/>
                </a:ext>
              </a:extLst>
            </p:cNvPr>
            <p:cNvSpPr>
              <a:spLocks noChangeArrowheads="1"/>
            </p:cNvSpPr>
            <p:nvPr/>
          </p:nvSpPr>
          <p:spPr bwMode="auto">
            <a:xfrm>
              <a:off x="930" y="2771"/>
              <a:ext cx="45" cy="46"/>
            </a:xfrm>
            <a:prstGeom prst="ellipse">
              <a:avLst/>
            </a:prstGeom>
            <a:gradFill rotWithShape="0">
              <a:gsLst>
                <a:gs pos="0">
                  <a:srgbClr val="66FFFF"/>
                </a:gs>
                <a:gs pos="100000">
                  <a:srgbClr val="004E6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30" name="Oval 42">
              <a:extLst>
                <a:ext uri="{FF2B5EF4-FFF2-40B4-BE49-F238E27FC236}">
                  <a16:creationId xmlns:a16="http://schemas.microsoft.com/office/drawing/2014/main" id="{DCBD8B47-513F-4403-9305-5D8A72809F67}"/>
                </a:ext>
              </a:extLst>
            </p:cNvPr>
            <p:cNvSpPr>
              <a:spLocks noChangeArrowheads="1"/>
            </p:cNvSpPr>
            <p:nvPr/>
          </p:nvSpPr>
          <p:spPr bwMode="auto">
            <a:xfrm>
              <a:off x="2240" y="1494"/>
              <a:ext cx="45" cy="46"/>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31" name="Oval 43">
              <a:extLst>
                <a:ext uri="{FF2B5EF4-FFF2-40B4-BE49-F238E27FC236}">
                  <a16:creationId xmlns:a16="http://schemas.microsoft.com/office/drawing/2014/main" id="{FB2D1691-61CE-4603-B43C-45B85E05D0CB}"/>
                </a:ext>
              </a:extLst>
            </p:cNvPr>
            <p:cNvSpPr>
              <a:spLocks noChangeArrowheads="1"/>
            </p:cNvSpPr>
            <p:nvPr/>
          </p:nvSpPr>
          <p:spPr bwMode="auto">
            <a:xfrm>
              <a:off x="1807" y="1280"/>
              <a:ext cx="45" cy="47"/>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32" name="Oval 44">
              <a:extLst>
                <a:ext uri="{FF2B5EF4-FFF2-40B4-BE49-F238E27FC236}">
                  <a16:creationId xmlns:a16="http://schemas.microsoft.com/office/drawing/2014/main" id="{96035085-2976-46FA-A353-6A44EADC3FF3}"/>
                </a:ext>
              </a:extLst>
            </p:cNvPr>
            <p:cNvSpPr>
              <a:spLocks noChangeArrowheads="1"/>
            </p:cNvSpPr>
            <p:nvPr/>
          </p:nvSpPr>
          <p:spPr bwMode="auto">
            <a:xfrm>
              <a:off x="1494" y="2049"/>
              <a:ext cx="240" cy="238"/>
            </a:xfrm>
            <a:prstGeom prst="ellipse">
              <a:avLst/>
            </a:prstGeom>
            <a:solidFill>
              <a:srgbClr val="777777">
                <a:alpha val="50195"/>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33" name="Oval 45">
              <a:extLst>
                <a:ext uri="{FF2B5EF4-FFF2-40B4-BE49-F238E27FC236}">
                  <a16:creationId xmlns:a16="http://schemas.microsoft.com/office/drawing/2014/main" id="{E76C0993-89DE-4645-8570-DBE706EED971}"/>
                </a:ext>
              </a:extLst>
            </p:cNvPr>
            <p:cNvSpPr>
              <a:spLocks noChangeArrowheads="1"/>
            </p:cNvSpPr>
            <p:nvPr/>
          </p:nvSpPr>
          <p:spPr bwMode="auto">
            <a:xfrm>
              <a:off x="1559" y="1356"/>
              <a:ext cx="101" cy="144"/>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34" name="Freeform 46">
              <a:extLst>
                <a:ext uri="{FF2B5EF4-FFF2-40B4-BE49-F238E27FC236}">
                  <a16:creationId xmlns:a16="http://schemas.microsoft.com/office/drawing/2014/main" id="{C95D79E7-1E34-434B-B220-89564ED267F0}"/>
                </a:ext>
              </a:extLst>
            </p:cNvPr>
            <p:cNvSpPr>
              <a:spLocks/>
            </p:cNvSpPr>
            <p:nvPr/>
          </p:nvSpPr>
          <p:spPr bwMode="auto">
            <a:xfrm rot="-7277187">
              <a:off x="1176" y="2325"/>
              <a:ext cx="100" cy="163"/>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5" name="Freeform 47">
              <a:extLst>
                <a:ext uri="{FF2B5EF4-FFF2-40B4-BE49-F238E27FC236}">
                  <a16:creationId xmlns:a16="http://schemas.microsoft.com/office/drawing/2014/main" id="{B6FF1E6E-1E20-4CDE-BCF5-6E1FF9C49115}"/>
                </a:ext>
              </a:extLst>
            </p:cNvPr>
            <p:cNvSpPr>
              <a:spLocks/>
            </p:cNvSpPr>
            <p:nvPr/>
          </p:nvSpPr>
          <p:spPr bwMode="auto">
            <a:xfrm rot="3721761">
              <a:off x="1982" y="1906"/>
              <a:ext cx="86" cy="135"/>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6" name="Freeform 48">
              <a:extLst>
                <a:ext uri="{FF2B5EF4-FFF2-40B4-BE49-F238E27FC236}">
                  <a16:creationId xmlns:a16="http://schemas.microsoft.com/office/drawing/2014/main" id="{DA04ECDB-792A-4594-80A3-510B71ECA593}"/>
                </a:ext>
              </a:extLst>
            </p:cNvPr>
            <p:cNvSpPr>
              <a:spLocks/>
            </p:cNvSpPr>
            <p:nvPr/>
          </p:nvSpPr>
          <p:spPr bwMode="auto">
            <a:xfrm rot="-3578948">
              <a:off x="1225" y="1910"/>
              <a:ext cx="86" cy="121"/>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7" name="Freeform 49">
              <a:extLst>
                <a:ext uri="{FF2B5EF4-FFF2-40B4-BE49-F238E27FC236}">
                  <a16:creationId xmlns:a16="http://schemas.microsoft.com/office/drawing/2014/main" id="{B0503FB2-07F1-4CF3-BF50-C5966F874116}"/>
                </a:ext>
              </a:extLst>
            </p:cNvPr>
            <p:cNvSpPr>
              <a:spLocks/>
            </p:cNvSpPr>
            <p:nvPr/>
          </p:nvSpPr>
          <p:spPr bwMode="auto">
            <a:xfrm rot="-10738794">
              <a:off x="1573" y="2554"/>
              <a:ext cx="94" cy="138"/>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8" name="Freeform 50">
              <a:extLst>
                <a:ext uri="{FF2B5EF4-FFF2-40B4-BE49-F238E27FC236}">
                  <a16:creationId xmlns:a16="http://schemas.microsoft.com/office/drawing/2014/main" id="{3297A883-B174-48C0-90E6-6BDA91A2399B}"/>
                </a:ext>
              </a:extLst>
            </p:cNvPr>
            <p:cNvSpPr>
              <a:spLocks/>
            </p:cNvSpPr>
            <p:nvPr/>
          </p:nvSpPr>
          <p:spPr bwMode="auto">
            <a:xfrm rot="-7277187">
              <a:off x="934" y="2488"/>
              <a:ext cx="89" cy="139"/>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39" name="Freeform 51">
              <a:extLst>
                <a:ext uri="{FF2B5EF4-FFF2-40B4-BE49-F238E27FC236}">
                  <a16:creationId xmlns:a16="http://schemas.microsoft.com/office/drawing/2014/main" id="{F53411BF-0A22-4DB6-87F1-04FDFA4D403A}"/>
                </a:ext>
              </a:extLst>
            </p:cNvPr>
            <p:cNvSpPr>
              <a:spLocks/>
            </p:cNvSpPr>
            <p:nvPr/>
          </p:nvSpPr>
          <p:spPr bwMode="auto">
            <a:xfrm rot="3953804">
              <a:off x="2226" y="1757"/>
              <a:ext cx="85" cy="129"/>
            </a:xfrm>
            <a:custGeom>
              <a:avLst/>
              <a:gdLst>
                <a:gd name="T0" fmla="*/ 0 w 456"/>
                <a:gd name="T1" fmla="*/ 0 h 711"/>
                <a:gd name="T2" fmla="*/ 0 w 456"/>
                <a:gd name="T3" fmla="*/ 0 h 711"/>
                <a:gd name="T4" fmla="*/ 0 w 456"/>
                <a:gd name="T5" fmla="*/ 0 h 711"/>
                <a:gd name="T6" fmla="*/ 0 w 456"/>
                <a:gd name="T7" fmla="*/ 0 h 711"/>
                <a:gd name="T8" fmla="*/ 0 w 456"/>
                <a:gd name="T9" fmla="*/ 0 h 711"/>
                <a:gd name="T10" fmla="*/ 0 w 456"/>
                <a:gd name="T11" fmla="*/ 0 h 711"/>
                <a:gd name="T12" fmla="*/ 0 w 456"/>
                <a:gd name="T13" fmla="*/ 0 h 711"/>
                <a:gd name="T14" fmla="*/ 0 w 456"/>
                <a:gd name="T15" fmla="*/ 0 h 711"/>
                <a:gd name="T16" fmla="*/ 0 w 456"/>
                <a:gd name="T17" fmla="*/ 0 h 711"/>
                <a:gd name="T18" fmla="*/ 0 w 456"/>
                <a:gd name="T19" fmla="*/ 0 h 711"/>
                <a:gd name="T20" fmla="*/ 0 w 456"/>
                <a:gd name="T21" fmla="*/ 0 h 711"/>
                <a:gd name="T22" fmla="*/ 0 w 456"/>
                <a:gd name="T23" fmla="*/ 0 h 711"/>
                <a:gd name="T24" fmla="*/ 0 w 456"/>
                <a:gd name="T25" fmla="*/ 0 h 711"/>
                <a:gd name="T26" fmla="*/ 0 w 456"/>
                <a:gd name="T27" fmla="*/ 0 h 711"/>
                <a:gd name="T28" fmla="*/ 0 w 456"/>
                <a:gd name="T29" fmla="*/ 0 h 711"/>
                <a:gd name="T30" fmla="*/ 0 w 456"/>
                <a:gd name="T31" fmla="*/ 0 h 711"/>
                <a:gd name="T32" fmla="*/ 0 w 456"/>
                <a:gd name="T33" fmla="*/ 0 h 711"/>
                <a:gd name="T34" fmla="*/ 0 w 456"/>
                <a:gd name="T35" fmla="*/ 0 h 711"/>
                <a:gd name="T36" fmla="*/ 0 w 456"/>
                <a:gd name="T37" fmla="*/ 0 h 711"/>
                <a:gd name="T38" fmla="*/ 0 w 456"/>
                <a:gd name="T39" fmla="*/ 0 h 711"/>
                <a:gd name="T40" fmla="*/ 0 w 456"/>
                <a:gd name="T41" fmla="*/ 0 h 711"/>
                <a:gd name="T42" fmla="*/ 0 w 456"/>
                <a:gd name="T43" fmla="*/ 0 h 711"/>
                <a:gd name="T44" fmla="*/ 0 w 456"/>
                <a:gd name="T45" fmla="*/ 0 h 711"/>
                <a:gd name="T46" fmla="*/ 0 w 456"/>
                <a:gd name="T47" fmla="*/ 0 h 711"/>
                <a:gd name="T48" fmla="*/ 0 w 456"/>
                <a:gd name="T49" fmla="*/ 0 h 711"/>
                <a:gd name="T50" fmla="*/ 0 w 456"/>
                <a:gd name="T51" fmla="*/ 0 h 711"/>
                <a:gd name="T52" fmla="*/ 0 w 456"/>
                <a:gd name="T53" fmla="*/ 0 h 711"/>
                <a:gd name="T54" fmla="*/ 0 w 456"/>
                <a:gd name="T55" fmla="*/ 0 h 711"/>
                <a:gd name="T56" fmla="*/ 0 w 456"/>
                <a:gd name="T57" fmla="*/ 0 h 711"/>
                <a:gd name="T58" fmla="*/ 0 w 456"/>
                <a:gd name="T59" fmla="*/ 0 h 711"/>
                <a:gd name="T60" fmla="*/ 0 w 456"/>
                <a:gd name="T61" fmla="*/ 0 h 711"/>
                <a:gd name="T62" fmla="*/ 0 w 456"/>
                <a:gd name="T63" fmla="*/ 0 h 711"/>
                <a:gd name="T64" fmla="*/ 0 w 456"/>
                <a:gd name="T65" fmla="*/ 0 h 711"/>
                <a:gd name="T66" fmla="*/ 0 w 456"/>
                <a:gd name="T67" fmla="*/ 0 h 7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6" h="711">
                  <a:moveTo>
                    <a:pt x="246" y="21"/>
                  </a:moveTo>
                  <a:lnTo>
                    <a:pt x="282" y="41"/>
                  </a:lnTo>
                  <a:lnTo>
                    <a:pt x="321" y="80"/>
                  </a:lnTo>
                  <a:lnTo>
                    <a:pt x="348" y="123"/>
                  </a:lnTo>
                  <a:lnTo>
                    <a:pt x="363" y="155"/>
                  </a:lnTo>
                  <a:lnTo>
                    <a:pt x="389" y="203"/>
                  </a:lnTo>
                  <a:lnTo>
                    <a:pt x="404" y="228"/>
                  </a:lnTo>
                  <a:lnTo>
                    <a:pt x="434" y="297"/>
                  </a:lnTo>
                  <a:lnTo>
                    <a:pt x="447" y="342"/>
                  </a:lnTo>
                  <a:lnTo>
                    <a:pt x="456" y="404"/>
                  </a:lnTo>
                  <a:lnTo>
                    <a:pt x="449" y="489"/>
                  </a:lnTo>
                  <a:lnTo>
                    <a:pt x="426" y="563"/>
                  </a:lnTo>
                  <a:lnTo>
                    <a:pt x="402" y="611"/>
                  </a:lnTo>
                  <a:lnTo>
                    <a:pt x="351" y="668"/>
                  </a:lnTo>
                  <a:lnTo>
                    <a:pt x="287" y="704"/>
                  </a:lnTo>
                  <a:lnTo>
                    <a:pt x="245" y="711"/>
                  </a:lnTo>
                  <a:lnTo>
                    <a:pt x="218" y="711"/>
                  </a:lnTo>
                  <a:lnTo>
                    <a:pt x="183" y="708"/>
                  </a:lnTo>
                  <a:lnTo>
                    <a:pt x="141" y="695"/>
                  </a:lnTo>
                  <a:lnTo>
                    <a:pt x="95" y="662"/>
                  </a:lnTo>
                  <a:lnTo>
                    <a:pt x="60" y="623"/>
                  </a:lnTo>
                  <a:lnTo>
                    <a:pt x="18" y="543"/>
                  </a:lnTo>
                  <a:lnTo>
                    <a:pt x="0" y="464"/>
                  </a:lnTo>
                  <a:lnTo>
                    <a:pt x="0" y="398"/>
                  </a:lnTo>
                  <a:lnTo>
                    <a:pt x="12" y="324"/>
                  </a:lnTo>
                  <a:lnTo>
                    <a:pt x="32" y="267"/>
                  </a:lnTo>
                  <a:lnTo>
                    <a:pt x="71" y="183"/>
                  </a:lnTo>
                  <a:lnTo>
                    <a:pt x="93" y="132"/>
                  </a:lnTo>
                  <a:lnTo>
                    <a:pt x="122" y="78"/>
                  </a:lnTo>
                  <a:lnTo>
                    <a:pt x="164" y="30"/>
                  </a:lnTo>
                  <a:lnTo>
                    <a:pt x="192" y="6"/>
                  </a:lnTo>
                  <a:lnTo>
                    <a:pt x="216" y="0"/>
                  </a:lnTo>
                  <a:lnTo>
                    <a:pt x="243" y="9"/>
                  </a:lnTo>
                  <a:lnTo>
                    <a:pt x="272" y="35"/>
                  </a:lnTo>
                </a:path>
              </a:pathLst>
            </a:custGeom>
            <a:gradFill rotWithShape="0">
              <a:gsLst>
                <a:gs pos="0">
                  <a:srgbClr val="0DD4E3"/>
                </a:gs>
                <a:gs pos="100000">
                  <a:srgbClr val="618CA9"/>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40" name="Oval 52">
              <a:extLst>
                <a:ext uri="{FF2B5EF4-FFF2-40B4-BE49-F238E27FC236}">
                  <a16:creationId xmlns:a16="http://schemas.microsoft.com/office/drawing/2014/main" id="{B5CFEEF1-0F6F-4095-A77E-0C2737F418B0}"/>
                </a:ext>
              </a:extLst>
            </p:cNvPr>
            <p:cNvSpPr>
              <a:spLocks noChangeArrowheads="1"/>
            </p:cNvSpPr>
            <p:nvPr/>
          </p:nvSpPr>
          <p:spPr bwMode="auto">
            <a:xfrm>
              <a:off x="631" y="1180"/>
              <a:ext cx="1991" cy="1990"/>
            </a:xfrm>
            <a:prstGeom prst="ellipse">
              <a:avLst/>
            </a:prstGeom>
            <a:noFill/>
            <a:ln w="127000">
              <a:solidFill>
                <a:srgbClr val="00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41" name="Oval 53">
              <a:extLst>
                <a:ext uri="{FF2B5EF4-FFF2-40B4-BE49-F238E27FC236}">
                  <a16:creationId xmlns:a16="http://schemas.microsoft.com/office/drawing/2014/main" id="{2FCFED01-455A-4182-B1E6-51AD18E162C0}"/>
                </a:ext>
              </a:extLst>
            </p:cNvPr>
            <p:cNvSpPr>
              <a:spLocks noChangeArrowheads="1"/>
            </p:cNvSpPr>
            <p:nvPr/>
          </p:nvSpPr>
          <p:spPr bwMode="auto">
            <a:xfrm>
              <a:off x="878" y="1518"/>
              <a:ext cx="46" cy="48"/>
            </a:xfrm>
            <a:prstGeom prst="ellipse">
              <a:avLst/>
            </a:prstGeom>
            <a:gradFill rotWithShape="0">
              <a:gsLst>
                <a:gs pos="0">
                  <a:srgbClr val="66FFFF"/>
                </a:gs>
                <a:gs pos="100000">
                  <a:srgbClr val="005B7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42" name="Oval 54">
              <a:extLst>
                <a:ext uri="{FF2B5EF4-FFF2-40B4-BE49-F238E27FC236}">
                  <a16:creationId xmlns:a16="http://schemas.microsoft.com/office/drawing/2014/main" id="{A9FBA1A6-DAAC-4C8C-BDD4-8F721D9CED6A}"/>
                </a:ext>
              </a:extLst>
            </p:cNvPr>
            <p:cNvSpPr>
              <a:spLocks noChangeArrowheads="1"/>
            </p:cNvSpPr>
            <p:nvPr/>
          </p:nvSpPr>
          <p:spPr bwMode="auto">
            <a:xfrm>
              <a:off x="683" y="1916"/>
              <a:ext cx="45"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543" name="Oval 55">
              <a:extLst>
                <a:ext uri="{FF2B5EF4-FFF2-40B4-BE49-F238E27FC236}">
                  <a16:creationId xmlns:a16="http://schemas.microsoft.com/office/drawing/2014/main" id="{A1B12E8D-ED22-43F0-AA77-BB2110D712D3}"/>
                </a:ext>
              </a:extLst>
            </p:cNvPr>
            <p:cNvSpPr>
              <a:spLocks noChangeArrowheads="1"/>
            </p:cNvSpPr>
            <p:nvPr/>
          </p:nvSpPr>
          <p:spPr bwMode="auto">
            <a:xfrm>
              <a:off x="726" y="2412"/>
              <a:ext cx="45" cy="46"/>
            </a:xfrm>
            <a:prstGeom prst="ellipse">
              <a:avLst/>
            </a:prstGeom>
            <a:gradFill rotWithShape="0">
              <a:gsLst>
                <a:gs pos="0">
                  <a:srgbClr val="59A6D1"/>
                </a:gs>
                <a:gs pos="100000">
                  <a:srgbClr val="42588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grpSp>
        <p:nvGrpSpPr>
          <p:cNvPr id="56" name="Group 56">
            <a:extLst>
              <a:ext uri="{FF2B5EF4-FFF2-40B4-BE49-F238E27FC236}">
                <a16:creationId xmlns:a16="http://schemas.microsoft.com/office/drawing/2014/main" id="{4458CFF6-01BA-4429-A22F-B9D75DB3B8DC}"/>
              </a:ext>
            </a:extLst>
          </p:cNvPr>
          <p:cNvGrpSpPr>
            <a:grpSpLocks/>
          </p:cNvGrpSpPr>
          <p:nvPr/>
        </p:nvGrpSpPr>
        <p:grpSpPr bwMode="auto">
          <a:xfrm>
            <a:off x="4879975" y="1962150"/>
            <a:ext cx="3314700" cy="3300413"/>
            <a:chOff x="3094" y="1139"/>
            <a:chExt cx="2088" cy="2079"/>
          </a:xfrm>
        </p:grpSpPr>
        <p:grpSp>
          <p:nvGrpSpPr>
            <p:cNvPr id="19468" name="Group 57">
              <a:extLst>
                <a:ext uri="{FF2B5EF4-FFF2-40B4-BE49-F238E27FC236}">
                  <a16:creationId xmlns:a16="http://schemas.microsoft.com/office/drawing/2014/main" id="{8DC8B651-326B-459C-BFBE-CA87AB54F66B}"/>
                </a:ext>
              </a:extLst>
            </p:cNvPr>
            <p:cNvGrpSpPr>
              <a:grpSpLocks/>
            </p:cNvGrpSpPr>
            <p:nvPr/>
          </p:nvGrpSpPr>
          <p:grpSpPr bwMode="auto">
            <a:xfrm>
              <a:off x="3094" y="1139"/>
              <a:ext cx="2088" cy="2079"/>
              <a:chOff x="725" y="90"/>
              <a:chExt cx="4174" cy="3972"/>
            </a:xfrm>
          </p:grpSpPr>
          <p:sp>
            <p:nvSpPr>
              <p:cNvPr id="19495" name="Rectangle 58">
                <a:extLst>
                  <a:ext uri="{FF2B5EF4-FFF2-40B4-BE49-F238E27FC236}">
                    <a16:creationId xmlns:a16="http://schemas.microsoft.com/office/drawing/2014/main" id="{EDFB1B5D-2138-4CD8-98BC-07F288B064F0}"/>
                  </a:ext>
                </a:extLst>
              </p:cNvPr>
              <p:cNvSpPr>
                <a:spLocks noChangeArrowheads="1"/>
              </p:cNvSpPr>
              <p:nvPr/>
            </p:nvSpPr>
            <p:spPr bwMode="auto">
              <a:xfrm>
                <a:off x="725" y="90"/>
                <a:ext cx="4174" cy="3972"/>
              </a:xfrm>
              <a:prstGeom prst="rect">
                <a:avLst/>
              </a:prstGeom>
              <a:gradFill rotWithShape="0">
                <a:gsLst>
                  <a:gs pos="0">
                    <a:srgbClr val="00004E"/>
                  </a:gs>
                  <a:gs pos="100000">
                    <a:srgbClr val="000066"/>
                  </a:gs>
                </a:gsLst>
                <a:path path="shape">
                  <a:fillToRect l="50000" t="50000" r="50000" b="50000"/>
                </a:path>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6" name="Oval 59">
                <a:extLst>
                  <a:ext uri="{FF2B5EF4-FFF2-40B4-BE49-F238E27FC236}">
                    <a16:creationId xmlns:a16="http://schemas.microsoft.com/office/drawing/2014/main" id="{90D9CEBF-3386-4E13-BA58-9133B2757035}"/>
                  </a:ext>
                </a:extLst>
              </p:cNvPr>
              <p:cNvSpPr>
                <a:spLocks noChangeArrowheads="1"/>
              </p:cNvSpPr>
              <p:nvPr/>
            </p:nvSpPr>
            <p:spPr bwMode="auto">
              <a:xfrm>
                <a:off x="802" y="105"/>
                <a:ext cx="4046" cy="3951"/>
              </a:xfrm>
              <a:prstGeom prst="ellipse">
                <a:avLst/>
              </a:prstGeom>
              <a:gradFill rotWithShape="0">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7" name="Oval 60">
                <a:extLst>
                  <a:ext uri="{FF2B5EF4-FFF2-40B4-BE49-F238E27FC236}">
                    <a16:creationId xmlns:a16="http://schemas.microsoft.com/office/drawing/2014/main" id="{173BDE63-AEE2-4D85-978F-12BB0590D102}"/>
                  </a:ext>
                </a:extLst>
              </p:cNvPr>
              <p:cNvSpPr>
                <a:spLocks noChangeArrowheads="1"/>
              </p:cNvSpPr>
              <p:nvPr/>
            </p:nvSpPr>
            <p:spPr bwMode="auto">
              <a:xfrm>
                <a:off x="786" y="104"/>
                <a:ext cx="4062" cy="3949"/>
              </a:xfrm>
              <a:prstGeom prst="ellipse">
                <a:avLst/>
              </a:prstGeom>
              <a:solidFill>
                <a:srgbClr val="000000">
                  <a:alpha val="5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19469" name="Oval 61">
              <a:extLst>
                <a:ext uri="{FF2B5EF4-FFF2-40B4-BE49-F238E27FC236}">
                  <a16:creationId xmlns:a16="http://schemas.microsoft.com/office/drawing/2014/main" id="{716F1BEB-115C-4D3E-8B46-33FC84374F56}"/>
                </a:ext>
              </a:extLst>
            </p:cNvPr>
            <p:cNvSpPr>
              <a:spLocks noChangeArrowheads="1"/>
            </p:cNvSpPr>
            <p:nvPr/>
          </p:nvSpPr>
          <p:spPr bwMode="auto">
            <a:xfrm>
              <a:off x="3990" y="2009"/>
              <a:ext cx="307" cy="311"/>
            </a:xfrm>
            <a:prstGeom prst="ellipse">
              <a:avLst/>
            </a:prstGeom>
            <a:gradFill rotWithShape="0">
              <a:gsLst>
                <a:gs pos="0">
                  <a:srgbClr val="1FA7B5"/>
                </a:gs>
                <a:gs pos="100000">
                  <a:srgbClr val="23BDCD"/>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0" name="Oval 62">
              <a:extLst>
                <a:ext uri="{FF2B5EF4-FFF2-40B4-BE49-F238E27FC236}">
                  <a16:creationId xmlns:a16="http://schemas.microsoft.com/office/drawing/2014/main" id="{BC88C72D-B5DC-4419-9FD3-CB92CA9FDB90}"/>
                </a:ext>
              </a:extLst>
            </p:cNvPr>
            <p:cNvSpPr>
              <a:spLocks noChangeArrowheads="1"/>
            </p:cNvSpPr>
            <p:nvPr/>
          </p:nvSpPr>
          <p:spPr bwMode="auto">
            <a:xfrm>
              <a:off x="4060" y="1251"/>
              <a:ext cx="126" cy="125"/>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1" name="Oval 63">
              <a:extLst>
                <a:ext uri="{FF2B5EF4-FFF2-40B4-BE49-F238E27FC236}">
                  <a16:creationId xmlns:a16="http://schemas.microsoft.com/office/drawing/2014/main" id="{A5D4F1A8-2DC9-4856-80A6-429BC85335F5}"/>
                </a:ext>
              </a:extLst>
            </p:cNvPr>
            <p:cNvSpPr>
              <a:spLocks noChangeArrowheads="1"/>
            </p:cNvSpPr>
            <p:nvPr/>
          </p:nvSpPr>
          <p:spPr bwMode="auto">
            <a:xfrm>
              <a:off x="3206" y="2155"/>
              <a:ext cx="128" cy="125"/>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2" name="Oval 64">
              <a:extLst>
                <a:ext uri="{FF2B5EF4-FFF2-40B4-BE49-F238E27FC236}">
                  <a16:creationId xmlns:a16="http://schemas.microsoft.com/office/drawing/2014/main" id="{56C28BF1-3DBF-49DA-BCBF-CD8320DC6918}"/>
                </a:ext>
              </a:extLst>
            </p:cNvPr>
            <p:cNvSpPr>
              <a:spLocks noChangeArrowheads="1"/>
            </p:cNvSpPr>
            <p:nvPr/>
          </p:nvSpPr>
          <p:spPr bwMode="auto">
            <a:xfrm>
              <a:off x="4953" y="2124"/>
              <a:ext cx="127" cy="125"/>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3" name="Oval 65">
              <a:extLst>
                <a:ext uri="{FF2B5EF4-FFF2-40B4-BE49-F238E27FC236}">
                  <a16:creationId xmlns:a16="http://schemas.microsoft.com/office/drawing/2014/main" id="{20DD9E27-4DFF-486A-B773-8FAFE5990093}"/>
                </a:ext>
              </a:extLst>
            </p:cNvPr>
            <p:cNvSpPr>
              <a:spLocks noChangeArrowheads="1"/>
            </p:cNvSpPr>
            <p:nvPr/>
          </p:nvSpPr>
          <p:spPr bwMode="auto">
            <a:xfrm>
              <a:off x="4050" y="3012"/>
              <a:ext cx="128" cy="125"/>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4" name="Oval 66">
              <a:extLst>
                <a:ext uri="{FF2B5EF4-FFF2-40B4-BE49-F238E27FC236}">
                  <a16:creationId xmlns:a16="http://schemas.microsoft.com/office/drawing/2014/main" id="{29A1C410-EF8D-4DCA-AC53-D28C3ECB39A0}"/>
                </a:ext>
              </a:extLst>
            </p:cNvPr>
            <p:cNvSpPr>
              <a:spLocks noChangeArrowheads="1"/>
            </p:cNvSpPr>
            <p:nvPr/>
          </p:nvSpPr>
          <p:spPr bwMode="auto">
            <a:xfrm>
              <a:off x="3697" y="1521"/>
              <a:ext cx="90"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5" name="Oval 67">
              <a:extLst>
                <a:ext uri="{FF2B5EF4-FFF2-40B4-BE49-F238E27FC236}">
                  <a16:creationId xmlns:a16="http://schemas.microsoft.com/office/drawing/2014/main" id="{5A70D2D6-5268-427E-A143-03999EFAC113}"/>
                </a:ext>
              </a:extLst>
            </p:cNvPr>
            <p:cNvSpPr>
              <a:spLocks noChangeArrowheads="1"/>
            </p:cNvSpPr>
            <p:nvPr/>
          </p:nvSpPr>
          <p:spPr bwMode="auto">
            <a:xfrm>
              <a:off x="4756" y="1834"/>
              <a:ext cx="89" cy="90"/>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6" name="Oval 68">
              <a:extLst>
                <a:ext uri="{FF2B5EF4-FFF2-40B4-BE49-F238E27FC236}">
                  <a16:creationId xmlns:a16="http://schemas.microsoft.com/office/drawing/2014/main" id="{2D5829D6-AF61-4333-BF94-BD7412F48218}"/>
                </a:ext>
              </a:extLst>
            </p:cNvPr>
            <p:cNvSpPr>
              <a:spLocks noChangeArrowheads="1"/>
            </p:cNvSpPr>
            <p:nvPr/>
          </p:nvSpPr>
          <p:spPr bwMode="auto">
            <a:xfrm>
              <a:off x="4492" y="1515"/>
              <a:ext cx="91"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7" name="Oval 69">
              <a:extLst>
                <a:ext uri="{FF2B5EF4-FFF2-40B4-BE49-F238E27FC236}">
                  <a16:creationId xmlns:a16="http://schemas.microsoft.com/office/drawing/2014/main" id="{DC16BC53-5349-4C2B-BB95-8B053DDB03CA}"/>
                </a:ext>
              </a:extLst>
            </p:cNvPr>
            <p:cNvSpPr>
              <a:spLocks noChangeArrowheads="1"/>
            </p:cNvSpPr>
            <p:nvPr/>
          </p:nvSpPr>
          <p:spPr bwMode="auto">
            <a:xfrm>
              <a:off x="3445" y="1820"/>
              <a:ext cx="89"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8" name="Oval 70">
              <a:extLst>
                <a:ext uri="{FF2B5EF4-FFF2-40B4-BE49-F238E27FC236}">
                  <a16:creationId xmlns:a16="http://schemas.microsoft.com/office/drawing/2014/main" id="{A6367AE0-CBC6-4FB8-BC06-F789EF478931}"/>
                </a:ext>
              </a:extLst>
            </p:cNvPr>
            <p:cNvSpPr>
              <a:spLocks noChangeArrowheads="1"/>
            </p:cNvSpPr>
            <p:nvPr/>
          </p:nvSpPr>
          <p:spPr bwMode="auto">
            <a:xfrm>
              <a:off x="3752" y="2801"/>
              <a:ext cx="91" cy="90"/>
            </a:xfrm>
            <a:prstGeom prst="ellipse">
              <a:avLst/>
            </a:prstGeom>
            <a:gradFill rotWithShape="0">
              <a:gsLst>
                <a:gs pos="0">
                  <a:srgbClr val="66FFFF"/>
                </a:gs>
                <a:gs pos="100000">
                  <a:srgbClr val="008DAE"/>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79" name="Oval 71">
              <a:extLst>
                <a:ext uri="{FF2B5EF4-FFF2-40B4-BE49-F238E27FC236}">
                  <a16:creationId xmlns:a16="http://schemas.microsoft.com/office/drawing/2014/main" id="{B1E740C9-F783-4BFD-B60C-8BA85E4D4FAF}"/>
                </a:ext>
              </a:extLst>
            </p:cNvPr>
            <p:cNvSpPr>
              <a:spLocks noChangeArrowheads="1"/>
            </p:cNvSpPr>
            <p:nvPr/>
          </p:nvSpPr>
          <p:spPr bwMode="auto">
            <a:xfrm>
              <a:off x="3474" y="2521"/>
              <a:ext cx="91" cy="92"/>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0" name="Oval 72">
              <a:extLst>
                <a:ext uri="{FF2B5EF4-FFF2-40B4-BE49-F238E27FC236}">
                  <a16:creationId xmlns:a16="http://schemas.microsoft.com/office/drawing/2014/main" id="{E4AA8153-2B0A-4D08-BC9D-07C50CA37EFB}"/>
                </a:ext>
              </a:extLst>
            </p:cNvPr>
            <p:cNvSpPr>
              <a:spLocks noChangeArrowheads="1"/>
            </p:cNvSpPr>
            <p:nvPr/>
          </p:nvSpPr>
          <p:spPr bwMode="auto">
            <a:xfrm>
              <a:off x="4432" y="2805"/>
              <a:ext cx="90"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1" name="Oval 73">
              <a:extLst>
                <a:ext uri="{FF2B5EF4-FFF2-40B4-BE49-F238E27FC236}">
                  <a16:creationId xmlns:a16="http://schemas.microsoft.com/office/drawing/2014/main" id="{27C2B083-067C-4797-B2D0-F3A4FA98D86D}"/>
                </a:ext>
              </a:extLst>
            </p:cNvPr>
            <p:cNvSpPr>
              <a:spLocks noChangeArrowheads="1"/>
            </p:cNvSpPr>
            <p:nvPr/>
          </p:nvSpPr>
          <p:spPr bwMode="auto">
            <a:xfrm>
              <a:off x="4746" y="2493"/>
              <a:ext cx="90" cy="90"/>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2" name="Oval 74">
              <a:extLst>
                <a:ext uri="{FF2B5EF4-FFF2-40B4-BE49-F238E27FC236}">
                  <a16:creationId xmlns:a16="http://schemas.microsoft.com/office/drawing/2014/main" id="{9DBFF182-4373-4B58-867D-457CBF29A82C}"/>
                </a:ext>
              </a:extLst>
            </p:cNvPr>
            <p:cNvSpPr>
              <a:spLocks noChangeArrowheads="1"/>
            </p:cNvSpPr>
            <p:nvPr/>
          </p:nvSpPr>
          <p:spPr bwMode="auto">
            <a:xfrm>
              <a:off x="3440" y="2854"/>
              <a:ext cx="45" cy="48"/>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3" name="Oval 75">
              <a:extLst>
                <a:ext uri="{FF2B5EF4-FFF2-40B4-BE49-F238E27FC236}">
                  <a16:creationId xmlns:a16="http://schemas.microsoft.com/office/drawing/2014/main" id="{2A7FAEF7-1476-4DBE-A8BC-E00F91CE2882}"/>
                </a:ext>
              </a:extLst>
            </p:cNvPr>
            <p:cNvSpPr>
              <a:spLocks noChangeArrowheads="1"/>
            </p:cNvSpPr>
            <p:nvPr/>
          </p:nvSpPr>
          <p:spPr bwMode="auto">
            <a:xfrm>
              <a:off x="3428" y="1455"/>
              <a:ext cx="46" cy="48"/>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4" name="Oval 76">
              <a:extLst>
                <a:ext uri="{FF2B5EF4-FFF2-40B4-BE49-F238E27FC236}">
                  <a16:creationId xmlns:a16="http://schemas.microsoft.com/office/drawing/2014/main" id="{4D9528D3-AE76-4F5A-997C-2E42BE14D3C4}"/>
                </a:ext>
              </a:extLst>
            </p:cNvPr>
            <p:cNvSpPr>
              <a:spLocks noChangeArrowheads="1"/>
            </p:cNvSpPr>
            <p:nvPr/>
          </p:nvSpPr>
          <p:spPr bwMode="auto">
            <a:xfrm>
              <a:off x="4872" y="1514"/>
              <a:ext cx="45"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5" name="Oval 77">
              <a:extLst>
                <a:ext uri="{FF2B5EF4-FFF2-40B4-BE49-F238E27FC236}">
                  <a16:creationId xmlns:a16="http://schemas.microsoft.com/office/drawing/2014/main" id="{A10DF0FB-2ADB-4597-9BFF-EFAA93459A96}"/>
                </a:ext>
              </a:extLst>
            </p:cNvPr>
            <p:cNvSpPr>
              <a:spLocks noChangeArrowheads="1"/>
            </p:cNvSpPr>
            <p:nvPr/>
          </p:nvSpPr>
          <p:spPr bwMode="auto">
            <a:xfrm>
              <a:off x="4815" y="2888"/>
              <a:ext cx="46"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6" name="Oval 78">
              <a:extLst>
                <a:ext uri="{FF2B5EF4-FFF2-40B4-BE49-F238E27FC236}">
                  <a16:creationId xmlns:a16="http://schemas.microsoft.com/office/drawing/2014/main" id="{02708655-E415-493A-8586-EE12B3EE6508}"/>
                </a:ext>
              </a:extLst>
            </p:cNvPr>
            <p:cNvSpPr>
              <a:spLocks noChangeArrowheads="1"/>
            </p:cNvSpPr>
            <p:nvPr/>
          </p:nvSpPr>
          <p:spPr bwMode="auto">
            <a:xfrm>
              <a:off x="4516" y="1996"/>
              <a:ext cx="46" cy="46"/>
            </a:xfrm>
            <a:prstGeom prst="ellipse">
              <a:avLst/>
            </a:prstGeom>
            <a:gradFill rotWithShape="0">
              <a:gsLst>
                <a:gs pos="0">
                  <a:srgbClr val="66FFFF"/>
                </a:gs>
                <a:gs pos="100000">
                  <a:srgbClr val="00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7" name="Oval 79">
              <a:extLst>
                <a:ext uri="{FF2B5EF4-FFF2-40B4-BE49-F238E27FC236}">
                  <a16:creationId xmlns:a16="http://schemas.microsoft.com/office/drawing/2014/main" id="{410CD44C-390E-4771-B5B9-0AAA756BC974}"/>
                </a:ext>
              </a:extLst>
            </p:cNvPr>
            <p:cNvSpPr>
              <a:spLocks noChangeArrowheads="1"/>
            </p:cNvSpPr>
            <p:nvPr/>
          </p:nvSpPr>
          <p:spPr bwMode="auto">
            <a:xfrm>
              <a:off x="3707" y="2031"/>
              <a:ext cx="46" cy="46"/>
            </a:xfrm>
            <a:prstGeom prst="ellipse">
              <a:avLst/>
            </a:prstGeom>
            <a:gradFill rotWithShape="0">
              <a:gsLst>
                <a:gs pos="0">
                  <a:srgbClr val="66FFFF"/>
                </a:gs>
                <a:gs pos="100000">
                  <a:srgbClr val="00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8" name="Oval 80">
              <a:extLst>
                <a:ext uri="{FF2B5EF4-FFF2-40B4-BE49-F238E27FC236}">
                  <a16:creationId xmlns:a16="http://schemas.microsoft.com/office/drawing/2014/main" id="{B0D1F1D3-0276-4E94-B9B2-688C9E31C51C}"/>
                </a:ext>
              </a:extLst>
            </p:cNvPr>
            <p:cNvSpPr>
              <a:spLocks noChangeArrowheads="1"/>
            </p:cNvSpPr>
            <p:nvPr/>
          </p:nvSpPr>
          <p:spPr bwMode="auto">
            <a:xfrm>
              <a:off x="3928" y="1760"/>
              <a:ext cx="45"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89" name="Oval 81">
              <a:extLst>
                <a:ext uri="{FF2B5EF4-FFF2-40B4-BE49-F238E27FC236}">
                  <a16:creationId xmlns:a16="http://schemas.microsoft.com/office/drawing/2014/main" id="{356BDCC5-F8CF-4015-A3C9-0B2C4AE96CFE}"/>
                </a:ext>
              </a:extLst>
            </p:cNvPr>
            <p:cNvSpPr>
              <a:spLocks noChangeArrowheads="1"/>
            </p:cNvSpPr>
            <p:nvPr/>
          </p:nvSpPr>
          <p:spPr bwMode="auto">
            <a:xfrm>
              <a:off x="4294" y="1760"/>
              <a:ext cx="45" cy="46"/>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0" name="Oval 82">
              <a:extLst>
                <a:ext uri="{FF2B5EF4-FFF2-40B4-BE49-F238E27FC236}">
                  <a16:creationId xmlns:a16="http://schemas.microsoft.com/office/drawing/2014/main" id="{90DF0BFE-CB06-4078-9D8B-B1199E778208}"/>
                </a:ext>
              </a:extLst>
            </p:cNvPr>
            <p:cNvSpPr>
              <a:spLocks noChangeArrowheads="1"/>
            </p:cNvSpPr>
            <p:nvPr/>
          </p:nvSpPr>
          <p:spPr bwMode="auto">
            <a:xfrm>
              <a:off x="4508" y="2351"/>
              <a:ext cx="46" cy="47"/>
            </a:xfrm>
            <a:prstGeom prst="ellipse">
              <a:avLst/>
            </a:prstGeom>
            <a:gradFill rotWithShape="0">
              <a:gsLst>
                <a:gs pos="0">
                  <a:srgbClr val="66FFFF"/>
                </a:gs>
                <a:gs pos="100000">
                  <a:srgbClr val="00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1" name="Oval 83">
              <a:extLst>
                <a:ext uri="{FF2B5EF4-FFF2-40B4-BE49-F238E27FC236}">
                  <a16:creationId xmlns:a16="http://schemas.microsoft.com/office/drawing/2014/main" id="{3D4A4955-CFD4-4EDB-9DA2-3118BFE7BA69}"/>
                </a:ext>
              </a:extLst>
            </p:cNvPr>
            <p:cNvSpPr>
              <a:spLocks noChangeArrowheads="1"/>
            </p:cNvSpPr>
            <p:nvPr/>
          </p:nvSpPr>
          <p:spPr bwMode="auto">
            <a:xfrm>
              <a:off x="4313" y="2566"/>
              <a:ext cx="46" cy="48"/>
            </a:xfrm>
            <a:prstGeom prst="ellipse">
              <a:avLst/>
            </a:prstGeom>
            <a:gradFill rotWithShape="0">
              <a:gsLst>
                <a:gs pos="0">
                  <a:srgbClr val="66FFFF"/>
                </a:gs>
                <a:gs pos="100000">
                  <a:srgbClr val="008AAA"/>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2" name="Oval 84">
              <a:extLst>
                <a:ext uri="{FF2B5EF4-FFF2-40B4-BE49-F238E27FC236}">
                  <a16:creationId xmlns:a16="http://schemas.microsoft.com/office/drawing/2014/main" id="{52F95C7A-3671-4430-B297-77E76914CAFA}"/>
                </a:ext>
              </a:extLst>
            </p:cNvPr>
            <p:cNvSpPr>
              <a:spLocks noChangeArrowheads="1"/>
            </p:cNvSpPr>
            <p:nvPr/>
          </p:nvSpPr>
          <p:spPr bwMode="auto">
            <a:xfrm>
              <a:off x="3972" y="2589"/>
              <a:ext cx="46" cy="47"/>
            </a:xfrm>
            <a:prstGeom prst="ellipse">
              <a:avLst/>
            </a:prstGeom>
            <a:gradFill rotWithShape="0">
              <a:gsLst>
                <a:gs pos="0">
                  <a:srgbClr val="66FFFF"/>
                </a:gs>
                <a:gs pos="100000">
                  <a:srgbClr val="00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3" name="Oval 85">
              <a:extLst>
                <a:ext uri="{FF2B5EF4-FFF2-40B4-BE49-F238E27FC236}">
                  <a16:creationId xmlns:a16="http://schemas.microsoft.com/office/drawing/2014/main" id="{0D0F9F11-BDB6-4F72-AA95-924779DAB40B}"/>
                </a:ext>
              </a:extLst>
            </p:cNvPr>
            <p:cNvSpPr>
              <a:spLocks noChangeArrowheads="1"/>
            </p:cNvSpPr>
            <p:nvPr/>
          </p:nvSpPr>
          <p:spPr bwMode="auto">
            <a:xfrm>
              <a:off x="3728" y="2365"/>
              <a:ext cx="45" cy="47"/>
            </a:xfrm>
            <a:prstGeom prst="ellipse">
              <a:avLst/>
            </a:prstGeom>
            <a:gradFill rotWithShape="0">
              <a:gsLst>
                <a:gs pos="0">
                  <a:srgbClr val="66FFFF"/>
                </a:gs>
                <a:gs pos="100000">
                  <a:srgbClr val="00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94" name="Oval 86">
              <a:extLst>
                <a:ext uri="{FF2B5EF4-FFF2-40B4-BE49-F238E27FC236}">
                  <a16:creationId xmlns:a16="http://schemas.microsoft.com/office/drawing/2014/main" id="{3701E383-325D-4F19-88F3-E42F3C71C93A}"/>
                </a:ext>
              </a:extLst>
            </p:cNvPr>
            <p:cNvSpPr>
              <a:spLocks noChangeArrowheads="1"/>
            </p:cNvSpPr>
            <p:nvPr/>
          </p:nvSpPr>
          <p:spPr bwMode="auto">
            <a:xfrm>
              <a:off x="3163" y="1180"/>
              <a:ext cx="1979" cy="2002"/>
            </a:xfrm>
            <a:prstGeom prst="ellipse">
              <a:avLst/>
            </a:prstGeom>
            <a:noFill/>
            <a:ln w="127000">
              <a:solidFill>
                <a:srgbClr val="00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grpSp>
        <p:nvGrpSpPr>
          <p:cNvPr id="87" name="Group 91">
            <a:extLst>
              <a:ext uri="{FF2B5EF4-FFF2-40B4-BE49-F238E27FC236}">
                <a16:creationId xmlns:a16="http://schemas.microsoft.com/office/drawing/2014/main" id="{4F0B54C9-FA03-44E4-B0E7-1EFEDF3F80BE}"/>
              </a:ext>
            </a:extLst>
          </p:cNvPr>
          <p:cNvGrpSpPr>
            <a:grpSpLocks/>
          </p:cNvGrpSpPr>
          <p:nvPr/>
        </p:nvGrpSpPr>
        <p:grpSpPr bwMode="auto">
          <a:xfrm>
            <a:off x="611188" y="333375"/>
            <a:ext cx="7551737" cy="1373188"/>
            <a:chOff x="385" y="210"/>
            <a:chExt cx="4757" cy="865"/>
          </a:xfrm>
        </p:grpSpPr>
        <p:grpSp>
          <p:nvGrpSpPr>
            <p:cNvPr id="19464" name="Group 87">
              <a:extLst>
                <a:ext uri="{FF2B5EF4-FFF2-40B4-BE49-F238E27FC236}">
                  <a16:creationId xmlns:a16="http://schemas.microsoft.com/office/drawing/2014/main" id="{6576BA3B-19D9-4EC7-A3E6-1BB24DAC3CE7}"/>
                </a:ext>
              </a:extLst>
            </p:cNvPr>
            <p:cNvGrpSpPr>
              <a:grpSpLocks/>
            </p:cNvGrpSpPr>
            <p:nvPr/>
          </p:nvGrpSpPr>
          <p:grpSpPr bwMode="auto">
            <a:xfrm>
              <a:off x="385" y="325"/>
              <a:ext cx="132" cy="124"/>
              <a:chOff x="3045" y="1834"/>
              <a:chExt cx="101" cy="101"/>
            </a:xfrm>
          </p:grpSpPr>
          <p:sp>
            <p:nvSpPr>
              <p:cNvPr id="19466" name="Oval 88">
                <a:extLst>
                  <a:ext uri="{FF2B5EF4-FFF2-40B4-BE49-F238E27FC236}">
                    <a16:creationId xmlns:a16="http://schemas.microsoft.com/office/drawing/2014/main" id="{EB262E30-E219-46E5-A5AE-FF94A2ABBD5E}"/>
                  </a:ext>
                </a:extLst>
              </p:cNvPr>
              <p:cNvSpPr>
                <a:spLocks noChangeArrowheads="1"/>
              </p:cNvSpPr>
              <p:nvPr/>
            </p:nvSpPr>
            <p:spPr bwMode="auto">
              <a:xfrm>
                <a:off x="3045" y="1834"/>
                <a:ext cx="101" cy="101"/>
              </a:xfrm>
              <a:prstGeom prst="ellipse">
                <a:avLst/>
              </a:prstGeom>
              <a:gradFill rotWithShape="0">
                <a:gsLst>
                  <a:gs pos="0">
                    <a:schemeClr val="accent1"/>
                  </a:gs>
                  <a:gs pos="100000">
                    <a:srgbClr val="009E00"/>
                  </a:gs>
                </a:gsLst>
                <a:lin ang="2700000" scaled="1"/>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9467" name="Oval 89">
                <a:extLst>
                  <a:ext uri="{FF2B5EF4-FFF2-40B4-BE49-F238E27FC236}">
                    <a16:creationId xmlns:a16="http://schemas.microsoft.com/office/drawing/2014/main" id="{6D6D4B84-7C6C-457A-AE0F-C66F05275BBF}"/>
                  </a:ext>
                </a:extLst>
              </p:cNvPr>
              <p:cNvSpPr>
                <a:spLocks noChangeArrowheads="1"/>
              </p:cNvSpPr>
              <p:nvPr/>
            </p:nvSpPr>
            <p:spPr bwMode="auto">
              <a:xfrm rot="2011591">
                <a:off x="3061" y="1850"/>
                <a:ext cx="39" cy="44"/>
              </a:xfrm>
              <a:prstGeom prst="ellipse">
                <a:avLst/>
              </a:prstGeom>
              <a:gradFill rotWithShape="0">
                <a:gsLst>
                  <a:gs pos="0">
                    <a:srgbClr val="7BFFDC"/>
                  </a:gs>
                  <a:gs pos="100000">
                    <a:srgbClr val="00D09A"/>
                  </a:gs>
                </a:gsLst>
                <a:path path="shape">
                  <a:fillToRect l="50000" t="50000" r="50000" b="50000"/>
                </a:path>
              </a:gradFill>
              <a:ln>
                <a:noFill/>
              </a:ln>
              <a:effectLst/>
              <a:extLst>
                <a:ext uri="{91240B29-F687-4F45-9708-019B960494DF}">
                  <a14:hiddenLine xmlns:a14="http://schemas.microsoft.com/office/drawing/2010/main" w="9525">
                    <a:solidFill>
                      <a:srgbClr val="00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19465" name="Text Box 90">
              <a:extLst>
                <a:ext uri="{FF2B5EF4-FFF2-40B4-BE49-F238E27FC236}">
                  <a16:creationId xmlns:a16="http://schemas.microsoft.com/office/drawing/2014/main" id="{3EBBAD41-9799-48EC-BE20-394311C1A453}"/>
                </a:ext>
              </a:extLst>
            </p:cNvPr>
            <p:cNvSpPr txBox="1">
              <a:spLocks noChangeArrowheads="1"/>
            </p:cNvSpPr>
            <p:nvPr/>
          </p:nvSpPr>
          <p:spPr bwMode="auto">
            <a:xfrm>
              <a:off x="616" y="210"/>
              <a:ext cx="452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rgbClr val="0000CC"/>
                  </a:solidFill>
                  <a:latin typeface="楷体_GB2312"/>
                  <a:ea typeface="楷体_GB2312"/>
                </a:rPr>
                <a:t>电子衍射、中子衍射、原子和分子束在晶体表面散射</a:t>
              </a:r>
              <a:r>
                <a:rPr lang="zh-CN" altLang="en-US" sz="2800">
                  <a:solidFill>
                    <a:schemeClr val="tx2"/>
                  </a:solidFill>
                  <a:latin typeface="楷体_GB2312"/>
                  <a:ea typeface="楷体_GB2312"/>
                </a:rPr>
                <a:t>所产生的衍射实验都获得了成功</a:t>
              </a:r>
              <a:r>
                <a:rPr lang="en-US" altLang="zh-CN" sz="2800">
                  <a:solidFill>
                    <a:schemeClr val="tx2"/>
                  </a:solidFill>
                  <a:latin typeface="楷体_GB2312"/>
                  <a:ea typeface="楷体_GB2312"/>
                </a:rPr>
                <a:t>.  </a:t>
              </a:r>
              <a:r>
                <a:rPr lang="zh-CN" altLang="en-US" sz="2800">
                  <a:solidFill>
                    <a:srgbClr val="0000CC"/>
                  </a:solidFill>
                  <a:latin typeface="楷体_GB2312"/>
                  <a:ea typeface="楷体_GB2312"/>
                </a:rPr>
                <a:t>微观粒子具有波粒二象性</a:t>
              </a:r>
              <a:r>
                <a:rPr lang="zh-CN" altLang="en-US" sz="2800">
                  <a:solidFill>
                    <a:schemeClr val="tx2"/>
                  </a:solidFill>
                  <a:latin typeface="楷体_GB2312"/>
                  <a:ea typeface="楷体_GB2312"/>
                </a:rPr>
                <a:t>的理论得到了公认</a:t>
              </a:r>
              <a:r>
                <a:rPr lang="en-US" altLang="zh-CN" sz="2800">
                  <a:solidFill>
                    <a:schemeClr val="tx2"/>
                  </a:solidFill>
                  <a:latin typeface="楷体_GB2312"/>
                  <a:ea typeface="楷体_GB2312"/>
                </a:rPr>
                <a:t>.</a:t>
              </a:r>
            </a:p>
          </p:txBody>
        </p:sp>
      </p:grpSp>
      <p:sp>
        <p:nvSpPr>
          <p:cNvPr id="19463" name="Text Box 1049">
            <a:extLst>
              <a:ext uri="{FF2B5EF4-FFF2-40B4-BE49-F238E27FC236}">
                <a16:creationId xmlns:a16="http://schemas.microsoft.com/office/drawing/2014/main" id="{03C7E60E-4FE9-4681-BF30-45E05363E85F}"/>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9</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linds(horizontal)">
                                      <p:cBhvr>
                                        <p:cTn id="7" dur="500"/>
                                        <p:tgtEl>
                                          <p:spTgt spid="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8" name="Text Box 22">
            <a:extLst>
              <a:ext uri="{FF2B5EF4-FFF2-40B4-BE49-F238E27FC236}">
                <a16:creationId xmlns:a16="http://schemas.microsoft.com/office/drawing/2014/main" id="{5EB97334-5A83-4957-9556-57CC8CA61433}"/>
              </a:ext>
            </a:extLst>
          </p:cNvPr>
          <p:cNvSpPr txBox="1">
            <a:spLocks noChangeArrowheads="1"/>
          </p:cNvSpPr>
          <p:nvPr/>
        </p:nvSpPr>
        <p:spPr bwMode="auto">
          <a:xfrm>
            <a:off x="323850" y="1268413"/>
            <a:ext cx="3492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0000CC"/>
                </a:solidFill>
                <a:latin typeface="楷体_GB2312"/>
                <a:ea typeface="黑体" panose="02010609060101010101" pitchFamily="49" charset="-122"/>
              </a:rPr>
              <a:t>2.1 </a:t>
            </a:r>
            <a:r>
              <a:rPr lang="zh-CN" altLang="en-US" sz="2800">
                <a:solidFill>
                  <a:srgbClr val="0000CC"/>
                </a:solidFill>
                <a:latin typeface="楷体_GB2312"/>
                <a:ea typeface="黑体" panose="02010609060101010101" pitchFamily="49" charset="-122"/>
              </a:rPr>
              <a:t>单光子干涉实验</a:t>
            </a:r>
            <a:endParaRPr lang="zh-CN" altLang="en-US" sz="2800">
              <a:solidFill>
                <a:srgbClr val="0000CC"/>
              </a:solidFill>
              <a:latin typeface="楷体_GB2312"/>
              <a:ea typeface="黑体" panose="02010609060101010101" pitchFamily="49" charset="-122"/>
              <a:sym typeface="Symbol" panose="05050102010706020507" pitchFamily="18" charset="2"/>
            </a:endParaRPr>
          </a:p>
        </p:txBody>
      </p:sp>
      <p:sp>
        <p:nvSpPr>
          <p:cNvPr id="14374" name="Text Box 38">
            <a:extLst>
              <a:ext uri="{FF2B5EF4-FFF2-40B4-BE49-F238E27FC236}">
                <a16:creationId xmlns:a16="http://schemas.microsoft.com/office/drawing/2014/main" id="{8465D57C-C1EA-4616-876E-D23FDC510094}"/>
              </a:ext>
            </a:extLst>
          </p:cNvPr>
          <p:cNvSpPr txBox="1">
            <a:spLocks noChangeArrowheads="1"/>
          </p:cNvSpPr>
          <p:nvPr/>
        </p:nvSpPr>
        <p:spPr bwMode="auto">
          <a:xfrm>
            <a:off x="755650" y="1844675"/>
            <a:ext cx="5400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楷体_GB2312"/>
              </a:rPr>
              <a:t>让</a:t>
            </a:r>
            <a:r>
              <a:rPr lang="zh-CN" altLang="en-US" sz="2800">
                <a:solidFill>
                  <a:srgbClr val="FF0000"/>
                </a:solidFill>
                <a:latin typeface="楷体_GB2312"/>
                <a:ea typeface="楷体_GB2312"/>
              </a:rPr>
              <a:t>单个光子依次</a:t>
            </a:r>
            <a:r>
              <a:rPr lang="zh-CN" altLang="en-US" sz="2800">
                <a:solidFill>
                  <a:schemeClr val="tx2"/>
                </a:solidFill>
                <a:latin typeface="楷体_GB2312"/>
                <a:ea typeface="楷体_GB2312"/>
              </a:rPr>
              <a:t>入射到分束镜</a:t>
            </a:r>
            <a:r>
              <a:rPr lang="en-US" altLang="zh-CN" sz="2800">
                <a:solidFill>
                  <a:schemeClr val="tx2"/>
                </a:solidFill>
                <a:latin typeface="楷体_GB2312"/>
                <a:ea typeface="楷体_GB2312"/>
              </a:rPr>
              <a:t>1</a:t>
            </a:r>
            <a:r>
              <a:rPr lang="zh-CN" altLang="en-US" sz="2800">
                <a:solidFill>
                  <a:schemeClr val="tx2"/>
                </a:solidFill>
                <a:latin typeface="楷体_GB2312"/>
                <a:ea typeface="楷体_GB2312"/>
              </a:rPr>
              <a:t>上</a:t>
            </a:r>
          </a:p>
        </p:txBody>
      </p:sp>
      <p:sp>
        <p:nvSpPr>
          <p:cNvPr id="14375" name="Text Box 39">
            <a:extLst>
              <a:ext uri="{FF2B5EF4-FFF2-40B4-BE49-F238E27FC236}">
                <a16:creationId xmlns:a16="http://schemas.microsoft.com/office/drawing/2014/main" id="{2B265DCE-9CC4-468C-806B-AD0B4A5F4C4E}"/>
              </a:ext>
            </a:extLst>
          </p:cNvPr>
          <p:cNvSpPr txBox="1">
            <a:spLocks noChangeArrowheads="1"/>
          </p:cNvSpPr>
          <p:nvPr/>
        </p:nvSpPr>
        <p:spPr bwMode="auto">
          <a:xfrm>
            <a:off x="395288" y="2420938"/>
            <a:ext cx="3846512"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1. </a:t>
            </a:r>
            <a:r>
              <a:rPr lang="zh-CN" altLang="en-US" sz="2800">
                <a:solidFill>
                  <a:schemeClr val="tx2"/>
                </a:solidFill>
                <a:latin typeface="楷体_GB2312"/>
                <a:ea typeface="楷体_GB2312"/>
              </a:rPr>
              <a:t>若光子沿水平方向入射到反射镜</a:t>
            </a:r>
            <a:r>
              <a:rPr lang="en-US" altLang="zh-CN" sz="2800">
                <a:solidFill>
                  <a:schemeClr val="tx2"/>
                </a:solidFill>
                <a:latin typeface="楷体_GB2312"/>
                <a:ea typeface="楷体_GB2312"/>
              </a:rPr>
              <a:t>1</a:t>
            </a:r>
          </a:p>
        </p:txBody>
      </p:sp>
      <p:grpSp>
        <p:nvGrpSpPr>
          <p:cNvPr id="14412" name="Group 76">
            <a:extLst>
              <a:ext uri="{FF2B5EF4-FFF2-40B4-BE49-F238E27FC236}">
                <a16:creationId xmlns:a16="http://schemas.microsoft.com/office/drawing/2014/main" id="{5702B754-9442-49A5-B89B-C155192431AB}"/>
              </a:ext>
            </a:extLst>
          </p:cNvPr>
          <p:cNvGrpSpPr>
            <a:grpSpLocks/>
          </p:cNvGrpSpPr>
          <p:nvPr/>
        </p:nvGrpSpPr>
        <p:grpSpPr bwMode="auto">
          <a:xfrm>
            <a:off x="466725" y="3357563"/>
            <a:ext cx="3889375" cy="830262"/>
            <a:chOff x="385" y="1888"/>
            <a:chExt cx="2450" cy="523"/>
          </a:xfrm>
        </p:grpSpPr>
        <p:sp>
          <p:nvSpPr>
            <p:cNvPr id="20538" name="Text Box 41">
              <a:extLst>
                <a:ext uri="{FF2B5EF4-FFF2-40B4-BE49-F238E27FC236}">
                  <a16:creationId xmlns:a16="http://schemas.microsoft.com/office/drawing/2014/main" id="{F53161F3-DC4E-4B5F-8E45-C250AE09F15D}"/>
                </a:ext>
              </a:extLst>
            </p:cNvPr>
            <p:cNvSpPr txBox="1">
              <a:spLocks noChangeArrowheads="1"/>
            </p:cNvSpPr>
            <p:nvPr/>
          </p:nvSpPr>
          <p:spPr bwMode="auto">
            <a:xfrm>
              <a:off x="521" y="1888"/>
              <a:ext cx="231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400">
                  <a:solidFill>
                    <a:schemeClr val="tx2"/>
                  </a:solidFill>
                  <a:latin typeface="楷体_GB2312"/>
                  <a:ea typeface="楷体_GB2312"/>
                </a:rPr>
                <a:t>要么</a:t>
              </a:r>
              <a:r>
                <a:rPr lang="en-US" altLang="zh-CN" sz="2400">
                  <a:solidFill>
                    <a:schemeClr val="tx2"/>
                  </a:solidFill>
                  <a:latin typeface="楷体_GB2312"/>
                  <a:ea typeface="楷体_GB2312"/>
                </a:rPr>
                <a:t>A</a:t>
              </a:r>
              <a:r>
                <a:rPr lang="zh-CN" altLang="en-US" sz="2400">
                  <a:solidFill>
                    <a:schemeClr val="tx2"/>
                  </a:solidFill>
                  <a:latin typeface="楷体_GB2312"/>
                  <a:ea typeface="楷体_GB2312"/>
                </a:rPr>
                <a:t>接收到，</a:t>
              </a:r>
              <a:r>
                <a:rPr lang="en-US" altLang="zh-CN" sz="2400">
                  <a:solidFill>
                    <a:schemeClr val="tx2"/>
                  </a:solidFill>
                  <a:latin typeface="楷体_GB2312"/>
                  <a:ea typeface="楷体_GB2312"/>
                </a:rPr>
                <a:t>B</a:t>
              </a:r>
              <a:r>
                <a:rPr lang="zh-CN" altLang="en-US" sz="2400">
                  <a:solidFill>
                    <a:schemeClr val="tx2"/>
                  </a:solidFill>
                  <a:latin typeface="楷体_GB2312"/>
                  <a:ea typeface="楷体_GB2312"/>
                </a:rPr>
                <a:t>无接收   要么</a:t>
              </a:r>
              <a:r>
                <a:rPr lang="en-US" altLang="zh-CN" sz="2400">
                  <a:solidFill>
                    <a:schemeClr val="tx2"/>
                  </a:solidFill>
                  <a:latin typeface="楷体_GB2312"/>
                  <a:ea typeface="楷体_GB2312"/>
                </a:rPr>
                <a:t>B</a:t>
              </a:r>
              <a:r>
                <a:rPr lang="zh-CN" altLang="en-US" sz="2400">
                  <a:solidFill>
                    <a:schemeClr val="tx2"/>
                  </a:solidFill>
                  <a:latin typeface="楷体_GB2312"/>
                  <a:ea typeface="楷体_GB2312"/>
                </a:rPr>
                <a:t>接收到，</a:t>
              </a:r>
              <a:r>
                <a:rPr lang="en-US" altLang="zh-CN" sz="2400">
                  <a:solidFill>
                    <a:schemeClr val="tx2"/>
                  </a:solidFill>
                  <a:latin typeface="楷体_GB2312"/>
                  <a:ea typeface="楷体_GB2312"/>
                </a:rPr>
                <a:t>A</a:t>
              </a:r>
              <a:r>
                <a:rPr lang="zh-CN" altLang="en-US" sz="2400">
                  <a:solidFill>
                    <a:schemeClr val="tx2"/>
                  </a:solidFill>
                  <a:latin typeface="楷体_GB2312"/>
                  <a:ea typeface="楷体_GB2312"/>
                </a:rPr>
                <a:t>无接收</a:t>
              </a:r>
            </a:p>
          </p:txBody>
        </p:sp>
        <p:sp>
          <p:nvSpPr>
            <p:cNvPr id="20539" name="AutoShape 42">
              <a:extLst>
                <a:ext uri="{FF2B5EF4-FFF2-40B4-BE49-F238E27FC236}">
                  <a16:creationId xmlns:a16="http://schemas.microsoft.com/office/drawing/2014/main" id="{F273EF59-3A3D-4B90-BECB-4114E44DBB8A}"/>
                </a:ext>
              </a:extLst>
            </p:cNvPr>
            <p:cNvSpPr>
              <a:spLocks/>
            </p:cNvSpPr>
            <p:nvPr/>
          </p:nvSpPr>
          <p:spPr bwMode="auto">
            <a:xfrm>
              <a:off x="385" y="1979"/>
              <a:ext cx="136" cy="317"/>
            </a:xfrm>
            <a:prstGeom prst="leftBrace">
              <a:avLst>
                <a:gd name="adj1" fmla="val 19424"/>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14379" name="Text Box 43">
            <a:extLst>
              <a:ext uri="{FF2B5EF4-FFF2-40B4-BE49-F238E27FC236}">
                <a16:creationId xmlns:a16="http://schemas.microsoft.com/office/drawing/2014/main" id="{F720306C-3949-4A5D-B1D1-E2100A1D435C}"/>
              </a:ext>
            </a:extLst>
          </p:cNvPr>
          <p:cNvSpPr txBox="1">
            <a:spLocks noChangeArrowheads="1"/>
          </p:cNvSpPr>
          <p:nvPr/>
        </p:nvSpPr>
        <p:spPr bwMode="auto">
          <a:xfrm>
            <a:off x="323850" y="4779963"/>
            <a:ext cx="3846513"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2. </a:t>
            </a:r>
            <a:r>
              <a:rPr lang="zh-CN" altLang="en-US" sz="2800">
                <a:solidFill>
                  <a:schemeClr val="tx2"/>
                </a:solidFill>
                <a:latin typeface="楷体_GB2312"/>
                <a:ea typeface="楷体_GB2312"/>
              </a:rPr>
              <a:t>若光子沿垂直方向入射到反射镜</a:t>
            </a:r>
            <a:r>
              <a:rPr lang="en-US" altLang="zh-CN" sz="2800">
                <a:solidFill>
                  <a:schemeClr val="tx2"/>
                </a:solidFill>
                <a:latin typeface="楷体_GB2312"/>
                <a:ea typeface="楷体_GB2312"/>
              </a:rPr>
              <a:t>2</a:t>
            </a:r>
          </a:p>
        </p:txBody>
      </p:sp>
      <p:grpSp>
        <p:nvGrpSpPr>
          <p:cNvPr id="14413" name="Group 77">
            <a:extLst>
              <a:ext uri="{FF2B5EF4-FFF2-40B4-BE49-F238E27FC236}">
                <a16:creationId xmlns:a16="http://schemas.microsoft.com/office/drawing/2014/main" id="{5FB69FEA-C94F-4F98-8D66-1A18000A2175}"/>
              </a:ext>
            </a:extLst>
          </p:cNvPr>
          <p:cNvGrpSpPr>
            <a:grpSpLocks/>
          </p:cNvGrpSpPr>
          <p:nvPr/>
        </p:nvGrpSpPr>
        <p:grpSpPr bwMode="auto">
          <a:xfrm>
            <a:off x="1230313" y="4205288"/>
            <a:ext cx="2449512" cy="519112"/>
            <a:chOff x="657" y="2432"/>
            <a:chExt cx="1543" cy="327"/>
          </a:xfrm>
        </p:grpSpPr>
        <p:sp>
          <p:nvSpPr>
            <p:cNvPr id="20536" name="AutoShape 45">
              <a:extLst>
                <a:ext uri="{FF2B5EF4-FFF2-40B4-BE49-F238E27FC236}">
                  <a16:creationId xmlns:a16="http://schemas.microsoft.com/office/drawing/2014/main" id="{C26F0DAA-C89C-4123-ACD7-371DC457392F}"/>
                </a:ext>
              </a:extLst>
            </p:cNvPr>
            <p:cNvSpPr>
              <a:spLocks noChangeArrowheads="1"/>
            </p:cNvSpPr>
            <p:nvPr/>
          </p:nvSpPr>
          <p:spPr bwMode="auto">
            <a:xfrm rot="-5400000">
              <a:off x="599" y="2490"/>
              <a:ext cx="324" cy="207"/>
            </a:xfrm>
            <a:prstGeom prst="notchedRightArrow">
              <a:avLst>
                <a:gd name="adj1" fmla="val 50000"/>
                <a:gd name="adj2" fmla="val 39130"/>
              </a:avLst>
            </a:prstGeom>
            <a:solidFill>
              <a:srgbClr val="FF0000"/>
            </a:solidFill>
            <a:ln w="9525">
              <a:solidFill>
                <a:srgbClr val="99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37" name="Text Box 46">
              <a:extLst>
                <a:ext uri="{FF2B5EF4-FFF2-40B4-BE49-F238E27FC236}">
                  <a16:creationId xmlns:a16="http://schemas.microsoft.com/office/drawing/2014/main" id="{484AECA9-1231-46A9-913C-63FFCC28F432}"/>
                </a:ext>
              </a:extLst>
            </p:cNvPr>
            <p:cNvSpPr txBox="1">
              <a:spLocks noChangeArrowheads="1"/>
            </p:cNvSpPr>
            <p:nvPr/>
          </p:nvSpPr>
          <p:spPr bwMode="auto">
            <a:xfrm>
              <a:off x="884" y="2432"/>
              <a:ext cx="1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黑体" panose="02010609060101010101" pitchFamily="49" charset="-122"/>
                </a:rPr>
                <a:t>相同的结论</a:t>
              </a:r>
            </a:p>
          </p:txBody>
        </p:sp>
      </p:grpSp>
      <p:sp>
        <p:nvSpPr>
          <p:cNvPr id="14383" name="Text Box 47">
            <a:extLst>
              <a:ext uri="{FF2B5EF4-FFF2-40B4-BE49-F238E27FC236}">
                <a16:creationId xmlns:a16="http://schemas.microsoft.com/office/drawing/2014/main" id="{EE0AD923-CE13-4625-BAEA-9786C163C681}"/>
              </a:ext>
            </a:extLst>
          </p:cNvPr>
          <p:cNvSpPr txBox="1">
            <a:spLocks noChangeArrowheads="1"/>
          </p:cNvSpPr>
          <p:nvPr/>
        </p:nvSpPr>
        <p:spPr bwMode="auto">
          <a:xfrm>
            <a:off x="4557713" y="5994400"/>
            <a:ext cx="3600450" cy="538163"/>
          </a:xfrm>
          <a:prstGeom prst="rect">
            <a:avLst/>
          </a:prstGeom>
          <a:solidFill>
            <a:srgbClr val="FFFF00"/>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zh-CN" altLang="en-US" sz="2800">
                <a:solidFill>
                  <a:schemeClr val="tx2"/>
                </a:solidFill>
                <a:latin typeface="楷体_GB2312"/>
                <a:ea typeface="黑体" panose="02010609060101010101" pitchFamily="49" charset="-122"/>
              </a:rPr>
              <a:t>实际情况并非如此！</a:t>
            </a:r>
          </a:p>
        </p:txBody>
      </p:sp>
      <p:grpSp>
        <p:nvGrpSpPr>
          <p:cNvPr id="17417" name="组合 2">
            <a:extLst>
              <a:ext uri="{FF2B5EF4-FFF2-40B4-BE49-F238E27FC236}">
                <a16:creationId xmlns:a16="http://schemas.microsoft.com/office/drawing/2014/main" id="{8B03C30C-9F01-4EB7-A683-014818B1316F}"/>
              </a:ext>
            </a:extLst>
          </p:cNvPr>
          <p:cNvGrpSpPr>
            <a:grpSpLocks/>
          </p:cNvGrpSpPr>
          <p:nvPr/>
        </p:nvGrpSpPr>
        <p:grpSpPr bwMode="auto">
          <a:xfrm>
            <a:off x="4318000" y="2433638"/>
            <a:ext cx="4791075" cy="3313112"/>
            <a:chOff x="4030662" y="2492870"/>
            <a:chExt cx="4789927" cy="3312618"/>
          </a:xfrm>
        </p:grpSpPr>
        <p:sp>
          <p:nvSpPr>
            <p:cNvPr id="18445" name="矩形 1">
              <a:extLst>
                <a:ext uri="{FF2B5EF4-FFF2-40B4-BE49-F238E27FC236}">
                  <a16:creationId xmlns:a16="http://schemas.microsoft.com/office/drawing/2014/main" id="{125F78EE-18BB-499C-A1C8-C32089A369F2}"/>
                </a:ext>
              </a:extLst>
            </p:cNvPr>
            <p:cNvSpPr>
              <a:spLocks noChangeArrowheads="1"/>
            </p:cNvSpPr>
            <p:nvPr/>
          </p:nvSpPr>
          <p:spPr bwMode="auto">
            <a:xfrm>
              <a:off x="4030662" y="2492870"/>
              <a:ext cx="4789927" cy="3312618"/>
            </a:xfrm>
            <a:prstGeom prst="rect">
              <a:avLst/>
            </a:prstGeom>
            <a:solidFill>
              <a:schemeClr val="bg1">
                <a:lumMod val="95000"/>
              </a:schemeClr>
            </a:solidFill>
            <a:ln w="9525" algn="ctr">
              <a:no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solidFill>
                  <a:schemeClr val="tx2"/>
                </a:solidFill>
                <a:latin typeface="楷体_GB2312" pitchFamily="49" charset="-122"/>
                <a:ea typeface="楷体_GB2312" pitchFamily="49" charset="-122"/>
                <a:cs typeface="+mn-cs"/>
              </a:endParaRPr>
            </a:p>
          </p:txBody>
        </p:sp>
        <p:grpSp>
          <p:nvGrpSpPr>
            <p:cNvPr id="20494" name="Group 23">
              <a:extLst>
                <a:ext uri="{FF2B5EF4-FFF2-40B4-BE49-F238E27FC236}">
                  <a16:creationId xmlns:a16="http://schemas.microsoft.com/office/drawing/2014/main" id="{650072B8-5F2B-4F97-8917-8BC33838B2A6}"/>
                </a:ext>
              </a:extLst>
            </p:cNvPr>
            <p:cNvGrpSpPr>
              <a:grpSpLocks/>
            </p:cNvGrpSpPr>
            <p:nvPr/>
          </p:nvGrpSpPr>
          <p:grpSpPr bwMode="auto">
            <a:xfrm>
              <a:off x="5578475" y="3789363"/>
              <a:ext cx="0" cy="1223962"/>
              <a:chOff x="997" y="2726"/>
              <a:chExt cx="0" cy="771"/>
            </a:xfrm>
          </p:grpSpPr>
          <p:sp>
            <p:nvSpPr>
              <p:cNvPr id="20534" name="Line 24">
                <a:extLst>
                  <a:ext uri="{FF2B5EF4-FFF2-40B4-BE49-F238E27FC236}">
                    <a16:creationId xmlns:a16="http://schemas.microsoft.com/office/drawing/2014/main" id="{241CA1AA-196C-4834-A816-BAAB156D6857}"/>
                  </a:ext>
                </a:extLst>
              </p:cNvPr>
              <p:cNvSpPr>
                <a:spLocks noChangeShapeType="1"/>
              </p:cNvSpPr>
              <p:nvPr/>
            </p:nvSpPr>
            <p:spPr bwMode="auto">
              <a:xfrm flipV="1">
                <a:off x="997" y="2726"/>
                <a:ext cx="0" cy="771"/>
              </a:xfrm>
              <a:prstGeom prst="line">
                <a:avLst/>
              </a:prstGeom>
              <a:noFill/>
              <a:ln w="28575">
                <a:solidFill>
                  <a:srgbClr val="800080"/>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5" name="Line 25">
                <a:extLst>
                  <a:ext uri="{FF2B5EF4-FFF2-40B4-BE49-F238E27FC236}">
                    <a16:creationId xmlns:a16="http://schemas.microsoft.com/office/drawing/2014/main" id="{6443A8CE-5C00-439F-B037-6E9180DBC4C9}"/>
                  </a:ext>
                </a:extLst>
              </p:cNvPr>
              <p:cNvSpPr>
                <a:spLocks noChangeShapeType="1"/>
              </p:cNvSpPr>
              <p:nvPr/>
            </p:nvSpPr>
            <p:spPr bwMode="auto">
              <a:xfrm flipV="1">
                <a:off x="997" y="2998"/>
                <a:ext cx="0" cy="182"/>
              </a:xfrm>
              <a:prstGeom prst="line">
                <a:avLst/>
              </a:prstGeom>
              <a:noFill/>
              <a:ln w="28575">
                <a:solidFill>
                  <a:srgbClr val="800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495" name="Group 26">
              <a:extLst>
                <a:ext uri="{FF2B5EF4-FFF2-40B4-BE49-F238E27FC236}">
                  <a16:creationId xmlns:a16="http://schemas.microsoft.com/office/drawing/2014/main" id="{FFF59162-B28D-4A2E-8E72-08E435520A0C}"/>
                </a:ext>
              </a:extLst>
            </p:cNvPr>
            <p:cNvGrpSpPr>
              <a:grpSpLocks/>
            </p:cNvGrpSpPr>
            <p:nvPr/>
          </p:nvGrpSpPr>
          <p:grpSpPr bwMode="auto">
            <a:xfrm>
              <a:off x="4067176" y="4365627"/>
              <a:ext cx="1547813" cy="1103313"/>
              <a:chOff x="22" y="3089"/>
              <a:chExt cx="975" cy="695"/>
            </a:xfrm>
          </p:grpSpPr>
          <p:sp>
            <p:nvSpPr>
              <p:cNvPr id="20530" name="Text Box 27">
                <a:extLst>
                  <a:ext uri="{FF2B5EF4-FFF2-40B4-BE49-F238E27FC236}">
                    <a16:creationId xmlns:a16="http://schemas.microsoft.com/office/drawing/2014/main" id="{76E712F1-5C87-4DBD-B17D-8823FE9D79F0}"/>
                  </a:ext>
                </a:extLst>
              </p:cNvPr>
              <p:cNvSpPr txBox="1">
                <a:spLocks noChangeArrowheads="1"/>
              </p:cNvSpPr>
              <p:nvPr/>
            </p:nvSpPr>
            <p:spPr bwMode="auto">
              <a:xfrm>
                <a:off x="181" y="3089"/>
                <a:ext cx="499"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5400">
                    <a:solidFill>
                      <a:schemeClr val="tx2"/>
                    </a:solidFill>
                    <a:latin typeface="楷体_GB2312"/>
                    <a:ea typeface="楷体_GB2312"/>
                  </a:rPr>
                  <a:t>.</a:t>
                </a:r>
              </a:p>
            </p:txBody>
          </p:sp>
          <p:sp>
            <p:nvSpPr>
              <p:cNvPr id="20531" name="Line 28">
                <a:extLst>
                  <a:ext uri="{FF2B5EF4-FFF2-40B4-BE49-F238E27FC236}">
                    <a16:creationId xmlns:a16="http://schemas.microsoft.com/office/drawing/2014/main" id="{6EEC88F1-BB27-47A3-AE95-1A8812BD7949}"/>
                  </a:ext>
                </a:extLst>
              </p:cNvPr>
              <p:cNvSpPr>
                <a:spLocks noChangeShapeType="1"/>
              </p:cNvSpPr>
              <p:nvPr/>
            </p:nvSpPr>
            <p:spPr bwMode="auto">
              <a:xfrm>
                <a:off x="90" y="3497"/>
                <a:ext cx="9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2" name="Line 29">
                <a:extLst>
                  <a:ext uri="{FF2B5EF4-FFF2-40B4-BE49-F238E27FC236}">
                    <a16:creationId xmlns:a16="http://schemas.microsoft.com/office/drawing/2014/main" id="{77B9917D-E105-496A-97B0-743F502AF336}"/>
                  </a:ext>
                </a:extLst>
              </p:cNvPr>
              <p:cNvSpPr>
                <a:spLocks noChangeShapeType="1"/>
              </p:cNvSpPr>
              <p:nvPr/>
            </p:nvSpPr>
            <p:spPr bwMode="auto">
              <a:xfrm>
                <a:off x="453" y="3498"/>
                <a:ext cx="27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3" name="Text Box 30">
                <a:extLst>
                  <a:ext uri="{FF2B5EF4-FFF2-40B4-BE49-F238E27FC236}">
                    <a16:creationId xmlns:a16="http://schemas.microsoft.com/office/drawing/2014/main" id="{223B3227-9553-434E-BFB8-E5A874CA7443}"/>
                  </a:ext>
                </a:extLst>
              </p:cNvPr>
              <p:cNvSpPr txBox="1">
                <a:spLocks noChangeArrowheads="1"/>
              </p:cNvSpPr>
              <p:nvPr/>
            </p:nvSpPr>
            <p:spPr bwMode="auto">
              <a:xfrm>
                <a:off x="22" y="3534"/>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单光子</a:t>
                </a:r>
              </a:p>
            </p:txBody>
          </p:sp>
        </p:grpSp>
        <p:grpSp>
          <p:nvGrpSpPr>
            <p:cNvPr id="20496" name="Group 31">
              <a:extLst>
                <a:ext uri="{FF2B5EF4-FFF2-40B4-BE49-F238E27FC236}">
                  <a16:creationId xmlns:a16="http://schemas.microsoft.com/office/drawing/2014/main" id="{85B08C4E-06DB-482B-A8FB-9A66BEC0189C}"/>
                </a:ext>
              </a:extLst>
            </p:cNvPr>
            <p:cNvGrpSpPr>
              <a:grpSpLocks/>
            </p:cNvGrpSpPr>
            <p:nvPr/>
          </p:nvGrpSpPr>
          <p:grpSpPr bwMode="auto">
            <a:xfrm>
              <a:off x="5722938" y="5013325"/>
              <a:ext cx="1512887" cy="0"/>
              <a:chOff x="1088" y="3497"/>
              <a:chExt cx="953" cy="0"/>
            </a:xfrm>
          </p:grpSpPr>
          <p:sp>
            <p:nvSpPr>
              <p:cNvPr id="20528" name="Line 32">
                <a:extLst>
                  <a:ext uri="{FF2B5EF4-FFF2-40B4-BE49-F238E27FC236}">
                    <a16:creationId xmlns:a16="http://schemas.microsoft.com/office/drawing/2014/main" id="{0B590D57-9977-461F-B54E-3B87FDCD48BF}"/>
                  </a:ext>
                </a:extLst>
              </p:cNvPr>
              <p:cNvSpPr>
                <a:spLocks noChangeShapeType="1"/>
              </p:cNvSpPr>
              <p:nvPr/>
            </p:nvSpPr>
            <p:spPr bwMode="auto">
              <a:xfrm>
                <a:off x="1088" y="3497"/>
                <a:ext cx="953" cy="0"/>
              </a:xfrm>
              <a:prstGeom prst="line">
                <a:avLst/>
              </a:prstGeom>
              <a:noFill/>
              <a:ln w="28575">
                <a:solidFill>
                  <a:srgbClr val="FF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9" name="Line 33">
                <a:extLst>
                  <a:ext uri="{FF2B5EF4-FFF2-40B4-BE49-F238E27FC236}">
                    <a16:creationId xmlns:a16="http://schemas.microsoft.com/office/drawing/2014/main" id="{1633B7A9-AC15-493B-AEEC-3FD9156CDA4C}"/>
                  </a:ext>
                </a:extLst>
              </p:cNvPr>
              <p:cNvSpPr>
                <a:spLocks noChangeShapeType="1"/>
              </p:cNvSpPr>
              <p:nvPr/>
            </p:nvSpPr>
            <p:spPr bwMode="auto">
              <a:xfrm>
                <a:off x="1451" y="3497"/>
                <a:ext cx="227" cy="0"/>
              </a:xfrm>
              <a:prstGeom prst="line">
                <a:avLst/>
              </a:prstGeom>
              <a:noFill/>
              <a:ln w="28575">
                <a:solidFill>
                  <a:srgbClr val="FF00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497" name="Line 34">
              <a:extLst>
                <a:ext uri="{FF2B5EF4-FFF2-40B4-BE49-F238E27FC236}">
                  <a16:creationId xmlns:a16="http://schemas.microsoft.com/office/drawing/2014/main" id="{837E4348-6DB7-4E95-8459-406BFCA83005}"/>
                </a:ext>
              </a:extLst>
            </p:cNvPr>
            <p:cNvSpPr>
              <a:spLocks noChangeShapeType="1"/>
            </p:cNvSpPr>
            <p:nvPr/>
          </p:nvSpPr>
          <p:spPr bwMode="auto">
            <a:xfrm>
              <a:off x="5578475" y="3789363"/>
              <a:ext cx="1655763" cy="0"/>
            </a:xfrm>
            <a:prstGeom prst="line">
              <a:avLst/>
            </a:prstGeom>
            <a:noFill/>
            <a:ln w="28575">
              <a:solidFill>
                <a:srgbClr val="80008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8" name="Line 35">
              <a:extLst>
                <a:ext uri="{FF2B5EF4-FFF2-40B4-BE49-F238E27FC236}">
                  <a16:creationId xmlns:a16="http://schemas.microsoft.com/office/drawing/2014/main" id="{B014A570-0B81-4451-BBD4-496B5E9CE2F9}"/>
                </a:ext>
              </a:extLst>
            </p:cNvPr>
            <p:cNvSpPr>
              <a:spLocks noChangeShapeType="1"/>
            </p:cNvSpPr>
            <p:nvPr/>
          </p:nvSpPr>
          <p:spPr bwMode="auto">
            <a:xfrm flipV="1">
              <a:off x="7235825" y="3429000"/>
              <a:ext cx="0" cy="36036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9" name="Line 36">
              <a:extLst>
                <a:ext uri="{FF2B5EF4-FFF2-40B4-BE49-F238E27FC236}">
                  <a16:creationId xmlns:a16="http://schemas.microsoft.com/office/drawing/2014/main" id="{CF580613-817B-44EC-AEE2-9B33D4935D2A}"/>
                </a:ext>
              </a:extLst>
            </p:cNvPr>
            <p:cNvSpPr>
              <a:spLocks noChangeShapeType="1"/>
            </p:cNvSpPr>
            <p:nvPr/>
          </p:nvSpPr>
          <p:spPr bwMode="auto">
            <a:xfrm flipV="1">
              <a:off x="7235825" y="3933825"/>
              <a:ext cx="0" cy="10795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0" name="Line 37">
              <a:extLst>
                <a:ext uri="{FF2B5EF4-FFF2-40B4-BE49-F238E27FC236}">
                  <a16:creationId xmlns:a16="http://schemas.microsoft.com/office/drawing/2014/main" id="{3DE50198-E86D-4D0F-829D-D23CD164C7E8}"/>
                </a:ext>
              </a:extLst>
            </p:cNvPr>
            <p:cNvSpPr>
              <a:spLocks noChangeShapeType="1"/>
            </p:cNvSpPr>
            <p:nvPr/>
          </p:nvSpPr>
          <p:spPr bwMode="auto">
            <a:xfrm>
              <a:off x="7235825" y="3789363"/>
              <a:ext cx="503238"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01" name="Group 48">
              <a:extLst>
                <a:ext uri="{FF2B5EF4-FFF2-40B4-BE49-F238E27FC236}">
                  <a16:creationId xmlns:a16="http://schemas.microsoft.com/office/drawing/2014/main" id="{95F4BECA-A49E-44A2-AF5D-DDE297F212A6}"/>
                </a:ext>
              </a:extLst>
            </p:cNvPr>
            <p:cNvGrpSpPr>
              <a:grpSpLocks/>
            </p:cNvGrpSpPr>
            <p:nvPr/>
          </p:nvGrpSpPr>
          <p:grpSpPr bwMode="auto">
            <a:xfrm>
              <a:off x="4391025" y="2852738"/>
              <a:ext cx="4384676" cy="2882900"/>
              <a:chOff x="249" y="1138"/>
              <a:chExt cx="2762" cy="1816"/>
            </a:xfrm>
          </p:grpSpPr>
          <p:grpSp>
            <p:nvGrpSpPr>
              <p:cNvPr id="20504" name="Group 49">
                <a:extLst>
                  <a:ext uri="{FF2B5EF4-FFF2-40B4-BE49-F238E27FC236}">
                    <a16:creationId xmlns:a16="http://schemas.microsoft.com/office/drawing/2014/main" id="{BDC72664-7080-4BB7-A261-F6126E63B908}"/>
                  </a:ext>
                </a:extLst>
              </p:cNvPr>
              <p:cNvGrpSpPr>
                <a:grpSpLocks/>
              </p:cNvGrpSpPr>
              <p:nvPr/>
            </p:nvGrpSpPr>
            <p:grpSpPr bwMode="auto">
              <a:xfrm>
                <a:off x="249" y="1138"/>
                <a:ext cx="2762" cy="1816"/>
                <a:chOff x="249" y="2136"/>
                <a:chExt cx="2762" cy="1816"/>
              </a:xfrm>
            </p:grpSpPr>
            <p:grpSp>
              <p:nvGrpSpPr>
                <p:cNvPr id="20507" name="Group 50">
                  <a:extLst>
                    <a:ext uri="{FF2B5EF4-FFF2-40B4-BE49-F238E27FC236}">
                      <a16:creationId xmlns:a16="http://schemas.microsoft.com/office/drawing/2014/main" id="{62035A6C-0DDD-4C3D-B56E-DD6C23E26A77}"/>
                    </a:ext>
                  </a:extLst>
                </p:cNvPr>
                <p:cNvGrpSpPr>
                  <a:grpSpLocks/>
                </p:cNvGrpSpPr>
                <p:nvPr/>
              </p:nvGrpSpPr>
              <p:grpSpPr bwMode="auto">
                <a:xfrm>
                  <a:off x="634" y="2136"/>
                  <a:ext cx="2377" cy="1793"/>
                  <a:chOff x="634" y="2136"/>
                  <a:chExt cx="2377" cy="1793"/>
                </a:xfrm>
              </p:grpSpPr>
              <p:sp>
                <p:nvSpPr>
                  <p:cNvPr id="20510" name="Rectangle 51" descr="深色下对角线">
                    <a:extLst>
                      <a:ext uri="{FF2B5EF4-FFF2-40B4-BE49-F238E27FC236}">
                        <a16:creationId xmlns:a16="http://schemas.microsoft.com/office/drawing/2014/main" id="{B82C35F7-E250-401A-8949-BA266EABBF9F}"/>
                      </a:ext>
                    </a:extLst>
                  </p:cNvPr>
                  <p:cNvSpPr>
                    <a:spLocks noChangeArrowheads="1"/>
                  </p:cNvSpPr>
                  <p:nvPr/>
                </p:nvSpPr>
                <p:spPr bwMode="auto">
                  <a:xfrm rot="3154966">
                    <a:off x="974" y="3248"/>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nvGrpSpPr>
                  <p:cNvPr id="20511" name="Group 52">
                    <a:extLst>
                      <a:ext uri="{FF2B5EF4-FFF2-40B4-BE49-F238E27FC236}">
                        <a16:creationId xmlns:a16="http://schemas.microsoft.com/office/drawing/2014/main" id="{E7E4C224-7A14-4148-AC84-2FEFEA0D37A9}"/>
                      </a:ext>
                    </a:extLst>
                  </p:cNvPr>
                  <p:cNvGrpSpPr>
                    <a:grpSpLocks/>
                  </p:cNvGrpSpPr>
                  <p:nvPr/>
                </p:nvGrpSpPr>
                <p:grpSpPr bwMode="auto">
                  <a:xfrm>
                    <a:off x="1950" y="2182"/>
                    <a:ext cx="181" cy="272"/>
                    <a:chOff x="2290" y="2976"/>
                    <a:chExt cx="182" cy="318"/>
                  </a:xfrm>
                </p:grpSpPr>
                <p:sp>
                  <p:nvSpPr>
                    <p:cNvPr id="20526" name="Rectangle 53">
                      <a:extLst>
                        <a:ext uri="{FF2B5EF4-FFF2-40B4-BE49-F238E27FC236}">
                          <a16:creationId xmlns:a16="http://schemas.microsoft.com/office/drawing/2014/main" id="{26E09313-4216-4FBC-B8A6-9F85852AD524}"/>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27" name="Rectangle 54">
                      <a:extLst>
                        <a:ext uri="{FF2B5EF4-FFF2-40B4-BE49-F238E27FC236}">
                          <a16:creationId xmlns:a16="http://schemas.microsoft.com/office/drawing/2014/main" id="{1C20EC66-6CAC-4C4A-A39F-C6B66A05C78E}"/>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grpSp>
                <p:nvGrpSpPr>
                  <p:cNvPr id="20512" name="Group 55">
                    <a:extLst>
                      <a:ext uri="{FF2B5EF4-FFF2-40B4-BE49-F238E27FC236}">
                        <a16:creationId xmlns:a16="http://schemas.microsoft.com/office/drawing/2014/main" id="{D9543165-BE05-4AC8-BCC6-9F4050C2575F}"/>
                      </a:ext>
                    </a:extLst>
                  </p:cNvPr>
                  <p:cNvGrpSpPr>
                    <a:grpSpLocks/>
                  </p:cNvGrpSpPr>
                  <p:nvPr/>
                </p:nvGrpSpPr>
                <p:grpSpPr bwMode="auto">
                  <a:xfrm rot="-5400000" flipH="1" flipV="1">
                    <a:off x="2425" y="2568"/>
                    <a:ext cx="227" cy="272"/>
                    <a:chOff x="2290" y="2976"/>
                    <a:chExt cx="182" cy="318"/>
                  </a:xfrm>
                </p:grpSpPr>
                <p:sp>
                  <p:nvSpPr>
                    <p:cNvPr id="20524" name="Rectangle 56">
                      <a:extLst>
                        <a:ext uri="{FF2B5EF4-FFF2-40B4-BE49-F238E27FC236}">
                          <a16:creationId xmlns:a16="http://schemas.microsoft.com/office/drawing/2014/main" id="{010F1788-72F1-4AE8-BE6E-8645E3B7BB4B}"/>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25" name="Rectangle 57">
                      <a:extLst>
                        <a:ext uri="{FF2B5EF4-FFF2-40B4-BE49-F238E27FC236}">
                          <a16:creationId xmlns:a16="http://schemas.microsoft.com/office/drawing/2014/main" id="{4E6E12FC-160F-4DBC-B053-34FEDDD6D691}"/>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20513" name="Text Box 58">
                    <a:extLst>
                      <a:ext uri="{FF2B5EF4-FFF2-40B4-BE49-F238E27FC236}">
                        <a16:creationId xmlns:a16="http://schemas.microsoft.com/office/drawing/2014/main" id="{BEA95943-AF2C-4502-8A5A-D78C826C8510}"/>
                      </a:ext>
                    </a:extLst>
                  </p:cNvPr>
                  <p:cNvSpPr txBox="1">
                    <a:spLocks noChangeArrowheads="1"/>
                  </p:cNvSpPr>
                  <p:nvPr/>
                </p:nvSpPr>
                <p:spPr bwMode="auto">
                  <a:xfrm>
                    <a:off x="680" y="3679"/>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分束镜</a:t>
                    </a:r>
                    <a:r>
                      <a:rPr lang="en-US" altLang="zh-CN" sz="2000">
                        <a:solidFill>
                          <a:schemeClr val="tx2"/>
                        </a:solidFill>
                        <a:latin typeface="楷体_GB2312"/>
                        <a:ea typeface="楷体_GB2312"/>
                      </a:rPr>
                      <a:t>1</a:t>
                    </a:r>
                  </a:p>
                </p:txBody>
              </p:sp>
              <p:sp>
                <p:nvSpPr>
                  <p:cNvPr id="20514" name="Text Box 59">
                    <a:extLst>
                      <a:ext uri="{FF2B5EF4-FFF2-40B4-BE49-F238E27FC236}">
                        <a16:creationId xmlns:a16="http://schemas.microsoft.com/office/drawing/2014/main" id="{249EFDE7-FBDD-4F99-8E4D-8B459748708F}"/>
                      </a:ext>
                    </a:extLst>
                  </p:cNvPr>
                  <p:cNvSpPr txBox="1">
                    <a:spLocks noChangeArrowheads="1"/>
                  </p:cNvSpPr>
                  <p:nvPr/>
                </p:nvSpPr>
                <p:spPr bwMode="auto">
                  <a:xfrm>
                    <a:off x="1269" y="2136"/>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接收器</a:t>
                    </a:r>
                    <a:r>
                      <a:rPr lang="en-US" altLang="zh-CN" sz="2000">
                        <a:solidFill>
                          <a:schemeClr val="tx2"/>
                        </a:solidFill>
                        <a:latin typeface="楷体_GB2312"/>
                        <a:ea typeface="楷体_GB2312"/>
                      </a:rPr>
                      <a:t>A</a:t>
                    </a:r>
                  </a:p>
                </p:txBody>
              </p:sp>
              <p:sp>
                <p:nvSpPr>
                  <p:cNvPr id="20515" name="Text Box 60">
                    <a:extLst>
                      <a:ext uri="{FF2B5EF4-FFF2-40B4-BE49-F238E27FC236}">
                        <a16:creationId xmlns:a16="http://schemas.microsoft.com/office/drawing/2014/main" id="{9180146F-8B2C-4F9F-8686-BF69494430E4}"/>
                      </a:ext>
                    </a:extLst>
                  </p:cNvPr>
                  <p:cNvSpPr txBox="1">
                    <a:spLocks noChangeArrowheads="1"/>
                  </p:cNvSpPr>
                  <p:nvPr/>
                </p:nvSpPr>
                <p:spPr bwMode="auto">
                  <a:xfrm>
                    <a:off x="2290" y="2772"/>
                    <a:ext cx="7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接收器</a:t>
                    </a:r>
                    <a:r>
                      <a:rPr lang="en-US" altLang="zh-CN" sz="2000">
                        <a:solidFill>
                          <a:schemeClr val="tx2"/>
                        </a:solidFill>
                        <a:latin typeface="楷体_GB2312"/>
                        <a:ea typeface="楷体_GB2312"/>
                      </a:rPr>
                      <a:t>B</a:t>
                    </a:r>
                  </a:p>
                </p:txBody>
              </p:sp>
              <p:grpSp>
                <p:nvGrpSpPr>
                  <p:cNvPr id="20516" name="Group 61">
                    <a:extLst>
                      <a:ext uri="{FF2B5EF4-FFF2-40B4-BE49-F238E27FC236}">
                        <a16:creationId xmlns:a16="http://schemas.microsoft.com/office/drawing/2014/main" id="{CBE4FA00-5E5E-486B-A1B4-D7C6577D3D58}"/>
                      </a:ext>
                    </a:extLst>
                  </p:cNvPr>
                  <p:cNvGrpSpPr>
                    <a:grpSpLocks/>
                  </p:cNvGrpSpPr>
                  <p:nvPr/>
                </p:nvGrpSpPr>
                <p:grpSpPr bwMode="auto">
                  <a:xfrm>
                    <a:off x="634" y="2545"/>
                    <a:ext cx="589" cy="362"/>
                    <a:chOff x="2427" y="2614"/>
                    <a:chExt cx="589" cy="362"/>
                  </a:xfrm>
                </p:grpSpPr>
                <p:sp>
                  <p:nvSpPr>
                    <p:cNvPr id="20522" name="Rectangle 62" descr="窄竖线">
                      <a:extLst>
                        <a:ext uri="{FF2B5EF4-FFF2-40B4-BE49-F238E27FC236}">
                          <a16:creationId xmlns:a16="http://schemas.microsoft.com/office/drawing/2014/main" id="{956997CB-F0F0-4518-A798-FAAF84C64726}"/>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23" name="Line 63">
                      <a:extLst>
                        <a:ext uri="{FF2B5EF4-FFF2-40B4-BE49-F238E27FC236}">
                          <a16:creationId xmlns:a16="http://schemas.microsoft.com/office/drawing/2014/main" id="{D19DCBCA-658D-42DD-84D7-6F6C6EEDBB93}"/>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17" name="Group 64">
                    <a:extLst>
                      <a:ext uri="{FF2B5EF4-FFF2-40B4-BE49-F238E27FC236}">
                        <a16:creationId xmlns:a16="http://schemas.microsoft.com/office/drawing/2014/main" id="{72474A21-F78B-449D-9FBF-BA04730B4BA3}"/>
                      </a:ext>
                    </a:extLst>
                  </p:cNvPr>
                  <p:cNvGrpSpPr>
                    <a:grpSpLocks/>
                  </p:cNvGrpSpPr>
                  <p:nvPr/>
                </p:nvGrpSpPr>
                <p:grpSpPr bwMode="auto">
                  <a:xfrm rot="10800000">
                    <a:off x="1768" y="3316"/>
                    <a:ext cx="589" cy="362"/>
                    <a:chOff x="2427" y="2614"/>
                    <a:chExt cx="589" cy="362"/>
                  </a:xfrm>
                </p:grpSpPr>
                <p:sp>
                  <p:nvSpPr>
                    <p:cNvPr id="20520" name="Rectangle 65" descr="窄竖线">
                      <a:extLst>
                        <a:ext uri="{FF2B5EF4-FFF2-40B4-BE49-F238E27FC236}">
                          <a16:creationId xmlns:a16="http://schemas.microsoft.com/office/drawing/2014/main" id="{79469E00-88BC-4FB3-8AA5-12D62375F625}"/>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21" name="Line 66">
                      <a:extLst>
                        <a:ext uri="{FF2B5EF4-FFF2-40B4-BE49-F238E27FC236}">
                          <a16:creationId xmlns:a16="http://schemas.microsoft.com/office/drawing/2014/main" id="{AF60A0CA-FB9A-4F25-B62A-2F697ABC2442}"/>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8" name="Rectangle 67" descr="深色下对角线">
                    <a:extLst>
                      <a:ext uri="{FF2B5EF4-FFF2-40B4-BE49-F238E27FC236}">
                        <a16:creationId xmlns:a16="http://schemas.microsoft.com/office/drawing/2014/main" id="{AF854EEE-1354-4AE5-84AB-0FC5B7719220}"/>
                      </a:ext>
                    </a:extLst>
                  </p:cNvPr>
                  <p:cNvSpPr>
                    <a:spLocks noChangeArrowheads="1"/>
                  </p:cNvSpPr>
                  <p:nvPr/>
                </p:nvSpPr>
                <p:spPr bwMode="auto">
                  <a:xfrm rot="3154966">
                    <a:off x="2108" y="2432"/>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519" name="Text Box 68">
                    <a:extLst>
                      <a:ext uri="{FF2B5EF4-FFF2-40B4-BE49-F238E27FC236}">
                        <a16:creationId xmlns:a16="http://schemas.microsoft.com/office/drawing/2014/main" id="{47DB24C0-439F-4176-AF21-F0E32157E9F4}"/>
                      </a:ext>
                    </a:extLst>
                  </p:cNvPr>
                  <p:cNvSpPr txBox="1">
                    <a:spLocks noChangeArrowheads="1"/>
                  </p:cNvSpPr>
                  <p:nvPr/>
                </p:nvSpPr>
                <p:spPr bwMode="auto">
                  <a:xfrm>
                    <a:off x="1496" y="2817"/>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分束镜</a:t>
                    </a:r>
                    <a:r>
                      <a:rPr lang="en-US" altLang="zh-CN" sz="2000">
                        <a:solidFill>
                          <a:schemeClr val="tx2"/>
                        </a:solidFill>
                        <a:latin typeface="楷体_GB2312"/>
                        <a:ea typeface="楷体_GB2312"/>
                      </a:rPr>
                      <a:t>2</a:t>
                    </a:r>
                  </a:p>
                </p:txBody>
              </p:sp>
            </p:grpSp>
            <p:sp>
              <p:nvSpPr>
                <p:cNvPr id="20508" name="Text Box 69">
                  <a:extLst>
                    <a:ext uri="{FF2B5EF4-FFF2-40B4-BE49-F238E27FC236}">
                      <a16:creationId xmlns:a16="http://schemas.microsoft.com/office/drawing/2014/main" id="{A60FEF14-421C-4C67-B5BE-288DD00B744B}"/>
                    </a:ext>
                  </a:extLst>
                </p:cNvPr>
                <p:cNvSpPr txBox="1">
                  <a:spLocks noChangeArrowheads="1"/>
                </p:cNvSpPr>
                <p:nvPr/>
              </p:nvSpPr>
              <p:spPr bwMode="auto">
                <a:xfrm>
                  <a:off x="1565" y="3702"/>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反射镜</a:t>
                  </a:r>
                  <a:r>
                    <a:rPr lang="en-US" altLang="zh-CN" sz="2000">
                      <a:solidFill>
                        <a:schemeClr val="tx2"/>
                      </a:solidFill>
                      <a:latin typeface="楷体_GB2312"/>
                      <a:ea typeface="楷体_GB2312"/>
                    </a:rPr>
                    <a:t>1</a:t>
                  </a:r>
                </a:p>
              </p:txBody>
            </p:sp>
            <p:sp>
              <p:nvSpPr>
                <p:cNvPr id="20509" name="Text Box 70">
                  <a:extLst>
                    <a:ext uri="{FF2B5EF4-FFF2-40B4-BE49-F238E27FC236}">
                      <a16:creationId xmlns:a16="http://schemas.microsoft.com/office/drawing/2014/main" id="{EC1BB9B6-FB23-4247-AA17-411DAEF056B6}"/>
                    </a:ext>
                  </a:extLst>
                </p:cNvPr>
                <p:cNvSpPr txBox="1">
                  <a:spLocks noChangeArrowheads="1"/>
                </p:cNvSpPr>
                <p:nvPr/>
              </p:nvSpPr>
              <p:spPr bwMode="auto">
                <a:xfrm>
                  <a:off x="249" y="2478"/>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反射镜</a:t>
                  </a:r>
                  <a:r>
                    <a:rPr lang="en-US" altLang="zh-CN" sz="2000">
                      <a:solidFill>
                        <a:schemeClr val="tx2"/>
                      </a:solidFill>
                      <a:latin typeface="楷体_GB2312"/>
                      <a:ea typeface="楷体_GB2312"/>
                    </a:rPr>
                    <a:t>2</a:t>
                  </a:r>
                </a:p>
              </p:txBody>
            </p:sp>
          </p:grpSp>
          <p:sp>
            <p:nvSpPr>
              <p:cNvPr id="20505" name="Line 71">
                <a:extLst>
                  <a:ext uri="{FF2B5EF4-FFF2-40B4-BE49-F238E27FC236}">
                    <a16:creationId xmlns:a16="http://schemas.microsoft.com/office/drawing/2014/main" id="{378EF726-A1D2-46D2-A3F6-5CADA1018C2B}"/>
                  </a:ext>
                </a:extLst>
              </p:cNvPr>
              <p:cNvSpPr>
                <a:spLocks noChangeShapeType="1"/>
              </p:cNvSpPr>
              <p:nvPr/>
            </p:nvSpPr>
            <p:spPr bwMode="auto">
              <a:xfrm flipH="1">
                <a:off x="793" y="2341"/>
                <a:ext cx="454" cy="363"/>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6" name="Line 72">
                <a:extLst>
                  <a:ext uri="{FF2B5EF4-FFF2-40B4-BE49-F238E27FC236}">
                    <a16:creationId xmlns:a16="http://schemas.microsoft.com/office/drawing/2014/main" id="{8C7530BB-7029-4988-BFD3-79E13C9D468B}"/>
                  </a:ext>
                </a:extLst>
              </p:cNvPr>
              <p:cNvSpPr>
                <a:spLocks noChangeShapeType="1"/>
              </p:cNvSpPr>
              <p:nvPr/>
            </p:nvSpPr>
            <p:spPr bwMode="auto">
              <a:xfrm flipH="1">
                <a:off x="1927" y="1570"/>
                <a:ext cx="409" cy="318"/>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0502" name="Object 73">
              <a:extLst>
                <a:ext uri="{FF2B5EF4-FFF2-40B4-BE49-F238E27FC236}">
                  <a16:creationId xmlns:a16="http://schemas.microsoft.com/office/drawing/2014/main" id="{FDFB9DF8-A868-4DCD-B153-3E41B415F54E}"/>
                </a:ext>
              </a:extLst>
            </p:cNvPr>
            <p:cNvGraphicFramePr>
              <a:graphicFrameLocks noChangeAspect="1"/>
            </p:cNvGraphicFramePr>
            <p:nvPr/>
          </p:nvGraphicFramePr>
          <p:xfrm>
            <a:off x="7415213" y="2962275"/>
            <a:ext cx="495300" cy="280988"/>
          </p:xfrm>
          <a:graphic>
            <a:graphicData uri="http://schemas.openxmlformats.org/presentationml/2006/ole">
              <mc:AlternateContent xmlns:mc="http://schemas.openxmlformats.org/markup-compatibility/2006">
                <mc:Choice xmlns:v="urn:schemas-microsoft-com:vml" Requires="v">
                  <p:oleObj spid="_x0000_s20542" name="公式" r:id="rId5" imgW="558558" imgH="317362" progId="Equation.3">
                    <p:embed/>
                  </p:oleObj>
                </mc:Choice>
                <mc:Fallback>
                  <p:oleObj name="公式" r:id="rId5" imgW="558558" imgH="317362" progId="Equation.3">
                    <p:embed/>
                    <p:pic>
                      <p:nvPicPr>
                        <p:cNvPr id="0"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5213" y="2962275"/>
                          <a:ext cx="495300"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3" name="Object 74">
              <a:extLst>
                <a:ext uri="{FF2B5EF4-FFF2-40B4-BE49-F238E27FC236}">
                  <a16:creationId xmlns:a16="http://schemas.microsoft.com/office/drawing/2014/main" id="{551F252C-EDB4-4435-8CDF-6EA2A00EE6A1}"/>
                </a:ext>
              </a:extLst>
            </p:cNvPr>
            <p:cNvGraphicFramePr>
              <a:graphicFrameLocks noChangeAspect="1"/>
            </p:cNvGraphicFramePr>
            <p:nvPr/>
          </p:nvGraphicFramePr>
          <p:xfrm>
            <a:off x="8280400" y="3611563"/>
            <a:ext cx="495300" cy="280987"/>
          </p:xfrm>
          <a:graphic>
            <a:graphicData uri="http://schemas.openxmlformats.org/presentationml/2006/ole">
              <mc:AlternateContent xmlns:mc="http://schemas.openxmlformats.org/markup-compatibility/2006">
                <mc:Choice xmlns:v="urn:schemas-microsoft-com:vml" Requires="v">
                  <p:oleObj spid="_x0000_s20543" name="公式" r:id="rId7" imgW="558558" imgH="317362" progId="Equation.3">
                    <p:embed/>
                  </p:oleObj>
                </mc:Choice>
                <mc:Fallback>
                  <p:oleObj name="公式" r:id="rId7" imgW="558558" imgH="317362" progId="Equation.3">
                    <p:embed/>
                    <p:pic>
                      <p:nvPicPr>
                        <p:cNvPr id="0" name="Object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0400" y="3611563"/>
                          <a:ext cx="495300"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 name="Text Box 2">
            <a:extLst>
              <a:ext uri="{FF2B5EF4-FFF2-40B4-BE49-F238E27FC236}">
                <a16:creationId xmlns:a16="http://schemas.microsoft.com/office/drawing/2014/main" id="{4B2F768B-7D61-415C-993A-A7EE320C1261}"/>
              </a:ext>
            </a:extLst>
          </p:cNvPr>
          <p:cNvSpPr txBox="1">
            <a:spLocks noChangeArrowheads="1"/>
          </p:cNvSpPr>
          <p:nvPr/>
        </p:nvSpPr>
        <p:spPr bwMode="auto">
          <a:xfrm>
            <a:off x="179388" y="169863"/>
            <a:ext cx="89646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anose="05050102010706020507" pitchFamily="18" charset="2"/>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anose="05050102010706020507" pitchFamily="18" charset="2"/>
              </a:rPr>
              <a:t>2</a:t>
            </a: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anose="05050102010706020507" pitchFamily="18" charset="2"/>
              </a:rPr>
              <a:t>节  微观粒子的状态描述  波函数</a:t>
            </a:r>
          </a:p>
          <a:p>
            <a:pPr algn="ctr">
              <a:defRPr/>
            </a:pPr>
            <a:r>
              <a:rPr lang="en-US" altLang="zh-CN"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The State Description of micro-particle  Wave  Functions</a:t>
            </a:r>
            <a:endParaRPr lang="en-US" altLang="zh-CN"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491" name="Text Box 1049">
            <a:extLst>
              <a:ext uri="{FF2B5EF4-FFF2-40B4-BE49-F238E27FC236}">
                <a16:creationId xmlns:a16="http://schemas.microsoft.com/office/drawing/2014/main" id="{4DFFA3A6-682C-40C3-836B-6B67FCC5F6AF}"/>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10</a:t>
            </a:r>
            <a:endParaRPr lang="en-US" altLang="zh-CN" sz="2800">
              <a:solidFill>
                <a:schemeClr val="tx2"/>
              </a:solidFill>
              <a:latin typeface="楷体_GB2312"/>
              <a:ea typeface="楷体_GB2312"/>
            </a:endParaRPr>
          </a:p>
        </p:txBody>
      </p:sp>
      <p:pic>
        <p:nvPicPr>
          <p:cNvPr id="2" name="图片 1">
            <a:extLst>
              <a:ext uri="{FF2B5EF4-FFF2-40B4-BE49-F238E27FC236}">
                <a16:creationId xmlns:a16="http://schemas.microsoft.com/office/drawing/2014/main" id="{F34C34A6-5A3F-48D9-B93D-148E1EE87C5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1038" y="5746750"/>
            <a:ext cx="33512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58"/>
                                        </p:tgtEl>
                                        <p:attrNameLst>
                                          <p:attrName>style.visibility</p:attrName>
                                        </p:attrNameLst>
                                      </p:cBhvr>
                                      <p:to>
                                        <p:strVal val="visible"/>
                                      </p:to>
                                    </p:set>
                                    <p:animEffect transition="in" filter="blinds(horizontal)">
                                      <p:cBhvr>
                                        <p:cTn id="7" dur="500"/>
                                        <p:tgtEl>
                                          <p:spTgt spid="14358"/>
                                        </p:tgtEl>
                                      </p:cBhvr>
                                    </p:animEffect>
                                  </p:childTnLst>
                                </p:cTn>
                              </p:par>
                              <p:par>
                                <p:cTn id="8" presetID="21" presetClass="entr" presetSubtype="1" fill="hold" nodeType="withEffect">
                                  <p:stCondLst>
                                    <p:cond delay="0"/>
                                  </p:stCondLst>
                                  <p:childTnLst>
                                    <p:set>
                                      <p:cBhvr>
                                        <p:cTn id="9" dur="1" fill="hold">
                                          <p:stCondLst>
                                            <p:cond delay="0"/>
                                          </p:stCondLst>
                                        </p:cTn>
                                        <p:tgtEl>
                                          <p:spTgt spid="17417"/>
                                        </p:tgtEl>
                                        <p:attrNameLst>
                                          <p:attrName>style.visibility</p:attrName>
                                        </p:attrNameLst>
                                      </p:cBhvr>
                                      <p:to>
                                        <p:strVal val="visible"/>
                                      </p:to>
                                    </p:set>
                                    <p:animEffect transition="in" filter="wheel(1)">
                                      <p:cBhvr>
                                        <p:cTn id="10" dur="2000"/>
                                        <p:tgtEl>
                                          <p:spTgt spid="174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374"/>
                                        </p:tgtEl>
                                        <p:attrNameLst>
                                          <p:attrName>style.visibility</p:attrName>
                                        </p:attrNameLst>
                                      </p:cBhvr>
                                      <p:to>
                                        <p:strVal val="visible"/>
                                      </p:to>
                                    </p:set>
                                    <p:animEffect transition="in" filter="wipe(left)">
                                      <p:cBhvr>
                                        <p:cTn id="15" dur="2000"/>
                                        <p:tgtEl>
                                          <p:spTgt spid="1437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375"/>
                                        </p:tgtEl>
                                        <p:attrNameLst>
                                          <p:attrName>style.visibility</p:attrName>
                                        </p:attrNameLst>
                                      </p:cBhvr>
                                      <p:to>
                                        <p:strVal val="visible"/>
                                      </p:to>
                                    </p:set>
                                    <p:animEffect transition="in" filter="wipe(left)">
                                      <p:cBhvr>
                                        <p:cTn id="20" dur="2000"/>
                                        <p:tgtEl>
                                          <p:spTgt spid="1437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4412"/>
                                        </p:tgtEl>
                                        <p:attrNameLst>
                                          <p:attrName>style.visibility</p:attrName>
                                        </p:attrNameLst>
                                      </p:cBhvr>
                                      <p:to>
                                        <p:strVal val="visible"/>
                                      </p:to>
                                    </p:set>
                                    <p:animEffect transition="in" filter="wipe(left)">
                                      <p:cBhvr>
                                        <p:cTn id="25" dur="500"/>
                                        <p:tgtEl>
                                          <p:spTgt spid="144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379"/>
                                        </p:tgtEl>
                                        <p:attrNameLst>
                                          <p:attrName>style.visibility</p:attrName>
                                        </p:attrNameLst>
                                      </p:cBhvr>
                                      <p:to>
                                        <p:strVal val="visible"/>
                                      </p:to>
                                    </p:set>
                                    <p:animEffect transition="in" filter="wipe(left)">
                                      <p:cBhvr>
                                        <p:cTn id="30" dur="2000"/>
                                        <p:tgtEl>
                                          <p:spTgt spid="1437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14413"/>
                                        </p:tgtEl>
                                        <p:attrNameLst>
                                          <p:attrName>style.visibility</p:attrName>
                                        </p:attrNameLst>
                                      </p:cBhvr>
                                      <p:to>
                                        <p:strVal val="visible"/>
                                      </p:to>
                                    </p:set>
                                    <p:animEffect transition="in" filter="wipe(down)">
                                      <p:cBhvr>
                                        <p:cTn id="41" dur="500"/>
                                        <p:tgtEl>
                                          <p:spTgt spid="144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4383"/>
                                        </p:tgtEl>
                                        <p:attrNameLst>
                                          <p:attrName>style.visibility</p:attrName>
                                        </p:attrNameLst>
                                      </p:cBhvr>
                                      <p:to>
                                        <p:strVal val="visible"/>
                                      </p:to>
                                    </p:set>
                                    <p:animEffect transition="in" filter="blinds(horizontal)">
                                      <p:cBhvr>
                                        <p:cTn id="46" dur="500"/>
                                        <p:tgtEl>
                                          <p:spTgt spid="14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8" grpId="0"/>
      <p:bldP spid="14374" grpId="0"/>
      <p:bldP spid="14375" grpId="0"/>
      <p:bldP spid="14379" grpId="0"/>
      <p:bldP spid="143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9">
            <a:extLst>
              <a:ext uri="{FF2B5EF4-FFF2-40B4-BE49-F238E27FC236}">
                <a16:creationId xmlns:a16="http://schemas.microsoft.com/office/drawing/2014/main" id="{391A3797-DC7D-442A-81AB-8F76D59F0BF3}"/>
              </a:ext>
            </a:extLst>
          </p:cNvPr>
          <p:cNvSpPr txBox="1">
            <a:spLocks noChangeArrowheads="1"/>
          </p:cNvSpPr>
          <p:nvPr/>
        </p:nvSpPr>
        <p:spPr bwMode="auto">
          <a:xfrm>
            <a:off x="323850" y="333375"/>
            <a:ext cx="3024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0000CC"/>
                </a:solidFill>
                <a:latin typeface="楷体_GB2312"/>
                <a:ea typeface="楷体_GB2312"/>
              </a:rPr>
              <a:t>3.  </a:t>
            </a:r>
            <a:r>
              <a:rPr lang="zh-CN" altLang="en-US" sz="2800">
                <a:solidFill>
                  <a:srgbClr val="0000CC"/>
                </a:solidFill>
                <a:latin typeface="楷体_GB2312"/>
                <a:ea typeface="楷体_GB2312"/>
              </a:rPr>
              <a:t>实际情况 </a:t>
            </a:r>
            <a:endParaRPr lang="zh-CN" altLang="en-US" sz="1200">
              <a:solidFill>
                <a:srgbClr val="0000CC"/>
              </a:solidFill>
              <a:latin typeface="楷体_GB2312"/>
              <a:ea typeface="楷体_GB2312"/>
            </a:endParaRPr>
          </a:p>
        </p:txBody>
      </p:sp>
      <p:sp>
        <p:nvSpPr>
          <p:cNvPr id="186408" name="Text Box 40">
            <a:extLst>
              <a:ext uri="{FF2B5EF4-FFF2-40B4-BE49-F238E27FC236}">
                <a16:creationId xmlns:a16="http://schemas.microsoft.com/office/drawing/2014/main" id="{2A7B9246-F8EB-41B1-A40C-F080D25C78D8}"/>
              </a:ext>
            </a:extLst>
          </p:cNvPr>
          <p:cNvSpPr txBox="1">
            <a:spLocks noChangeArrowheads="1"/>
          </p:cNvSpPr>
          <p:nvPr/>
        </p:nvSpPr>
        <p:spPr bwMode="auto">
          <a:xfrm>
            <a:off x="314325" y="827088"/>
            <a:ext cx="3889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rgbClr val="FF0000"/>
                </a:solidFill>
                <a:latin typeface="楷体_GB2312"/>
                <a:ea typeface="楷体_GB2312"/>
              </a:rPr>
              <a:t>只有一个接收器接收到光子！</a:t>
            </a:r>
          </a:p>
        </p:txBody>
      </p:sp>
      <p:sp>
        <p:nvSpPr>
          <p:cNvPr id="186409" name="Text Box 41">
            <a:extLst>
              <a:ext uri="{FF2B5EF4-FFF2-40B4-BE49-F238E27FC236}">
                <a16:creationId xmlns:a16="http://schemas.microsoft.com/office/drawing/2014/main" id="{99983F38-D743-4CF9-8F3C-3936BCF1DC3E}"/>
              </a:ext>
            </a:extLst>
          </p:cNvPr>
          <p:cNvSpPr txBox="1">
            <a:spLocks noChangeArrowheads="1"/>
          </p:cNvSpPr>
          <p:nvPr/>
        </p:nvSpPr>
        <p:spPr bwMode="auto">
          <a:xfrm>
            <a:off x="282575" y="1755775"/>
            <a:ext cx="4175125"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FontTx/>
              <a:buNone/>
            </a:pPr>
            <a:r>
              <a:rPr lang="zh-CN" altLang="en-US" sz="2800">
                <a:solidFill>
                  <a:schemeClr val="tx2"/>
                </a:solidFill>
                <a:latin typeface="楷体_GB2312"/>
                <a:ea typeface="楷体_GB2312"/>
              </a:rPr>
              <a:t>例如：</a:t>
            </a:r>
            <a:r>
              <a:rPr lang="zh-CN" altLang="en-US" sz="2800">
                <a:solidFill>
                  <a:srgbClr val="0000CC"/>
                </a:solidFill>
                <a:latin typeface="楷体_GB2312"/>
                <a:ea typeface="楷体_GB2312"/>
              </a:rPr>
              <a:t>总是</a:t>
            </a:r>
            <a:r>
              <a:rPr lang="en-US" altLang="zh-CN" sz="2800">
                <a:solidFill>
                  <a:srgbClr val="0000CC"/>
                </a:solidFill>
                <a:latin typeface="楷体_GB2312"/>
                <a:ea typeface="楷体_GB2312"/>
              </a:rPr>
              <a:t>A</a:t>
            </a:r>
            <a:r>
              <a:rPr lang="zh-CN" altLang="en-US" sz="2800">
                <a:solidFill>
                  <a:srgbClr val="0000CC"/>
                </a:solidFill>
                <a:latin typeface="楷体_GB2312"/>
                <a:ea typeface="楷体_GB2312"/>
              </a:rPr>
              <a:t>接收到光子</a:t>
            </a:r>
          </a:p>
          <a:p>
            <a:pPr>
              <a:spcBef>
                <a:spcPct val="10000"/>
              </a:spcBef>
              <a:buFontTx/>
              <a:buNone/>
            </a:pPr>
            <a:r>
              <a:rPr lang="zh-CN" altLang="en-US" sz="2800">
                <a:solidFill>
                  <a:schemeClr val="tx2"/>
                </a:solidFill>
                <a:latin typeface="楷体_GB2312"/>
                <a:ea typeface="楷体_GB2312"/>
              </a:rPr>
              <a:t>而</a:t>
            </a:r>
            <a:r>
              <a:rPr lang="en-US" altLang="zh-CN" sz="2800">
                <a:solidFill>
                  <a:schemeClr val="tx2"/>
                </a:solidFill>
                <a:latin typeface="楷体_GB2312"/>
                <a:ea typeface="楷体_GB2312"/>
              </a:rPr>
              <a:t>B</a:t>
            </a:r>
            <a:r>
              <a:rPr lang="zh-CN" altLang="en-US" sz="2800">
                <a:solidFill>
                  <a:schemeClr val="tx2"/>
                </a:solidFill>
                <a:latin typeface="楷体_GB2312"/>
                <a:ea typeface="楷体_GB2312"/>
              </a:rPr>
              <a:t>总接收不到</a:t>
            </a:r>
          </a:p>
        </p:txBody>
      </p:sp>
      <p:sp>
        <p:nvSpPr>
          <p:cNvPr id="186412" name="Text Box 44">
            <a:extLst>
              <a:ext uri="{FF2B5EF4-FFF2-40B4-BE49-F238E27FC236}">
                <a16:creationId xmlns:a16="http://schemas.microsoft.com/office/drawing/2014/main" id="{724B3E13-7DF4-4E2A-B1DC-4F8B6A4B1494}"/>
              </a:ext>
            </a:extLst>
          </p:cNvPr>
          <p:cNvSpPr txBox="1">
            <a:spLocks noChangeArrowheads="1"/>
          </p:cNvSpPr>
          <p:nvPr/>
        </p:nvSpPr>
        <p:spPr bwMode="auto">
          <a:xfrm>
            <a:off x="395288" y="3573463"/>
            <a:ext cx="4824412"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2800">
                <a:solidFill>
                  <a:schemeClr val="tx2"/>
                </a:solidFill>
                <a:latin typeface="楷体_GB2312"/>
                <a:ea typeface="楷体_GB2312"/>
              </a:rPr>
              <a:t>或者：</a:t>
            </a:r>
            <a:r>
              <a:rPr lang="zh-CN" altLang="en-US" sz="2800">
                <a:solidFill>
                  <a:srgbClr val="0000CC"/>
                </a:solidFill>
                <a:latin typeface="楷体_GB2312"/>
                <a:ea typeface="楷体_GB2312"/>
              </a:rPr>
              <a:t>总是</a:t>
            </a:r>
            <a:r>
              <a:rPr lang="en-US" altLang="zh-CN" sz="2800">
                <a:solidFill>
                  <a:srgbClr val="0000CC"/>
                </a:solidFill>
                <a:latin typeface="楷体_GB2312"/>
                <a:ea typeface="楷体_GB2312"/>
              </a:rPr>
              <a:t>A</a:t>
            </a:r>
            <a:r>
              <a:rPr lang="zh-CN" altLang="en-US" sz="2800">
                <a:solidFill>
                  <a:srgbClr val="0000CC"/>
                </a:solidFill>
                <a:latin typeface="楷体_GB2312"/>
                <a:ea typeface="楷体_GB2312"/>
              </a:rPr>
              <a:t>接收到光子</a:t>
            </a:r>
            <a:r>
              <a:rPr lang="zh-CN" altLang="en-US" sz="2800">
                <a:solidFill>
                  <a:schemeClr val="tx2"/>
                </a:solidFill>
                <a:latin typeface="楷体_GB2312"/>
                <a:ea typeface="楷体_GB2312"/>
              </a:rPr>
              <a:t>，</a:t>
            </a:r>
          </a:p>
          <a:p>
            <a:pPr>
              <a:buFontTx/>
              <a:buNone/>
            </a:pPr>
            <a:r>
              <a:rPr lang="zh-CN" altLang="en-US" sz="2800">
                <a:solidFill>
                  <a:schemeClr val="tx2"/>
                </a:solidFill>
                <a:latin typeface="楷体_GB2312"/>
                <a:ea typeface="楷体_GB2312"/>
              </a:rPr>
              <a:t>       而</a:t>
            </a:r>
            <a:r>
              <a:rPr lang="en-US" altLang="zh-CN" sz="2800">
                <a:solidFill>
                  <a:schemeClr val="tx2"/>
                </a:solidFill>
                <a:latin typeface="楷体_GB2312"/>
                <a:ea typeface="楷体_GB2312"/>
              </a:rPr>
              <a:t>B</a:t>
            </a:r>
            <a:r>
              <a:rPr lang="zh-CN" altLang="en-US" sz="2800">
                <a:solidFill>
                  <a:schemeClr val="tx2"/>
                </a:solidFill>
                <a:latin typeface="楷体_GB2312"/>
                <a:ea typeface="楷体_GB2312"/>
              </a:rPr>
              <a:t>总接收不到</a:t>
            </a:r>
          </a:p>
        </p:txBody>
      </p:sp>
      <p:sp>
        <p:nvSpPr>
          <p:cNvPr id="186422" name="Text Box 54">
            <a:extLst>
              <a:ext uri="{FF2B5EF4-FFF2-40B4-BE49-F238E27FC236}">
                <a16:creationId xmlns:a16="http://schemas.microsoft.com/office/drawing/2014/main" id="{66CDABC2-482A-4EC9-97A3-F43507FB0A5C}"/>
              </a:ext>
            </a:extLst>
          </p:cNvPr>
          <p:cNvSpPr txBox="1">
            <a:spLocks noChangeArrowheads="1"/>
          </p:cNvSpPr>
          <p:nvPr/>
        </p:nvSpPr>
        <p:spPr bwMode="auto">
          <a:xfrm>
            <a:off x="611188" y="5661025"/>
            <a:ext cx="82089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如果将光子入射后的行为看作波动就很容易解释：</a:t>
            </a:r>
            <a:r>
              <a:rPr lang="zh-CN" altLang="en-US" sz="2800">
                <a:solidFill>
                  <a:srgbClr val="FF0000"/>
                </a:solidFill>
                <a:latin typeface="楷体_GB2312"/>
                <a:ea typeface="楷体_GB2312"/>
              </a:rPr>
              <a:t>单粒子入射后呈现出波动性</a:t>
            </a:r>
          </a:p>
        </p:txBody>
      </p:sp>
      <p:sp>
        <p:nvSpPr>
          <p:cNvPr id="186424" name="Text Box 56">
            <a:extLst>
              <a:ext uri="{FF2B5EF4-FFF2-40B4-BE49-F238E27FC236}">
                <a16:creationId xmlns:a16="http://schemas.microsoft.com/office/drawing/2014/main" id="{47AB8F28-2830-4F01-A4F9-0AF4D88A67EF}"/>
              </a:ext>
            </a:extLst>
          </p:cNvPr>
          <p:cNvSpPr txBox="1">
            <a:spLocks noChangeArrowheads="1"/>
          </p:cNvSpPr>
          <p:nvPr/>
        </p:nvSpPr>
        <p:spPr bwMode="auto">
          <a:xfrm>
            <a:off x="755650" y="4652963"/>
            <a:ext cx="4968875" cy="965200"/>
          </a:xfrm>
          <a:prstGeom prst="rect">
            <a:avLst/>
          </a:prstGeom>
          <a:solidFill>
            <a:srgbClr val="FFFF00"/>
          </a:solidFill>
          <a:ln w="19050">
            <a:solidFill>
              <a:srgbClr val="99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楷体_GB2312"/>
              </a:rPr>
              <a:t>这个现象显然意味着</a:t>
            </a:r>
            <a:r>
              <a:rPr lang="zh-CN" altLang="en-US" sz="2800">
                <a:solidFill>
                  <a:srgbClr val="0000CC"/>
                </a:solidFill>
                <a:latin typeface="楷体_GB2312"/>
                <a:ea typeface="楷体_GB2312"/>
              </a:rPr>
              <a:t>微观粒子的行为一定有别于经典的粒子</a:t>
            </a:r>
          </a:p>
        </p:txBody>
      </p:sp>
      <p:sp>
        <p:nvSpPr>
          <p:cNvPr id="186425" name="Text Box 57">
            <a:extLst>
              <a:ext uri="{FF2B5EF4-FFF2-40B4-BE49-F238E27FC236}">
                <a16:creationId xmlns:a16="http://schemas.microsoft.com/office/drawing/2014/main" id="{E71DC7CA-75BB-42D0-A31D-03C7455995F2}"/>
              </a:ext>
            </a:extLst>
          </p:cNvPr>
          <p:cNvSpPr txBox="1">
            <a:spLocks noChangeArrowheads="1"/>
          </p:cNvSpPr>
          <p:nvPr/>
        </p:nvSpPr>
        <p:spPr bwMode="auto">
          <a:xfrm>
            <a:off x="5724525" y="4652963"/>
            <a:ext cx="3168650" cy="965200"/>
          </a:xfrm>
          <a:prstGeom prst="rect">
            <a:avLst/>
          </a:prstGeom>
          <a:solidFill>
            <a:srgbClr val="CCFFFF"/>
          </a:solidFill>
          <a:ln w="19050">
            <a:solidFill>
              <a:srgbClr val="99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楷体_GB2312"/>
              </a:rPr>
              <a:t>该如何解释以上单光子的行为呢？</a:t>
            </a:r>
          </a:p>
        </p:txBody>
      </p:sp>
      <p:grpSp>
        <p:nvGrpSpPr>
          <p:cNvPr id="21513" name="组合 1">
            <a:extLst>
              <a:ext uri="{FF2B5EF4-FFF2-40B4-BE49-F238E27FC236}">
                <a16:creationId xmlns:a16="http://schemas.microsoft.com/office/drawing/2014/main" id="{F5B17013-23B4-4707-8C03-06760BD65BBF}"/>
              </a:ext>
            </a:extLst>
          </p:cNvPr>
          <p:cNvGrpSpPr>
            <a:grpSpLocks/>
          </p:cNvGrpSpPr>
          <p:nvPr/>
        </p:nvGrpSpPr>
        <p:grpSpPr bwMode="auto">
          <a:xfrm>
            <a:off x="4140200" y="231775"/>
            <a:ext cx="5184775" cy="3313113"/>
            <a:chOff x="3959225" y="232150"/>
            <a:chExt cx="5184775" cy="3312618"/>
          </a:xfrm>
        </p:grpSpPr>
        <p:sp>
          <p:nvSpPr>
            <p:cNvPr id="19471" name="矩形 68">
              <a:extLst>
                <a:ext uri="{FF2B5EF4-FFF2-40B4-BE49-F238E27FC236}">
                  <a16:creationId xmlns:a16="http://schemas.microsoft.com/office/drawing/2014/main" id="{0AF8774B-772E-4058-8FC0-6B98C11F68A8}"/>
                </a:ext>
              </a:extLst>
            </p:cNvPr>
            <p:cNvSpPr>
              <a:spLocks noChangeArrowheads="1"/>
            </p:cNvSpPr>
            <p:nvPr/>
          </p:nvSpPr>
          <p:spPr bwMode="auto">
            <a:xfrm>
              <a:off x="4114800" y="232150"/>
              <a:ext cx="4789488" cy="3312618"/>
            </a:xfrm>
            <a:prstGeom prst="rect">
              <a:avLst/>
            </a:prstGeom>
            <a:solidFill>
              <a:schemeClr val="bg1">
                <a:lumMod val="95000"/>
              </a:schemeClr>
            </a:solidFill>
            <a:ln w="9525" algn="ctr">
              <a:no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solidFill>
                  <a:schemeClr val="tx2"/>
                </a:solidFill>
                <a:latin typeface="楷体_GB2312" pitchFamily="49" charset="-122"/>
                <a:ea typeface="楷体_GB2312" pitchFamily="49" charset="-122"/>
                <a:cs typeface="+mn-cs"/>
              </a:endParaRPr>
            </a:p>
          </p:txBody>
        </p:sp>
        <p:grpSp>
          <p:nvGrpSpPr>
            <p:cNvPr id="21518" name="Group 2">
              <a:extLst>
                <a:ext uri="{FF2B5EF4-FFF2-40B4-BE49-F238E27FC236}">
                  <a16:creationId xmlns:a16="http://schemas.microsoft.com/office/drawing/2014/main" id="{82CA1412-68C2-444A-9C8D-D16E0454B89B}"/>
                </a:ext>
              </a:extLst>
            </p:cNvPr>
            <p:cNvGrpSpPr>
              <a:grpSpLocks/>
            </p:cNvGrpSpPr>
            <p:nvPr/>
          </p:nvGrpSpPr>
          <p:grpSpPr bwMode="auto">
            <a:xfrm>
              <a:off x="5578475" y="1485900"/>
              <a:ext cx="0" cy="1223963"/>
              <a:chOff x="997" y="2726"/>
              <a:chExt cx="0" cy="771"/>
            </a:xfrm>
          </p:grpSpPr>
          <p:sp>
            <p:nvSpPr>
              <p:cNvPr id="21568" name="Line 3">
                <a:extLst>
                  <a:ext uri="{FF2B5EF4-FFF2-40B4-BE49-F238E27FC236}">
                    <a16:creationId xmlns:a16="http://schemas.microsoft.com/office/drawing/2014/main" id="{9CEA36F5-5234-4698-989F-1C236A120935}"/>
                  </a:ext>
                </a:extLst>
              </p:cNvPr>
              <p:cNvSpPr>
                <a:spLocks noChangeShapeType="1"/>
              </p:cNvSpPr>
              <p:nvPr/>
            </p:nvSpPr>
            <p:spPr bwMode="auto">
              <a:xfrm flipV="1">
                <a:off x="997" y="2726"/>
                <a:ext cx="0" cy="771"/>
              </a:xfrm>
              <a:prstGeom prst="line">
                <a:avLst/>
              </a:prstGeom>
              <a:noFill/>
              <a:ln w="190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9" name="Line 4">
                <a:extLst>
                  <a:ext uri="{FF2B5EF4-FFF2-40B4-BE49-F238E27FC236}">
                    <a16:creationId xmlns:a16="http://schemas.microsoft.com/office/drawing/2014/main" id="{702049B7-9220-4364-B468-C38770249932}"/>
                  </a:ext>
                </a:extLst>
              </p:cNvPr>
              <p:cNvSpPr>
                <a:spLocks noChangeShapeType="1"/>
              </p:cNvSpPr>
              <p:nvPr/>
            </p:nvSpPr>
            <p:spPr bwMode="auto">
              <a:xfrm flipV="1">
                <a:off x="997" y="2998"/>
                <a:ext cx="0" cy="18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19" name="Group 5">
              <a:extLst>
                <a:ext uri="{FF2B5EF4-FFF2-40B4-BE49-F238E27FC236}">
                  <a16:creationId xmlns:a16="http://schemas.microsoft.com/office/drawing/2014/main" id="{37CCD201-08D1-4B0D-B0C7-A89DC97681E8}"/>
                </a:ext>
              </a:extLst>
            </p:cNvPr>
            <p:cNvGrpSpPr>
              <a:grpSpLocks/>
            </p:cNvGrpSpPr>
            <p:nvPr/>
          </p:nvGrpSpPr>
          <p:grpSpPr bwMode="auto">
            <a:xfrm>
              <a:off x="3959225" y="2062163"/>
              <a:ext cx="1619250" cy="1117600"/>
              <a:chOff x="-23" y="3089"/>
              <a:chExt cx="1020" cy="704"/>
            </a:xfrm>
          </p:grpSpPr>
          <p:sp>
            <p:nvSpPr>
              <p:cNvPr id="21564" name="Text Box 6">
                <a:extLst>
                  <a:ext uri="{FF2B5EF4-FFF2-40B4-BE49-F238E27FC236}">
                    <a16:creationId xmlns:a16="http://schemas.microsoft.com/office/drawing/2014/main" id="{4E325702-FA43-4D16-905A-C7C928AA0114}"/>
                  </a:ext>
                </a:extLst>
              </p:cNvPr>
              <p:cNvSpPr txBox="1">
                <a:spLocks noChangeArrowheads="1"/>
              </p:cNvSpPr>
              <p:nvPr/>
            </p:nvSpPr>
            <p:spPr bwMode="auto">
              <a:xfrm>
                <a:off x="181" y="3089"/>
                <a:ext cx="4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4000">
                    <a:solidFill>
                      <a:schemeClr val="tx2"/>
                    </a:solidFill>
                    <a:latin typeface="楷体_GB2312"/>
                    <a:ea typeface="楷体_GB2312"/>
                  </a:rPr>
                  <a:t>.</a:t>
                </a:r>
              </a:p>
            </p:txBody>
          </p:sp>
          <p:sp>
            <p:nvSpPr>
              <p:cNvPr id="21565" name="Line 7">
                <a:extLst>
                  <a:ext uri="{FF2B5EF4-FFF2-40B4-BE49-F238E27FC236}">
                    <a16:creationId xmlns:a16="http://schemas.microsoft.com/office/drawing/2014/main" id="{8B516D0D-5753-4B44-BF18-4942F8CF4488}"/>
                  </a:ext>
                </a:extLst>
              </p:cNvPr>
              <p:cNvSpPr>
                <a:spLocks noChangeShapeType="1"/>
              </p:cNvSpPr>
              <p:nvPr/>
            </p:nvSpPr>
            <p:spPr bwMode="auto">
              <a:xfrm>
                <a:off x="90" y="3497"/>
                <a:ext cx="9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6" name="Line 8">
                <a:extLst>
                  <a:ext uri="{FF2B5EF4-FFF2-40B4-BE49-F238E27FC236}">
                    <a16:creationId xmlns:a16="http://schemas.microsoft.com/office/drawing/2014/main" id="{8CF0B323-8F19-43F8-9942-0511A04DA759}"/>
                  </a:ext>
                </a:extLst>
              </p:cNvPr>
              <p:cNvSpPr>
                <a:spLocks noChangeShapeType="1"/>
              </p:cNvSpPr>
              <p:nvPr/>
            </p:nvSpPr>
            <p:spPr bwMode="auto">
              <a:xfrm>
                <a:off x="453" y="3498"/>
                <a:ext cx="272"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7" name="Text Box 9">
                <a:extLst>
                  <a:ext uri="{FF2B5EF4-FFF2-40B4-BE49-F238E27FC236}">
                    <a16:creationId xmlns:a16="http://schemas.microsoft.com/office/drawing/2014/main" id="{9FCA634B-7B3F-4769-BD95-B954935FE80B}"/>
                  </a:ext>
                </a:extLst>
              </p:cNvPr>
              <p:cNvSpPr txBox="1">
                <a:spLocks noChangeArrowheads="1"/>
              </p:cNvSpPr>
              <p:nvPr/>
            </p:nvSpPr>
            <p:spPr bwMode="auto">
              <a:xfrm>
                <a:off x="-23" y="3543"/>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sz="2000">
                  <a:solidFill>
                    <a:schemeClr val="tx2"/>
                  </a:solidFill>
                  <a:latin typeface="楷体_GB2312"/>
                  <a:ea typeface="楷体_GB2312"/>
                </a:endParaRPr>
              </a:p>
            </p:txBody>
          </p:sp>
        </p:grpSp>
        <p:grpSp>
          <p:nvGrpSpPr>
            <p:cNvPr id="21520" name="Group 10">
              <a:extLst>
                <a:ext uri="{FF2B5EF4-FFF2-40B4-BE49-F238E27FC236}">
                  <a16:creationId xmlns:a16="http://schemas.microsoft.com/office/drawing/2014/main" id="{3EE9D157-22F2-40C5-AA8D-1BDB4E751F06}"/>
                </a:ext>
              </a:extLst>
            </p:cNvPr>
            <p:cNvGrpSpPr>
              <a:grpSpLocks/>
            </p:cNvGrpSpPr>
            <p:nvPr/>
          </p:nvGrpSpPr>
          <p:grpSpPr bwMode="auto">
            <a:xfrm>
              <a:off x="5722938" y="2682875"/>
              <a:ext cx="1512887" cy="0"/>
              <a:chOff x="1088" y="3497"/>
              <a:chExt cx="953" cy="0"/>
            </a:xfrm>
          </p:grpSpPr>
          <p:sp>
            <p:nvSpPr>
              <p:cNvPr id="21562" name="Line 11">
                <a:extLst>
                  <a:ext uri="{FF2B5EF4-FFF2-40B4-BE49-F238E27FC236}">
                    <a16:creationId xmlns:a16="http://schemas.microsoft.com/office/drawing/2014/main" id="{E2AE9A17-9783-4766-89FA-AB8AAB78DD2C}"/>
                  </a:ext>
                </a:extLst>
              </p:cNvPr>
              <p:cNvSpPr>
                <a:spLocks noChangeShapeType="1"/>
              </p:cNvSpPr>
              <p:nvPr/>
            </p:nvSpPr>
            <p:spPr bwMode="auto">
              <a:xfrm>
                <a:off x="1088" y="3497"/>
                <a:ext cx="953" cy="0"/>
              </a:xfrm>
              <a:prstGeom prst="line">
                <a:avLst/>
              </a:prstGeom>
              <a:noFill/>
              <a:ln w="1905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3" name="Line 12">
                <a:extLst>
                  <a:ext uri="{FF2B5EF4-FFF2-40B4-BE49-F238E27FC236}">
                    <a16:creationId xmlns:a16="http://schemas.microsoft.com/office/drawing/2014/main" id="{96465E67-253B-49D2-8D7A-98E18CD43807}"/>
                  </a:ext>
                </a:extLst>
              </p:cNvPr>
              <p:cNvSpPr>
                <a:spLocks noChangeShapeType="1"/>
              </p:cNvSpPr>
              <p:nvPr/>
            </p:nvSpPr>
            <p:spPr bwMode="auto">
              <a:xfrm>
                <a:off x="1451" y="3497"/>
                <a:ext cx="227" cy="0"/>
              </a:xfrm>
              <a:prstGeom prst="line">
                <a:avLst/>
              </a:prstGeom>
              <a:noFill/>
              <a:ln w="19050">
                <a:solidFill>
                  <a:schemeClr val="tx1"/>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1" name="Line 13">
              <a:extLst>
                <a:ext uri="{FF2B5EF4-FFF2-40B4-BE49-F238E27FC236}">
                  <a16:creationId xmlns:a16="http://schemas.microsoft.com/office/drawing/2014/main" id="{2FCCA866-8BB8-439A-BD3E-B732CB34AE6D}"/>
                </a:ext>
              </a:extLst>
            </p:cNvPr>
            <p:cNvSpPr>
              <a:spLocks noChangeShapeType="1"/>
            </p:cNvSpPr>
            <p:nvPr/>
          </p:nvSpPr>
          <p:spPr bwMode="auto">
            <a:xfrm>
              <a:off x="5578475" y="1485900"/>
              <a:ext cx="1655763" cy="0"/>
            </a:xfrm>
            <a:prstGeom prst="line">
              <a:avLst/>
            </a:prstGeom>
            <a:noFill/>
            <a:ln w="1905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2" name="Line 14">
              <a:extLst>
                <a:ext uri="{FF2B5EF4-FFF2-40B4-BE49-F238E27FC236}">
                  <a16:creationId xmlns:a16="http://schemas.microsoft.com/office/drawing/2014/main" id="{9B7575E8-A75B-4645-95F0-831E8D03D6D0}"/>
                </a:ext>
              </a:extLst>
            </p:cNvPr>
            <p:cNvSpPr>
              <a:spLocks noChangeShapeType="1"/>
            </p:cNvSpPr>
            <p:nvPr/>
          </p:nvSpPr>
          <p:spPr bwMode="auto">
            <a:xfrm flipV="1">
              <a:off x="7235825" y="1125538"/>
              <a:ext cx="0" cy="36036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3" name="Line 15">
              <a:extLst>
                <a:ext uri="{FF2B5EF4-FFF2-40B4-BE49-F238E27FC236}">
                  <a16:creationId xmlns:a16="http://schemas.microsoft.com/office/drawing/2014/main" id="{7250EC92-08FC-4169-A8BD-FE25DE950F1F}"/>
                </a:ext>
              </a:extLst>
            </p:cNvPr>
            <p:cNvSpPr>
              <a:spLocks noChangeShapeType="1"/>
            </p:cNvSpPr>
            <p:nvPr/>
          </p:nvSpPr>
          <p:spPr bwMode="auto">
            <a:xfrm flipV="1">
              <a:off x="7235825" y="1630363"/>
              <a:ext cx="0" cy="1079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4" name="Line 16">
              <a:extLst>
                <a:ext uri="{FF2B5EF4-FFF2-40B4-BE49-F238E27FC236}">
                  <a16:creationId xmlns:a16="http://schemas.microsoft.com/office/drawing/2014/main" id="{8408B4C7-F7C0-4C19-9747-67F794E18276}"/>
                </a:ext>
              </a:extLst>
            </p:cNvPr>
            <p:cNvSpPr>
              <a:spLocks noChangeShapeType="1"/>
            </p:cNvSpPr>
            <p:nvPr/>
          </p:nvSpPr>
          <p:spPr bwMode="auto">
            <a:xfrm>
              <a:off x="7235825" y="1485900"/>
              <a:ext cx="50323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25" name="Group 17">
              <a:extLst>
                <a:ext uri="{FF2B5EF4-FFF2-40B4-BE49-F238E27FC236}">
                  <a16:creationId xmlns:a16="http://schemas.microsoft.com/office/drawing/2014/main" id="{30D616C8-B9D1-4C6E-901B-7EFC97E6DB7E}"/>
                </a:ext>
              </a:extLst>
            </p:cNvPr>
            <p:cNvGrpSpPr>
              <a:grpSpLocks/>
            </p:cNvGrpSpPr>
            <p:nvPr/>
          </p:nvGrpSpPr>
          <p:grpSpPr bwMode="auto">
            <a:xfrm>
              <a:off x="4391025" y="549275"/>
              <a:ext cx="4752975" cy="2882900"/>
              <a:chOff x="249" y="2136"/>
              <a:chExt cx="2994" cy="1816"/>
            </a:xfrm>
          </p:grpSpPr>
          <p:grpSp>
            <p:nvGrpSpPr>
              <p:cNvPr id="21541" name="Group 18">
                <a:extLst>
                  <a:ext uri="{FF2B5EF4-FFF2-40B4-BE49-F238E27FC236}">
                    <a16:creationId xmlns:a16="http://schemas.microsoft.com/office/drawing/2014/main" id="{D9A83BAC-9CE5-4C38-9819-9DF5AE610A45}"/>
                  </a:ext>
                </a:extLst>
              </p:cNvPr>
              <p:cNvGrpSpPr>
                <a:grpSpLocks/>
              </p:cNvGrpSpPr>
              <p:nvPr/>
            </p:nvGrpSpPr>
            <p:grpSpPr bwMode="auto">
              <a:xfrm>
                <a:off x="634" y="2136"/>
                <a:ext cx="2609" cy="1793"/>
                <a:chOff x="634" y="2136"/>
                <a:chExt cx="2609" cy="1793"/>
              </a:xfrm>
            </p:grpSpPr>
            <p:sp>
              <p:nvSpPr>
                <p:cNvPr id="21544" name="Rectangle 19" descr="深色下对角线">
                  <a:extLst>
                    <a:ext uri="{FF2B5EF4-FFF2-40B4-BE49-F238E27FC236}">
                      <a16:creationId xmlns:a16="http://schemas.microsoft.com/office/drawing/2014/main" id="{71207227-E5EA-43DF-8B29-5BA4E2C517EA}"/>
                    </a:ext>
                  </a:extLst>
                </p:cNvPr>
                <p:cNvSpPr>
                  <a:spLocks noChangeArrowheads="1"/>
                </p:cNvSpPr>
                <p:nvPr/>
              </p:nvSpPr>
              <p:spPr bwMode="auto">
                <a:xfrm rot="3154966">
                  <a:off x="974" y="3248"/>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nvGrpSpPr>
                <p:cNvPr id="21545" name="Group 20">
                  <a:extLst>
                    <a:ext uri="{FF2B5EF4-FFF2-40B4-BE49-F238E27FC236}">
                      <a16:creationId xmlns:a16="http://schemas.microsoft.com/office/drawing/2014/main" id="{1B84CACF-FDC2-441B-824C-94EBDD3E8351}"/>
                    </a:ext>
                  </a:extLst>
                </p:cNvPr>
                <p:cNvGrpSpPr>
                  <a:grpSpLocks/>
                </p:cNvGrpSpPr>
                <p:nvPr/>
              </p:nvGrpSpPr>
              <p:grpSpPr bwMode="auto">
                <a:xfrm>
                  <a:off x="1950" y="2182"/>
                  <a:ext cx="181" cy="272"/>
                  <a:chOff x="2290" y="2976"/>
                  <a:chExt cx="182" cy="318"/>
                </a:xfrm>
              </p:grpSpPr>
              <p:sp>
                <p:nvSpPr>
                  <p:cNvPr id="21560" name="Rectangle 21">
                    <a:extLst>
                      <a:ext uri="{FF2B5EF4-FFF2-40B4-BE49-F238E27FC236}">
                        <a16:creationId xmlns:a16="http://schemas.microsoft.com/office/drawing/2014/main" id="{21EB9948-F7F9-4927-9D15-71B5DA04A958}"/>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61" name="Rectangle 22">
                    <a:extLst>
                      <a:ext uri="{FF2B5EF4-FFF2-40B4-BE49-F238E27FC236}">
                        <a16:creationId xmlns:a16="http://schemas.microsoft.com/office/drawing/2014/main" id="{404C68E9-0081-47A7-9DE4-D98EDEFBF2AE}"/>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grpSp>
              <p:nvGrpSpPr>
                <p:cNvPr id="21546" name="Group 23">
                  <a:extLst>
                    <a:ext uri="{FF2B5EF4-FFF2-40B4-BE49-F238E27FC236}">
                      <a16:creationId xmlns:a16="http://schemas.microsoft.com/office/drawing/2014/main" id="{ACDD02E0-A108-414F-BAAF-2E3183900BF2}"/>
                    </a:ext>
                  </a:extLst>
                </p:cNvPr>
                <p:cNvGrpSpPr>
                  <a:grpSpLocks/>
                </p:cNvGrpSpPr>
                <p:nvPr/>
              </p:nvGrpSpPr>
              <p:grpSpPr bwMode="auto">
                <a:xfrm rot="-5400000" flipH="1" flipV="1">
                  <a:off x="2425" y="2568"/>
                  <a:ext cx="227" cy="272"/>
                  <a:chOff x="2290" y="2976"/>
                  <a:chExt cx="182" cy="318"/>
                </a:xfrm>
              </p:grpSpPr>
              <p:sp>
                <p:nvSpPr>
                  <p:cNvPr id="21558" name="Rectangle 24">
                    <a:extLst>
                      <a:ext uri="{FF2B5EF4-FFF2-40B4-BE49-F238E27FC236}">
                        <a16:creationId xmlns:a16="http://schemas.microsoft.com/office/drawing/2014/main" id="{D9DECB6F-BDAF-44A4-82EE-A990748B3EF3}"/>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59" name="Rectangle 25">
                    <a:extLst>
                      <a:ext uri="{FF2B5EF4-FFF2-40B4-BE49-F238E27FC236}">
                        <a16:creationId xmlns:a16="http://schemas.microsoft.com/office/drawing/2014/main" id="{DA5A98E5-E0B2-4E1D-A77D-344101A08791}"/>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sp>
              <p:nvSpPr>
                <p:cNvPr id="21547" name="Text Box 26">
                  <a:extLst>
                    <a:ext uri="{FF2B5EF4-FFF2-40B4-BE49-F238E27FC236}">
                      <a16:creationId xmlns:a16="http://schemas.microsoft.com/office/drawing/2014/main" id="{F441A527-9DD2-4A96-A540-02ED26B429F1}"/>
                    </a:ext>
                  </a:extLst>
                </p:cNvPr>
                <p:cNvSpPr txBox="1">
                  <a:spLocks noChangeArrowheads="1"/>
                </p:cNvSpPr>
                <p:nvPr/>
              </p:nvSpPr>
              <p:spPr bwMode="auto">
                <a:xfrm>
                  <a:off x="680" y="3679"/>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分束器</a:t>
                  </a:r>
                  <a:r>
                    <a:rPr lang="en-US" altLang="zh-CN" sz="2000">
                      <a:solidFill>
                        <a:schemeClr val="tx2"/>
                      </a:solidFill>
                      <a:latin typeface="楷体_GB2312"/>
                      <a:ea typeface="楷体_GB2312"/>
                    </a:rPr>
                    <a:t>1</a:t>
                  </a:r>
                </a:p>
              </p:txBody>
            </p:sp>
            <p:sp>
              <p:nvSpPr>
                <p:cNvPr id="21548" name="Text Box 27">
                  <a:extLst>
                    <a:ext uri="{FF2B5EF4-FFF2-40B4-BE49-F238E27FC236}">
                      <a16:creationId xmlns:a16="http://schemas.microsoft.com/office/drawing/2014/main" id="{A4399FA0-D945-41C1-BD2F-3B1EAF4C3EC0}"/>
                    </a:ext>
                  </a:extLst>
                </p:cNvPr>
                <p:cNvSpPr txBox="1">
                  <a:spLocks noChangeArrowheads="1"/>
                </p:cNvSpPr>
                <p:nvPr/>
              </p:nvSpPr>
              <p:spPr bwMode="auto">
                <a:xfrm>
                  <a:off x="1269" y="2136"/>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接收器</a:t>
                  </a:r>
                  <a:r>
                    <a:rPr lang="en-US" altLang="zh-CN" sz="2000">
                      <a:solidFill>
                        <a:schemeClr val="tx2"/>
                      </a:solidFill>
                      <a:latin typeface="楷体_GB2312"/>
                      <a:ea typeface="楷体_GB2312"/>
                    </a:rPr>
                    <a:t>A</a:t>
                  </a:r>
                </a:p>
              </p:txBody>
            </p:sp>
            <p:sp>
              <p:nvSpPr>
                <p:cNvPr id="21549" name="Text Box 28">
                  <a:extLst>
                    <a:ext uri="{FF2B5EF4-FFF2-40B4-BE49-F238E27FC236}">
                      <a16:creationId xmlns:a16="http://schemas.microsoft.com/office/drawing/2014/main" id="{022E7F6E-DAC6-4607-A0EB-4CA47CE3E7E3}"/>
                    </a:ext>
                  </a:extLst>
                </p:cNvPr>
                <p:cNvSpPr txBox="1">
                  <a:spLocks noChangeArrowheads="1"/>
                </p:cNvSpPr>
                <p:nvPr/>
              </p:nvSpPr>
              <p:spPr bwMode="auto">
                <a:xfrm>
                  <a:off x="2290" y="2772"/>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接收器</a:t>
                  </a:r>
                  <a:r>
                    <a:rPr lang="en-US" altLang="zh-CN" sz="2000">
                      <a:solidFill>
                        <a:schemeClr val="tx2"/>
                      </a:solidFill>
                      <a:latin typeface="楷体_GB2312"/>
                      <a:ea typeface="楷体_GB2312"/>
                    </a:rPr>
                    <a:t>B</a:t>
                  </a:r>
                </a:p>
              </p:txBody>
            </p:sp>
            <p:grpSp>
              <p:nvGrpSpPr>
                <p:cNvPr id="21550" name="Group 29">
                  <a:extLst>
                    <a:ext uri="{FF2B5EF4-FFF2-40B4-BE49-F238E27FC236}">
                      <a16:creationId xmlns:a16="http://schemas.microsoft.com/office/drawing/2014/main" id="{82B587BD-9A32-4B0B-9B25-EF1D14637037}"/>
                    </a:ext>
                  </a:extLst>
                </p:cNvPr>
                <p:cNvGrpSpPr>
                  <a:grpSpLocks/>
                </p:cNvGrpSpPr>
                <p:nvPr/>
              </p:nvGrpSpPr>
              <p:grpSpPr bwMode="auto">
                <a:xfrm>
                  <a:off x="634" y="2545"/>
                  <a:ext cx="589" cy="362"/>
                  <a:chOff x="2427" y="2614"/>
                  <a:chExt cx="589" cy="362"/>
                </a:xfrm>
              </p:grpSpPr>
              <p:sp>
                <p:nvSpPr>
                  <p:cNvPr id="21556" name="Rectangle 30" descr="窄竖线">
                    <a:extLst>
                      <a:ext uri="{FF2B5EF4-FFF2-40B4-BE49-F238E27FC236}">
                        <a16:creationId xmlns:a16="http://schemas.microsoft.com/office/drawing/2014/main" id="{09038DCB-F222-41FD-946B-47BF8A3C81E0}"/>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57" name="Line 31">
                    <a:extLst>
                      <a:ext uri="{FF2B5EF4-FFF2-40B4-BE49-F238E27FC236}">
                        <a16:creationId xmlns:a16="http://schemas.microsoft.com/office/drawing/2014/main" id="{91E2450F-4601-4722-9057-A1D3366BCC55}"/>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1" name="Group 32">
                  <a:extLst>
                    <a:ext uri="{FF2B5EF4-FFF2-40B4-BE49-F238E27FC236}">
                      <a16:creationId xmlns:a16="http://schemas.microsoft.com/office/drawing/2014/main" id="{42BF34DF-982C-4BDD-80DC-0B6316684A15}"/>
                    </a:ext>
                  </a:extLst>
                </p:cNvPr>
                <p:cNvGrpSpPr>
                  <a:grpSpLocks/>
                </p:cNvGrpSpPr>
                <p:nvPr/>
              </p:nvGrpSpPr>
              <p:grpSpPr bwMode="auto">
                <a:xfrm rot="10800000">
                  <a:off x="1768" y="3316"/>
                  <a:ext cx="589" cy="362"/>
                  <a:chOff x="2427" y="2614"/>
                  <a:chExt cx="589" cy="362"/>
                </a:xfrm>
              </p:grpSpPr>
              <p:sp>
                <p:nvSpPr>
                  <p:cNvPr id="21554" name="Rectangle 33" descr="窄竖线">
                    <a:extLst>
                      <a:ext uri="{FF2B5EF4-FFF2-40B4-BE49-F238E27FC236}">
                        <a16:creationId xmlns:a16="http://schemas.microsoft.com/office/drawing/2014/main" id="{3AEF5131-84BC-424E-B55F-112263F4E033}"/>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55" name="Line 34">
                    <a:extLst>
                      <a:ext uri="{FF2B5EF4-FFF2-40B4-BE49-F238E27FC236}">
                        <a16:creationId xmlns:a16="http://schemas.microsoft.com/office/drawing/2014/main" id="{7EC915BE-FFE9-4D8B-B7BE-74FF60B72F66}"/>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52" name="Rectangle 35" descr="深色下对角线">
                  <a:extLst>
                    <a:ext uri="{FF2B5EF4-FFF2-40B4-BE49-F238E27FC236}">
                      <a16:creationId xmlns:a16="http://schemas.microsoft.com/office/drawing/2014/main" id="{C05A0879-BDB4-407B-8880-41C47ABC58A5}"/>
                    </a:ext>
                  </a:extLst>
                </p:cNvPr>
                <p:cNvSpPr>
                  <a:spLocks noChangeArrowheads="1"/>
                </p:cNvSpPr>
                <p:nvPr/>
              </p:nvSpPr>
              <p:spPr bwMode="auto">
                <a:xfrm rot="3154966">
                  <a:off x="2108" y="2432"/>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53" name="Text Box 36">
                  <a:extLst>
                    <a:ext uri="{FF2B5EF4-FFF2-40B4-BE49-F238E27FC236}">
                      <a16:creationId xmlns:a16="http://schemas.microsoft.com/office/drawing/2014/main" id="{69F56099-F75E-4815-95D7-784462121D33}"/>
                    </a:ext>
                  </a:extLst>
                </p:cNvPr>
                <p:cNvSpPr txBox="1">
                  <a:spLocks noChangeArrowheads="1"/>
                </p:cNvSpPr>
                <p:nvPr/>
              </p:nvSpPr>
              <p:spPr bwMode="auto">
                <a:xfrm>
                  <a:off x="1496" y="2817"/>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分束器</a:t>
                  </a:r>
                  <a:r>
                    <a:rPr lang="en-US" altLang="zh-CN" sz="2000">
                      <a:solidFill>
                        <a:schemeClr val="tx2"/>
                      </a:solidFill>
                      <a:latin typeface="楷体_GB2312"/>
                      <a:ea typeface="楷体_GB2312"/>
                    </a:rPr>
                    <a:t>2</a:t>
                  </a:r>
                </a:p>
              </p:txBody>
            </p:sp>
          </p:grpSp>
          <p:sp>
            <p:nvSpPr>
              <p:cNvPr id="21542" name="Text Box 37">
                <a:extLst>
                  <a:ext uri="{FF2B5EF4-FFF2-40B4-BE49-F238E27FC236}">
                    <a16:creationId xmlns:a16="http://schemas.microsoft.com/office/drawing/2014/main" id="{E1CFD98C-2E35-476A-B882-FAF2153D2CA3}"/>
                  </a:ext>
                </a:extLst>
              </p:cNvPr>
              <p:cNvSpPr txBox="1">
                <a:spLocks noChangeArrowheads="1"/>
              </p:cNvSpPr>
              <p:nvPr/>
            </p:nvSpPr>
            <p:spPr bwMode="auto">
              <a:xfrm>
                <a:off x="1565" y="3702"/>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反射镜</a:t>
                </a:r>
                <a:r>
                  <a:rPr lang="en-US" altLang="zh-CN" sz="2000">
                    <a:solidFill>
                      <a:schemeClr val="tx2"/>
                    </a:solidFill>
                    <a:latin typeface="楷体_GB2312"/>
                    <a:ea typeface="楷体_GB2312"/>
                  </a:rPr>
                  <a:t>1</a:t>
                </a:r>
              </a:p>
            </p:txBody>
          </p:sp>
          <p:sp>
            <p:nvSpPr>
              <p:cNvPr id="21543" name="Text Box 38">
                <a:extLst>
                  <a:ext uri="{FF2B5EF4-FFF2-40B4-BE49-F238E27FC236}">
                    <a16:creationId xmlns:a16="http://schemas.microsoft.com/office/drawing/2014/main" id="{63F306EF-42DE-4C49-8E53-D5E136677F45}"/>
                  </a:ext>
                </a:extLst>
              </p:cNvPr>
              <p:cNvSpPr txBox="1">
                <a:spLocks noChangeArrowheads="1"/>
              </p:cNvSpPr>
              <p:nvPr/>
            </p:nvSpPr>
            <p:spPr bwMode="auto">
              <a:xfrm>
                <a:off x="249" y="2478"/>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solidFill>
                      <a:schemeClr val="tx2"/>
                    </a:solidFill>
                    <a:latin typeface="楷体_GB2312"/>
                    <a:ea typeface="楷体_GB2312"/>
                  </a:rPr>
                  <a:t>反射镜</a:t>
                </a:r>
                <a:r>
                  <a:rPr lang="en-US" altLang="zh-CN" sz="2000">
                    <a:solidFill>
                      <a:schemeClr val="tx2"/>
                    </a:solidFill>
                    <a:latin typeface="楷体_GB2312"/>
                    <a:ea typeface="楷体_GB2312"/>
                  </a:rPr>
                  <a:t>2</a:t>
                </a:r>
              </a:p>
            </p:txBody>
          </p:sp>
        </p:grpSp>
        <p:sp>
          <p:nvSpPr>
            <p:cNvPr id="21526" name="Line 52">
              <a:extLst>
                <a:ext uri="{FF2B5EF4-FFF2-40B4-BE49-F238E27FC236}">
                  <a16:creationId xmlns:a16="http://schemas.microsoft.com/office/drawing/2014/main" id="{1EF4822E-9C04-4FA8-9178-673DF2BEEDD2}"/>
                </a:ext>
              </a:extLst>
            </p:cNvPr>
            <p:cNvSpPr>
              <a:spLocks noChangeShapeType="1"/>
            </p:cNvSpPr>
            <p:nvPr/>
          </p:nvSpPr>
          <p:spPr bwMode="auto">
            <a:xfrm flipH="1">
              <a:off x="5291138" y="2538413"/>
              <a:ext cx="647700" cy="503237"/>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7" name="Line 53">
              <a:extLst>
                <a:ext uri="{FF2B5EF4-FFF2-40B4-BE49-F238E27FC236}">
                  <a16:creationId xmlns:a16="http://schemas.microsoft.com/office/drawing/2014/main" id="{093C9D4E-02E8-4627-A890-0231872D0272}"/>
                </a:ext>
              </a:extLst>
            </p:cNvPr>
            <p:cNvSpPr>
              <a:spLocks noChangeShapeType="1"/>
            </p:cNvSpPr>
            <p:nvPr/>
          </p:nvSpPr>
          <p:spPr bwMode="auto">
            <a:xfrm flipH="1">
              <a:off x="7091363" y="1241425"/>
              <a:ext cx="647700" cy="503238"/>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8" name="Rectangle 55">
              <a:extLst>
                <a:ext uri="{FF2B5EF4-FFF2-40B4-BE49-F238E27FC236}">
                  <a16:creationId xmlns:a16="http://schemas.microsoft.com/office/drawing/2014/main" id="{481FD892-D04F-4BEF-A8D9-FE9067D559A5}"/>
                </a:ext>
              </a:extLst>
            </p:cNvPr>
            <p:cNvSpPr>
              <a:spLocks noChangeArrowheads="1"/>
            </p:cNvSpPr>
            <p:nvPr/>
          </p:nvSpPr>
          <p:spPr bwMode="auto">
            <a:xfrm>
              <a:off x="6227763" y="1241425"/>
              <a:ext cx="71437" cy="503238"/>
            </a:xfrm>
            <a:prstGeom prst="rect">
              <a:avLst/>
            </a:prstGeom>
            <a:solidFill>
              <a:schemeClr val="hlink">
                <a:alpha val="61176"/>
              </a:schemeClr>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1529" name="Rectangle 58">
              <a:extLst>
                <a:ext uri="{FF2B5EF4-FFF2-40B4-BE49-F238E27FC236}">
                  <a16:creationId xmlns:a16="http://schemas.microsoft.com/office/drawing/2014/main" id="{D24B2731-DFD4-4391-BA7C-50FD808A75D4}"/>
                </a:ext>
              </a:extLst>
            </p:cNvPr>
            <p:cNvSpPr>
              <a:spLocks noChangeArrowheads="1"/>
            </p:cNvSpPr>
            <p:nvPr/>
          </p:nvSpPr>
          <p:spPr bwMode="auto">
            <a:xfrm>
              <a:off x="5362575" y="2106613"/>
              <a:ext cx="468398" cy="7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grpSp>
          <p:nvGrpSpPr>
            <p:cNvPr id="21530" name="Group 59">
              <a:extLst>
                <a:ext uri="{FF2B5EF4-FFF2-40B4-BE49-F238E27FC236}">
                  <a16:creationId xmlns:a16="http://schemas.microsoft.com/office/drawing/2014/main" id="{CA93215C-063A-45B5-AC79-3B7D71EB59CE}"/>
                </a:ext>
              </a:extLst>
            </p:cNvPr>
            <p:cNvGrpSpPr>
              <a:grpSpLocks/>
            </p:cNvGrpSpPr>
            <p:nvPr/>
          </p:nvGrpSpPr>
          <p:grpSpPr bwMode="auto">
            <a:xfrm>
              <a:off x="4498975" y="1860551"/>
              <a:ext cx="1187451" cy="1058863"/>
              <a:chOff x="340" y="935"/>
              <a:chExt cx="748" cy="667"/>
            </a:xfrm>
          </p:grpSpPr>
          <p:sp>
            <p:nvSpPr>
              <p:cNvPr id="21533" name="Rectangle 60">
                <a:extLst>
                  <a:ext uri="{FF2B5EF4-FFF2-40B4-BE49-F238E27FC236}">
                    <a16:creationId xmlns:a16="http://schemas.microsoft.com/office/drawing/2014/main" id="{F477A0FA-3E67-498D-8D3B-41AE26BDD9E8}"/>
                  </a:ext>
                </a:extLst>
              </p:cNvPr>
              <p:cNvSpPr>
                <a:spLocks noChangeArrowheads="1"/>
              </p:cNvSpPr>
              <p:nvPr/>
            </p:nvSpPr>
            <p:spPr bwMode="auto">
              <a:xfrm>
                <a:off x="340" y="1026"/>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4" name="Rectangle 61">
                <a:extLst>
                  <a:ext uri="{FF2B5EF4-FFF2-40B4-BE49-F238E27FC236}">
                    <a16:creationId xmlns:a16="http://schemas.microsoft.com/office/drawing/2014/main" id="{375B0576-06B4-47B4-B5FA-F353EB780EDA}"/>
                  </a:ext>
                </a:extLst>
              </p:cNvPr>
              <p:cNvSpPr>
                <a:spLocks noChangeArrowheads="1"/>
              </p:cNvSpPr>
              <p:nvPr/>
            </p:nvSpPr>
            <p:spPr bwMode="auto">
              <a:xfrm>
                <a:off x="476" y="981"/>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5" name="Rectangle 62">
                <a:extLst>
                  <a:ext uri="{FF2B5EF4-FFF2-40B4-BE49-F238E27FC236}">
                    <a16:creationId xmlns:a16="http://schemas.microsoft.com/office/drawing/2014/main" id="{A5BEAE2A-EE41-43AA-A099-B9248741BF25}"/>
                  </a:ext>
                </a:extLst>
              </p:cNvPr>
              <p:cNvSpPr>
                <a:spLocks noChangeArrowheads="1"/>
              </p:cNvSpPr>
              <p:nvPr/>
            </p:nvSpPr>
            <p:spPr bwMode="auto">
              <a:xfrm>
                <a:off x="567" y="1117"/>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6" name="Rectangle 63">
                <a:extLst>
                  <a:ext uri="{FF2B5EF4-FFF2-40B4-BE49-F238E27FC236}">
                    <a16:creationId xmlns:a16="http://schemas.microsoft.com/office/drawing/2014/main" id="{95454078-7451-4669-A9EF-5BB785E5A9F0}"/>
                  </a:ext>
                </a:extLst>
              </p:cNvPr>
              <p:cNvSpPr>
                <a:spLocks noChangeArrowheads="1"/>
              </p:cNvSpPr>
              <p:nvPr/>
            </p:nvSpPr>
            <p:spPr bwMode="auto">
              <a:xfrm>
                <a:off x="703" y="981"/>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7" name="Rectangle 64">
                <a:extLst>
                  <a:ext uri="{FF2B5EF4-FFF2-40B4-BE49-F238E27FC236}">
                    <a16:creationId xmlns:a16="http://schemas.microsoft.com/office/drawing/2014/main" id="{6AD830F8-CC26-474B-BC3F-5F7748C3A19D}"/>
                  </a:ext>
                </a:extLst>
              </p:cNvPr>
              <p:cNvSpPr>
                <a:spLocks noChangeArrowheads="1"/>
              </p:cNvSpPr>
              <p:nvPr/>
            </p:nvSpPr>
            <p:spPr bwMode="auto">
              <a:xfrm>
                <a:off x="793" y="1071"/>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8" name="Rectangle 65">
                <a:extLst>
                  <a:ext uri="{FF2B5EF4-FFF2-40B4-BE49-F238E27FC236}">
                    <a16:creationId xmlns:a16="http://schemas.microsoft.com/office/drawing/2014/main" id="{B8C775C6-BE70-4F72-82D4-8E15DEBE3AD2}"/>
                  </a:ext>
                </a:extLst>
              </p:cNvPr>
              <p:cNvSpPr>
                <a:spLocks noChangeArrowheads="1"/>
              </p:cNvSpPr>
              <p:nvPr/>
            </p:nvSpPr>
            <p:spPr bwMode="auto">
              <a:xfrm>
                <a:off x="612" y="935"/>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sp>
            <p:nvSpPr>
              <p:cNvPr id="21539" name="Rectangle 66">
                <a:extLst>
                  <a:ext uri="{FF2B5EF4-FFF2-40B4-BE49-F238E27FC236}">
                    <a16:creationId xmlns:a16="http://schemas.microsoft.com/office/drawing/2014/main" id="{AC3FE170-5BA7-4C61-8FBD-FB48C770D1F5}"/>
                  </a:ext>
                </a:extLst>
              </p:cNvPr>
              <p:cNvSpPr>
                <a:spLocks noChangeArrowheads="1"/>
              </p:cNvSpPr>
              <p:nvPr/>
            </p:nvSpPr>
            <p:spPr bwMode="auto">
              <a:xfrm>
                <a:off x="431" y="1117"/>
                <a:ext cx="29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tx2"/>
                    </a:solidFill>
                    <a:latin typeface="楷体_GB2312"/>
                    <a:ea typeface="楷体_GB2312"/>
                  </a:rPr>
                  <a:t>.</a:t>
                </a:r>
              </a:p>
            </p:txBody>
          </p:sp>
          <p:graphicFrame>
            <p:nvGraphicFramePr>
              <p:cNvPr id="21540" name="Object 67">
                <a:extLst>
                  <a:ext uri="{FF2B5EF4-FFF2-40B4-BE49-F238E27FC236}">
                    <a16:creationId xmlns:a16="http://schemas.microsoft.com/office/drawing/2014/main" id="{05981AF7-D2A1-494B-9ADF-EA34D4679BDF}"/>
                  </a:ext>
                </a:extLst>
              </p:cNvPr>
              <p:cNvGraphicFramePr>
                <a:graphicFrameLocks noChangeAspect="1"/>
              </p:cNvGraphicFramePr>
              <p:nvPr/>
            </p:nvGraphicFramePr>
            <p:xfrm>
              <a:off x="340" y="1117"/>
              <a:ext cx="312" cy="128"/>
            </p:xfrm>
            <a:graphic>
              <a:graphicData uri="http://schemas.openxmlformats.org/presentationml/2006/ole">
                <mc:AlternateContent xmlns:mc="http://schemas.openxmlformats.org/markup-compatibility/2006">
                  <mc:Choice xmlns:v="urn:schemas-microsoft-com:vml" Requires="v">
                    <p:oleObj spid="_x0000_s21573" name="公式" r:id="rId5" imgW="990170" imgH="406224" progId="Equation.3">
                      <p:embed/>
                    </p:oleObj>
                  </mc:Choice>
                  <mc:Fallback>
                    <p:oleObj name="公式" r:id="rId5" imgW="990170" imgH="406224" progId="Equation.3">
                      <p:embed/>
                      <p:pic>
                        <p:nvPicPr>
                          <p:cNvPr id="0" name="Object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1117"/>
                            <a:ext cx="312"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531" name="Object 68">
              <a:extLst>
                <a:ext uri="{FF2B5EF4-FFF2-40B4-BE49-F238E27FC236}">
                  <a16:creationId xmlns:a16="http://schemas.microsoft.com/office/drawing/2014/main" id="{8CE86727-F13B-491E-B0D0-B08A66C9A15E}"/>
                </a:ext>
              </a:extLst>
            </p:cNvPr>
            <p:cNvGraphicFramePr>
              <a:graphicFrameLocks noChangeAspect="1"/>
            </p:cNvGraphicFramePr>
            <p:nvPr/>
          </p:nvGraphicFramePr>
          <p:xfrm>
            <a:off x="7667625" y="307975"/>
            <a:ext cx="295275" cy="565150"/>
          </p:xfrm>
          <a:graphic>
            <a:graphicData uri="http://schemas.openxmlformats.org/presentationml/2006/ole">
              <mc:AlternateContent xmlns:mc="http://schemas.openxmlformats.org/markup-compatibility/2006">
                <mc:Choice xmlns:v="urn:schemas-microsoft-com:vml" Requires="v">
                  <p:oleObj spid="_x0000_s21574" name="公式" r:id="rId7" imgW="431800" imgH="825500" progId="Equation.3">
                    <p:embed/>
                  </p:oleObj>
                </mc:Choice>
                <mc:Fallback>
                  <p:oleObj name="公式" r:id="rId7" imgW="431800" imgH="825500" progId="Equation.3">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7625" y="307975"/>
                          <a:ext cx="295275"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2" name="Object 69">
              <a:extLst>
                <a:ext uri="{FF2B5EF4-FFF2-40B4-BE49-F238E27FC236}">
                  <a16:creationId xmlns:a16="http://schemas.microsoft.com/office/drawing/2014/main" id="{1586FE4C-8C99-479E-86EE-FAFEBBFAC7FB}"/>
                </a:ext>
              </a:extLst>
            </p:cNvPr>
            <p:cNvGraphicFramePr>
              <a:graphicFrameLocks noChangeAspect="1"/>
            </p:cNvGraphicFramePr>
            <p:nvPr/>
          </p:nvGraphicFramePr>
          <p:xfrm>
            <a:off x="8507413" y="908050"/>
            <a:ext cx="301625" cy="576263"/>
          </p:xfrm>
          <a:graphic>
            <a:graphicData uri="http://schemas.openxmlformats.org/presentationml/2006/ole">
              <mc:AlternateContent xmlns:mc="http://schemas.openxmlformats.org/markup-compatibility/2006">
                <mc:Choice xmlns:v="urn:schemas-microsoft-com:vml" Requires="v">
                  <p:oleObj spid="_x0000_s21575" name="公式" r:id="rId9" imgW="431800" imgH="825500" progId="Equation.3">
                    <p:embed/>
                  </p:oleObj>
                </mc:Choice>
                <mc:Fallback>
                  <p:oleObj name="公式" r:id="rId9" imgW="431800" imgH="825500" progId="Equation.3">
                    <p:embed/>
                    <p:pic>
                      <p:nvPicPr>
                        <p:cNvPr id="0" name="Object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7413" y="908050"/>
                          <a:ext cx="301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14" name="Text Box 1049">
            <a:extLst>
              <a:ext uri="{FF2B5EF4-FFF2-40B4-BE49-F238E27FC236}">
                <a16:creationId xmlns:a16="http://schemas.microsoft.com/office/drawing/2014/main" id="{1A03FC1A-9F62-417D-A308-E9E407E9B3E3}"/>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11</a:t>
            </a:r>
            <a:endParaRPr lang="en-US" altLang="zh-CN" sz="2800">
              <a:solidFill>
                <a:schemeClr val="tx2"/>
              </a:solidFill>
              <a:latin typeface="楷体_GB2312"/>
              <a:ea typeface="楷体_GB2312"/>
            </a:endParaRPr>
          </a:p>
        </p:txBody>
      </p:sp>
      <p:pic>
        <p:nvPicPr>
          <p:cNvPr id="2" name="图片 1">
            <a:extLst>
              <a:ext uri="{FF2B5EF4-FFF2-40B4-BE49-F238E27FC236}">
                <a16:creationId xmlns:a16="http://schemas.microsoft.com/office/drawing/2014/main" id="{AC7F7761-8540-4E81-BD12-BF351CA8DC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9913" y="2709863"/>
            <a:ext cx="27908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4EA98B7-CEEE-42F1-B6D0-5E075DDE4E7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05325" y="3632200"/>
            <a:ext cx="25812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408"/>
                                        </p:tgtEl>
                                        <p:attrNameLst>
                                          <p:attrName>style.visibility</p:attrName>
                                        </p:attrNameLst>
                                      </p:cBhvr>
                                      <p:to>
                                        <p:strVal val="visible"/>
                                      </p:to>
                                    </p:set>
                                    <p:animEffect transition="in" filter="wipe(left)">
                                      <p:cBhvr>
                                        <p:cTn id="7" dur="2000"/>
                                        <p:tgtEl>
                                          <p:spTgt spid="1864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6409"/>
                                        </p:tgtEl>
                                        <p:attrNameLst>
                                          <p:attrName>style.visibility</p:attrName>
                                        </p:attrNameLst>
                                      </p:cBhvr>
                                      <p:to>
                                        <p:strVal val="visible"/>
                                      </p:to>
                                    </p:set>
                                    <p:animEffect transition="in" filter="blinds(horizontal)">
                                      <p:cBhvr>
                                        <p:cTn id="12" dur="500"/>
                                        <p:tgtEl>
                                          <p:spTgt spid="1864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6412"/>
                                        </p:tgtEl>
                                        <p:attrNameLst>
                                          <p:attrName>style.visibility</p:attrName>
                                        </p:attrNameLst>
                                      </p:cBhvr>
                                      <p:to>
                                        <p:strVal val="visible"/>
                                      </p:to>
                                    </p:set>
                                    <p:animEffect transition="in" filter="blinds(horizontal)">
                                      <p:cBhvr>
                                        <p:cTn id="23" dur="500"/>
                                        <p:tgtEl>
                                          <p:spTgt spid="1864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86424"/>
                                        </p:tgtEl>
                                        <p:attrNameLst>
                                          <p:attrName>style.visibility</p:attrName>
                                        </p:attrNameLst>
                                      </p:cBhvr>
                                      <p:to>
                                        <p:strVal val="visible"/>
                                      </p:to>
                                    </p:set>
                                    <p:animEffect transition="in" filter="blinds(horizontal)">
                                      <p:cBhvr>
                                        <p:cTn id="34" dur="500"/>
                                        <p:tgtEl>
                                          <p:spTgt spid="18642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6425"/>
                                        </p:tgtEl>
                                        <p:attrNameLst>
                                          <p:attrName>style.visibility</p:attrName>
                                        </p:attrNameLst>
                                      </p:cBhvr>
                                      <p:to>
                                        <p:strVal val="visible"/>
                                      </p:to>
                                    </p:set>
                                    <p:animEffect transition="in" filter="blinds(horizontal)">
                                      <p:cBhvr>
                                        <p:cTn id="39" dur="500"/>
                                        <p:tgtEl>
                                          <p:spTgt spid="18642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6422"/>
                                        </p:tgtEl>
                                        <p:attrNameLst>
                                          <p:attrName>style.visibility</p:attrName>
                                        </p:attrNameLst>
                                      </p:cBhvr>
                                      <p:to>
                                        <p:strVal val="visible"/>
                                      </p:to>
                                    </p:set>
                                    <p:animEffect transition="in" filter="wipe(left)">
                                      <p:cBhvr>
                                        <p:cTn id="44" dur="2000"/>
                                        <p:tgtEl>
                                          <p:spTgt spid="186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08" grpId="0"/>
      <p:bldP spid="186409" grpId="0"/>
      <p:bldP spid="186412" grpId="0"/>
      <p:bldP spid="186422" grpId="0"/>
      <p:bldP spid="186424" grpId="0" animBg="1"/>
      <p:bldP spid="1864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89" name="Text Box 97">
            <a:extLst>
              <a:ext uri="{FF2B5EF4-FFF2-40B4-BE49-F238E27FC236}">
                <a16:creationId xmlns:a16="http://schemas.microsoft.com/office/drawing/2014/main" id="{C055712D-5D16-4DD7-B17E-8871C865B614}"/>
              </a:ext>
            </a:extLst>
          </p:cNvPr>
          <p:cNvSpPr txBox="1">
            <a:spLocks noChangeArrowheads="1"/>
          </p:cNvSpPr>
          <p:nvPr/>
        </p:nvSpPr>
        <p:spPr bwMode="auto">
          <a:xfrm>
            <a:off x="611188" y="2997200"/>
            <a:ext cx="2627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0000CC"/>
                </a:solidFill>
                <a:latin typeface="楷体_GB2312"/>
                <a:ea typeface="楷体_GB2312"/>
              </a:rPr>
              <a:t>A</a:t>
            </a:r>
            <a:r>
              <a:rPr lang="zh-CN" altLang="en-US" sz="2800">
                <a:solidFill>
                  <a:srgbClr val="0000CC"/>
                </a:solidFill>
                <a:latin typeface="楷体_GB2312"/>
                <a:ea typeface="楷体_GB2312"/>
              </a:rPr>
              <a:t>总接收到光子</a:t>
            </a:r>
            <a:endParaRPr lang="zh-CN" altLang="en-US" sz="2800" baseline="-25000">
              <a:solidFill>
                <a:srgbClr val="0000CC"/>
              </a:solidFill>
              <a:latin typeface="楷体_GB2312"/>
              <a:ea typeface="楷体_GB2312"/>
            </a:endParaRPr>
          </a:p>
        </p:txBody>
      </p:sp>
      <p:sp>
        <p:nvSpPr>
          <p:cNvPr id="187490" name="Rectangle 98">
            <a:extLst>
              <a:ext uri="{FF2B5EF4-FFF2-40B4-BE49-F238E27FC236}">
                <a16:creationId xmlns:a16="http://schemas.microsoft.com/office/drawing/2014/main" id="{5795F440-0344-44F5-9BF8-CAE8DA98CD00}"/>
              </a:ext>
            </a:extLst>
          </p:cNvPr>
          <p:cNvSpPr>
            <a:spLocks noChangeArrowheads="1"/>
          </p:cNvSpPr>
          <p:nvPr/>
        </p:nvSpPr>
        <p:spPr bwMode="auto">
          <a:xfrm>
            <a:off x="3203575" y="2997200"/>
            <a:ext cx="6481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—A</a:t>
            </a:r>
            <a:r>
              <a:rPr lang="zh-CN" altLang="en-US" sz="2800">
                <a:solidFill>
                  <a:schemeClr val="tx2"/>
                </a:solidFill>
                <a:latin typeface="楷体_GB2312"/>
                <a:ea typeface="楷体_GB2312"/>
              </a:rPr>
              <a:t>处两束光</a:t>
            </a:r>
            <a:r>
              <a:rPr lang="zh-CN" altLang="en-US" sz="2800">
                <a:solidFill>
                  <a:srgbClr val="0000CC"/>
                </a:solidFill>
                <a:latin typeface="楷体_GB2312"/>
                <a:ea typeface="楷体_GB2312"/>
              </a:rPr>
              <a:t>干涉相长</a:t>
            </a:r>
            <a:r>
              <a:rPr lang="en-US" altLang="zh-CN" sz="2800">
                <a:solidFill>
                  <a:srgbClr val="0000CC"/>
                </a:solidFill>
                <a:latin typeface="楷体_GB2312"/>
                <a:ea typeface="楷体_GB2312"/>
              </a:rPr>
              <a:t>(</a:t>
            </a:r>
            <a:r>
              <a:rPr lang="zh-CN" altLang="en-US" sz="2400">
                <a:solidFill>
                  <a:srgbClr val="FF0000"/>
                </a:solidFill>
                <a:latin typeface="楷体_GB2312"/>
                <a:ea typeface="楷体_GB2312"/>
              </a:rPr>
              <a:t>只有波才能分束</a:t>
            </a:r>
            <a:r>
              <a:rPr lang="en-US" altLang="zh-CN" sz="2800">
                <a:solidFill>
                  <a:srgbClr val="0000CC"/>
                </a:solidFill>
                <a:latin typeface="楷体_GB2312"/>
                <a:ea typeface="楷体_GB2312"/>
              </a:rPr>
              <a:t>)</a:t>
            </a:r>
            <a:endParaRPr lang="zh-CN" altLang="en-US" sz="2800" i="1" baseline="-25000">
              <a:solidFill>
                <a:srgbClr val="0000CC"/>
              </a:solidFill>
              <a:latin typeface="楷体_GB2312"/>
              <a:ea typeface="楷体_GB2312"/>
            </a:endParaRPr>
          </a:p>
        </p:txBody>
      </p:sp>
      <p:sp>
        <p:nvSpPr>
          <p:cNvPr id="187491" name="Text Box 99">
            <a:extLst>
              <a:ext uri="{FF2B5EF4-FFF2-40B4-BE49-F238E27FC236}">
                <a16:creationId xmlns:a16="http://schemas.microsoft.com/office/drawing/2014/main" id="{83C58421-029B-42A5-B0A6-983862A5FA9C}"/>
              </a:ext>
            </a:extLst>
          </p:cNvPr>
          <p:cNvSpPr txBox="1">
            <a:spLocks noChangeArrowheads="1"/>
          </p:cNvSpPr>
          <p:nvPr/>
        </p:nvSpPr>
        <p:spPr bwMode="auto">
          <a:xfrm>
            <a:off x="3203575" y="4076700"/>
            <a:ext cx="4716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—B</a:t>
            </a:r>
            <a:r>
              <a:rPr lang="zh-CN" altLang="en-US" sz="2800">
                <a:solidFill>
                  <a:schemeClr val="tx2"/>
                </a:solidFill>
                <a:latin typeface="楷体_GB2312"/>
                <a:ea typeface="楷体_GB2312"/>
              </a:rPr>
              <a:t>处两束光</a:t>
            </a:r>
            <a:r>
              <a:rPr lang="zh-CN" altLang="en-US" sz="2800">
                <a:solidFill>
                  <a:srgbClr val="0000CC"/>
                </a:solidFill>
                <a:latin typeface="楷体_GB2312"/>
                <a:ea typeface="楷体_GB2312"/>
              </a:rPr>
              <a:t>干涉相消</a:t>
            </a:r>
          </a:p>
        </p:txBody>
      </p:sp>
      <p:sp>
        <p:nvSpPr>
          <p:cNvPr id="187492" name="Text Box 100">
            <a:extLst>
              <a:ext uri="{FF2B5EF4-FFF2-40B4-BE49-F238E27FC236}">
                <a16:creationId xmlns:a16="http://schemas.microsoft.com/office/drawing/2014/main" id="{FB212061-7F90-49F6-92D4-056BABB59DB6}"/>
              </a:ext>
            </a:extLst>
          </p:cNvPr>
          <p:cNvSpPr txBox="1">
            <a:spLocks noChangeArrowheads="1"/>
          </p:cNvSpPr>
          <p:nvPr/>
        </p:nvSpPr>
        <p:spPr bwMode="auto">
          <a:xfrm>
            <a:off x="611188" y="4076700"/>
            <a:ext cx="3059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0000CC"/>
                </a:solidFill>
                <a:latin typeface="楷体_GB2312"/>
                <a:ea typeface="楷体_GB2312"/>
              </a:rPr>
              <a:t>B</a:t>
            </a:r>
            <a:r>
              <a:rPr lang="zh-CN" altLang="en-US" sz="2800">
                <a:solidFill>
                  <a:srgbClr val="0000CC"/>
                </a:solidFill>
                <a:latin typeface="楷体_GB2312"/>
                <a:ea typeface="楷体_GB2312"/>
              </a:rPr>
              <a:t>总收不到光子</a:t>
            </a:r>
            <a:endParaRPr lang="zh-CN" altLang="en-US" sz="2800" baseline="-25000">
              <a:solidFill>
                <a:srgbClr val="0000CC"/>
              </a:solidFill>
              <a:latin typeface="楷体_GB2312"/>
              <a:ea typeface="楷体_GB2312"/>
            </a:endParaRPr>
          </a:p>
        </p:txBody>
      </p:sp>
      <p:sp>
        <p:nvSpPr>
          <p:cNvPr id="187493" name="Text Box 101">
            <a:extLst>
              <a:ext uri="{FF2B5EF4-FFF2-40B4-BE49-F238E27FC236}">
                <a16:creationId xmlns:a16="http://schemas.microsoft.com/office/drawing/2014/main" id="{7BE4FC1A-A218-4AC7-B43E-FA95B4AA89E0}"/>
              </a:ext>
            </a:extLst>
          </p:cNvPr>
          <p:cNvSpPr txBox="1">
            <a:spLocks noChangeArrowheads="1"/>
          </p:cNvSpPr>
          <p:nvPr/>
        </p:nvSpPr>
        <p:spPr bwMode="auto">
          <a:xfrm>
            <a:off x="5819775" y="5195888"/>
            <a:ext cx="2089150" cy="538162"/>
          </a:xfrm>
          <a:prstGeom prst="rect">
            <a:avLst/>
          </a:prstGeom>
          <a:solidFill>
            <a:srgbClr val="FFFF00"/>
          </a:solidFill>
          <a:ln w="19050">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rgbClr val="FF0000"/>
                </a:solidFill>
                <a:latin typeface="楷体_GB2312"/>
                <a:ea typeface="黑体" panose="02010609060101010101" pitchFamily="49" charset="-122"/>
              </a:rPr>
              <a:t>附加光程差</a:t>
            </a:r>
          </a:p>
        </p:txBody>
      </p:sp>
      <p:sp>
        <p:nvSpPr>
          <p:cNvPr id="187494" name="Rectangle 102">
            <a:extLst>
              <a:ext uri="{FF2B5EF4-FFF2-40B4-BE49-F238E27FC236}">
                <a16:creationId xmlns:a16="http://schemas.microsoft.com/office/drawing/2014/main" id="{6ECBDAFB-BFDE-49F4-A604-1B54E04EF38E}"/>
              </a:ext>
            </a:extLst>
          </p:cNvPr>
          <p:cNvSpPr>
            <a:spLocks noChangeArrowheads="1"/>
          </p:cNvSpPr>
          <p:nvPr/>
        </p:nvSpPr>
        <p:spPr bwMode="auto">
          <a:xfrm>
            <a:off x="7908925" y="5195888"/>
            <a:ext cx="768350" cy="538162"/>
          </a:xfrm>
          <a:prstGeom prst="rect">
            <a:avLst/>
          </a:prstGeom>
          <a:solidFill>
            <a:srgbClr val="FFFF00"/>
          </a:solidFill>
          <a:ln w="19050">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i="1">
                <a:solidFill>
                  <a:srgbClr val="FF0000"/>
                </a:solidFill>
                <a:latin typeface="楷体_GB2312"/>
                <a:ea typeface="黑体" panose="02010609060101010101" pitchFamily="49" charset="-122"/>
                <a:sym typeface="Symbol" panose="05050102010706020507" pitchFamily="18" charset="2"/>
              </a:rPr>
              <a:t></a:t>
            </a:r>
            <a:r>
              <a:rPr lang="en-US" altLang="zh-CN" sz="2800">
                <a:solidFill>
                  <a:srgbClr val="FF0000"/>
                </a:solidFill>
                <a:latin typeface="楷体_GB2312"/>
                <a:ea typeface="黑体" panose="02010609060101010101" pitchFamily="49" charset="-122"/>
              </a:rPr>
              <a:t>/2</a:t>
            </a:r>
          </a:p>
        </p:txBody>
      </p:sp>
      <p:sp>
        <p:nvSpPr>
          <p:cNvPr id="187495" name="Text Box 103">
            <a:extLst>
              <a:ext uri="{FF2B5EF4-FFF2-40B4-BE49-F238E27FC236}">
                <a16:creationId xmlns:a16="http://schemas.microsoft.com/office/drawing/2014/main" id="{22082421-E6AE-4C99-A657-8ABCD090E643}"/>
              </a:ext>
            </a:extLst>
          </p:cNvPr>
          <p:cNvSpPr txBox="1">
            <a:spLocks noChangeArrowheads="1"/>
          </p:cNvSpPr>
          <p:nvPr/>
        </p:nvSpPr>
        <p:spPr bwMode="auto">
          <a:xfrm>
            <a:off x="3203575" y="3500438"/>
            <a:ext cx="4175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a:t>
            </a:r>
            <a:r>
              <a:rPr kumimoji="0" lang="zh-CN" altLang="en-US" sz="2800">
                <a:solidFill>
                  <a:schemeClr val="tx2"/>
                </a:solidFill>
                <a:latin typeface="楷体_GB2312"/>
                <a:ea typeface="楷体_GB2312"/>
              </a:rPr>
              <a:t>光子到达</a:t>
            </a:r>
            <a:r>
              <a:rPr kumimoji="0" lang="en-US" altLang="zh-CN" sz="2800">
                <a:solidFill>
                  <a:schemeClr val="tx2"/>
                </a:solidFill>
                <a:latin typeface="楷体_GB2312"/>
                <a:ea typeface="楷体_GB2312"/>
              </a:rPr>
              <a:t>A</a:t>
            </a:r>
            <a:r>
              <a:rPr kumimoji="0" lang="zh-CN" altLang="en-US" sz="2800">
                <a:solidFill>
                  <a:schemeClr val="tx2"/>
                </a:solidFill>
                <a:latin typeface="楷体_GB2312"/>
                <a:ea typeface="楷体_GB2312"/>
              </a:rPr>
              <a:t>的</a:t>
            </a:r>
            <a:r>
              <a:rPr kumimoji="0" lang="zh-CN" altLang="en-US" sz="2800">
                <a:solidFill>
                  <a:srgbClr val="0000CC"/>
                </a:solidFill>
                <a:latin typeface="楷体_GB2312"/>
                <a:ea typeface="楷体_GB2312"/>
              </a:rPr>
              <a:t>概率为</a:t>
            </a:r>
            <a:r>
              <a:rPr kumimoji="0" lang="en-US" altLang="zh-CN" sz="2800">
                <a:solidFill>
                  <a:srgbClr val="0000CC"/>
                </a:solidFill>
                <a:latin typeface="楷体_GB2312"/>
                <a:ea typeface="楷体_GB2312"/>
              </a:rPr>
              <a:t>1</a:t>
            </a:r>
          </a:p>
        </p:txBody>
      </p:sp>
      <p:sp>
        <p:nvSpPr>
          <p:cNvPr id="187496" name="Text Box 104">
            <a:extLst>
              <a:ext uri="{FF2B5EF4-FFF2-40B4-BE49-F238E27FC236}">
                <a16:creationId xmlns:a16="http://schemas.microsoft.com/office/drawing/2014/main" id="{B96185D4-AC8B-42EA-B53C-88D77A69F4E5}"/>
              </a:ext>
            </a:extLst>
          </p:cNvPr>
          <p:cNvSpPr txBox="1">
            <a:spLocks noChangeArrowheads="1"/>
          </p:cNvSpPr>
          <p:nvPr/>
        </p:nvSpPr>
        <p:spPr bwMode="auto">
          <a:xfrm>
            <a:off x="3203575" y="4652963"/>
            <a:ext cx="43926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楷体_GB2312"/>
              </a:rPr>
              <a:t>—</a:t>
            </a:r>
            <a:r>
              <a:rPr kumimoji="0" lang="zh-CN" altLang="en-US" sz="2800">
                <a:solidFill>
                  <a:schemeClr val="tx2"/>
                </a:solidFill>
                <a:latin typeface="楷体_GB2312"/>
                <a:ea typeface="楷体_GB2312"/>
              </a:rPr>
              <a:t>光子到达</a:t>
            </a:r>
            <a:r>
              <a:rPr kumimoji="0" lang="en-US" altLang="zh-CN" sz="2800">
                <a:solidFill>
                  <a:schemeClr val="tx2"/>
                </a:solidFill>
                <a:latin typeface="楷体_GB2312"/>
                <a:ea typeface="楷体_GB2312"/>
              </a:rPr>
              <a:t>B</a:t>
            </a:r>
            <a:r>
              <a:rPr kumimoji="0" lang="zh-CN" altLang="en-US" sz="2800">
                <a:solidFill>
                  <a:schemeClr val="tx2"/>
                </a:solidFill>
                <a:latin typeface="楷体_GB2312"/>
                <a:ea typeface="楷体_GB2312"/>
              </a:rPr>
              <a:t>的</a:t>
            </a:r>
            <a:r>
              <a:rPr kumimoji="0" lang="zh-CN" altLang="en-US" sz="2800">
                <a:solidFill>
                  <a:srgbClr val="0000CC"/>
                </a:solidFill>
                <a:latin typeface="楷体_GB2312"/>
                <a:ea typeface="楷体_GB2312"/>
              </a:rPr>
              <a:t>概率为</a:t>
            </a:r>
            <a:r>
              <a:rPr kumimoji="0" lang="en-US" altLang="zh-CN" sz="2800">
                <a:solidFill>
                  <a:srgbClr val="0000CC"/>
                </a:solidFill>
                <a:latin typeface="楷体_GB2312"/>
                <a:ea typeface="楷体_GB2312"/>
              </a:rPr>
              <a:t>0</a:t>
            </a:r>
          </a:p>
        </p:txBody>
      </p:sp>
      <p:sp>
        <p:nvSpPr>
          <p:cNvPr id="187497" name="Rectangle 105">
            <a:extLst>
              <a:ext uri="{FF2B5EF4-FFF2-40B4-BE49-F238E27FC236}">
                <a16:creationId xmlns:a16="http://schemas.microsoft.com/office/drawing/2014/main" id="{C7C8E8D8-B3EB-498C-8748-B418752ACFF0}"/>
              </a:ext>
            </a:extLst>
          </p:cNvPr>
          <p:cNvSpPr>
            <a:spLocks noChangeArrowheads="1"/>
          </p:cNvSpPr>
          <p:nvPr/>
        </p:nvSpPr>
        <p:spPr bwMode="auto">
          <a:xfrm>
            <a:off x="611188" y="5157788"/>
            <a:ext cx="6697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调节相移器</a:t>
            </a:r>
            <a:r>
              <a:rPr lang="zh-CN" altLang="en-US" sz="2800">
                <a:solidFill>
                  <a:schemeClr val="tx2"/>
                </a:solidFill>
                <a:latin typeface="楷体_GB2312"/>
                <a:ea typeface="楷体_GB2312"/>
              </a:rPr>
              <a:t>使得情况正好反过来</a:t>
            </a:r>
          </a:p>
        </p:txBody>
      </p:sp>
      <p:grpSp>
        <p:nvGrpSpPr>
          <p:cNvPr id="22539" name="组合 1">
            <a:extLst>
              <a:ext uri="{FF2B5EF4-FFF2-40B4-BE49-F238E27FC236}">
                <a16:creationId xmlns:a16="http://schemas.microsoft.com/office/drawing/2014/main" id="{40D88D71-89D9-4489-8D79-2312BDF805C4}"/>
              </a:ext>
            </a:extLst>
          </p:cNvPr>
          <p:cNvGrpSpPr>
            <a:grpSpLocks/>
          </p:cNvGrpSpPr>
          <p:nvPr/>
        </p:nvGrpSpPr>
        <p:grpSpPr bwMode="auto">
          <a:xfrm>
            <a:off x="350838" y="117475"/>
            <a:ext cx="8128000" cy="2944813"/>
            <a:chOff x="350337" y="116930"/>
            <a:chExt cx="8128971" cy="2945358"/>
          </a:xfrm>
        </p:grpSpPr>
        <p:sp>
          <p:nvSpPr>
            <p:cNvPr id="2" name="矩形 107">
              <a:extLst>
                <a:ext uri="{FF2B5EF4-FFF2-40B4-BE49-F238E27FC236}">
                  <a16:creationId xmlns:a16="http://schemas.microsoft.com/office/drawing/2014/main" id="{53836C9A-65A6-46B3-9A29-43DA45435C08}"/>
                </a:ext>
              </a:extLst>
            </p:cNvPr>
            <p:cNvSpPr>
              <a:spLocks noChangeArrowheads="1"/>
            </p:cNvSpPr>
            <p:nvPr/>
          </p:nvSpPr>
          <p:spPr bwMode="auto">
            <a:xfrm>
              <a:off x="350337" y="116930"/>
              <a:ext cx="8128971" cy="2729418"/>
            </a:xfrm>
            <a:prstGeom prst="rect">
              <a:avLst/>
            </a:prstGeom>
            <a:solidFill>
              <a:schemeClr val="bg1">
                <a:lumMod val="95000"/>
              </a:schemeClr>
            </a:solidFill>
            <a:ln w="9525" algn="ctr">
              <a:no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latin typeface="楷体_GB2312" pitchFamily="49" charset="-122"/>
                <a:ea typeface="楷体_GB2312" pitchFamily="49" charset="-122"/>
                <a:cs typeface="+mn-cs"/>
              </a:endParaRPr>
            </a:p>
          </p:txBody>
        </p:sp>
        <p:grpSp>
          <p:nvGrpSpPr>
            <p:cNvPr id="22544" name="Group 2">
              <a:extLst>
                <a:ext uri="{FF2B5EF4-FFF2-40B4-BE49-F238E27FC236}">
                  <a16:creationId xmlns:a16="http://schemas.microsoft.com/office/drawing/2014/main" id="{E2DA2472-0275-43F5-9A76-2CB0B15DEDF8}"/>
                </a:ext>
              </a:extLst>
            </p:cNvPr>
            <p:cNvGrpSpPr>
              <a:grpSpLocks/>
            </p:cNvGrpSpPr>
            <p:nvPr/>
          </p:nvGrpSpPr>
          <p:grpSpPr bwMode="auto">
            <a:xfrm>
              <a:off x="2122488" y="1152525"/>
              <a:ext cx="1587" cy="1223963"/>
              <a:chOff x="997" y="2726"/>
              <a:chExt cx="0" cy="771"/>
            </a:xfrm>
          </p:grpSpPr>
          <p:sp>
            <p:nvSpPr>
              <p:cNvPr id="22635" name="Line 3">
                <a:extLst>
                  <a:ext uri="{FF2B5EF4-FFF2-40B4-BE49-F238E27FC236}">
                    <a16:creationId xmlns:a16="http://schemas.microsoft.com/office/drawing/2014/main" id="{846D89BB-7B10-4F15-AEFC-DD58FD327BCC}"/>
                  </a:ext>
                </a:extLst>
              </p:cNvPr>
              <p:cNvSpPr>
                <a:spLocks noChangeShapeType="1"/>
              </p:cNvSpPr>
              <p:nvPr/>
            </p:nvSpPr>
            <p:spPr bwMode="auto">
              <a:xfrm flipV="1">
                <a:off x="997" y="2726"/>
                <a:ext cx="0" cy="771"/>
              </a:xfrm>
              <a:prstGeom prst="line">
                <a:avLst/>
              </a:prstGeom>
              <a:noFill/>
              <a:ln w="1905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6" name="Line 4">
                <a:extLst>
                  <a:ext uri="{FF2B5EF4-FFF2-40B4-BE49-F238E27FC236}">
                    <a16:creationId xmlns:a16="http://schemas.microsoft.com/office/drawing/2014/main" id="{A0849D62-2B70-47C9-878E-3C0C59A2698A}"/>
                  </a:ext>
                </a:extLst>
              </p:cNvPr>
              <p:cNvSpPr>
                <a:spLocks noChangeShapeType="1"/>
              </p:cNvSpPr>
              <p:nvPr/>
            </p:nvSpPr>
            <p:spPr bwMode="auto">
              <a:xfrm flipV="1">
                <a:off x="997" y="2998"/>
                <a:ext cx="0" cy="18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545" name="Group 5">
              <a:extLst>
                <a:ext uri="{FF2B5EF4-FFF2-40B4-BE49-F238E27FC236}">
                  <a16:creationId xmlns:a16="http://schemas.microsoft.com/office/drawing/2014/main" id="{30DC25EA-B182-447E-83C6-8961A9456079}"/>
                </a:ext>
              </a:extLst>
            </p:cNvPr>
            <p:cNvGrpSpPr>
              <a:grpSpLocks/>
            </p:cNvGrpSpPr>
            <p:nvPr/>
          </p:nvGrpSpPr>
          <p:grpSpPr bwMode="auto">
            <a:xfrm>
              <a:off x="503238" y="1728788"/>
              <a:ext cx="1619250" cy="1117600"/>
              <a:chOff x="-23" y="3089"/>
              <a:chExt cx="1020" cy="704"/>
            </a:xfrm>
          </p:grpSpPr>
          <p:sp>
            <p:nvSpPr>
              <p:cNvPr id="22631" name="Text Box 6">
                <a:extLst>
                  <a:ext uri="{FF2B5EF4-FFF2-40B4-BE49-F238E27FC236}">
                    <a16:creationId xmlns:a16="http://schemas.microsoft.com/office/drawing/2014/main" id="{33F6B554-CE73-455B-AA5F-07655A4D2960}"/>
                  </a:ext>
                </a:extLst>
              </p:cNvPr>
              <p:cNvSpPr txBox="1">
                <a:spLocks noChangeArrowheads="1"/>
              </p:cNvSpPr>
              <p:nvPr/>
            </p:nvSpPr>
            <p:spPr bwMode="auto">
              <a:xfrm>
                <a:off x="181" y="3089"/>
                <a:ext cx="499"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5400">
                    <a:solidFill>
                      <a:srgbClr val="FF0000"/>
                    </a:solidFill>
                    <a:latin typeface="楷体_GB2312"/>
                    <a:ea typeface="楷体_GB2312"/>
                  </a:rPr>
                  <a:t>.</a:t>
                </a:r>
              </a:p>
            </p:txBody>
          </p:sp>
          <p:sp>
            <p:nvSpPr>
              <p:cNvPr id="22632" name="Line 7">
                <a:extLst>
                  <a:ext uri="{FF2B5EF4-FFF2-40B4-BE49-F238E27FC236}">
                    <a16:creationId xmlns:a16="http://schemas.microsoft.com/office/drawing/2014/main" id="{355C5ED9-65C9-4241-B90E-F3D5FFFE2D9D}"/>
                  </a:ext>
                </a:extLst>
              </p:cNvPr>
              <p:cNvSpPr>
                <a:spLocks noChangeShapeType="1"/>
              </p:cNvSpPr>
              <p:nvPr/>
            </p:nvSpPr>
            <p:spPr bwMode="auto">
              <a:xfrm>
                <a:off x="90" y="3497"/>
                <a:ext cx="9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3" name="Line 8">
                <a:extLst>
                  <a:ext uri="{FF2B5EF4-FFF2-40B4-BE49-F238E27FC236}">
                    <a16:creationId xmlns:a16="http://schemas.microsoft.com/office/drawing/2014/main" id="{1245E2C6-BB2A-4B32-870D-6B4067687257}"/>
                  </a:ext>
                </a:extLst>
              </p:cNvPr>
              <p:cNvSpPr>
                <a:spLocks noChangeShapeType="1"/>
              </p:cNvSpPr>
              <p:nvPr/>
            </p:nvSpPr>
            <p:spPr bwMode="auto">
              <a:xfrm>
                <a:off x="453" y="3498"/>
                <a:ext cx="27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4" name="Text Box 9">
                <a:extLst>
                  <a:ext uri="{FF2B5EF4-FFF2-40B4-BE49-F238E27FC236}">
                    <a16:creationId xmlns:a16="http://schemas.microsoft.com/office/drawing/2014/main" id="{CF56ACBD-DB0D-43FA-88E8-FB1659AB3158}"/>
                  </a:ext>
                </a:extLst>
              </p:cNvPr>
              <p:cNvSpPr txBox="1">
                <a:spLocks noChangeArrowheads="1"/>
              </p:cNvSpPr>
              <p:nvPr/>
            </p:nvSpPr>
            <p:spPr bwMode="auto">
              <a:xfrm>
                <a:off x="-23" y="3543"/>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a:latin typeface="楷体_GB2312"/>
                    <a:ea typeface="楷体_GB2312"/>
                  </a:rPr>
                  <a:t>单光子</a:t>
                </a:r>
              </a:p>
            </p:txBody>
          </p:sp>
        </p:grpSp>
        <p:grpSp>
          <p:nvGrpSpPr>
            <p:cNvPr id="22546" name="Group 10">
              <a:extLst>
                <a:ext uri="{FF2B5EF4-FFF2-40B4-BE49-F238E27FC236}">
                  <a16:creationId xmlns:a16="http://schemas.microsoft.com/office/drawing/2014/main" id="{EE005EC8-1AD5-49AD-B347-587F67B967D9}"/>
                </a:ext>
              </a:extLst>
            </p:cNvPr>
            <p:cNvGrpSpPr>
              <a:grpSpLocks/>
            </p:cNvGrpSpPr>
            <p:nvPr/>
          </p:nvGrpSpPr>
          <p:grpSpPr bwMode="auto">
            <a:xfrm>
              <a:off x="2266950" y="2349500"/>
              <a:ext cx="1512888" cy="0"/>
              <a:chOff x="1088" y="3497"/>
              <a:chExt cx="953" cy="0"/>
            </a:xfrm>
          </p:grpSpPr>
          <p:sp>
            <p:nvSpPr>
              <p:cNvPr id="22629" name="Line 11">
                <a:extLst>
                  <a:ext uri="{FF2B5EF4-FFF2-40B4-BE49-F238E27FC236}">
                    <a16:creationId xmlns:a16="http://schemas.microsoft.com/office/drawing/2014/main" id="{2B030F7B-833A-41FE-8B5E-38DAC8A90DB9}"/>
                  </a:ext>
                </a:extLst>
              </p:cNvPr>
              <p:cNvSpPr>
                <a:spLocks noChangeShapeType="1"/>
              </p:cNvSpPr>
              <p:nvPr/>
            </p:nvSpPr>
            <p:spPr bwMode="auto">
              <a:xfrm>
                <a:off x="1088" y="3497"/>
                <a:ext cx="953" cy="0"/>
              </a:xfrm>
              <a:prstGeom prst="line">
                <a:avLst/>
              </a:prstGeom>
              <a:noFill/>
              <a:ln w="1905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0" name="Line 12">
                <a:extLst>
                  <a:ext uri="{FF2B5EF4-FFF2-40B4-BE49-F238E27FC236}">
                    <a16:creationId xmlns:a16="http://schemas.microsoft.com/office/drawing/2014/main" id="{49E59758-3E3A-4700-AA0A-9B50D751C163}"/>
                  </a:ext>
                </a:extLst>
              </p:cNvPr>
              <p:cNvSpPr>
                <a:spLocks noChangeShapeType="1"/>
              </p:cNvSpPr>
              <p:nvPr/>
            </p:nvSpPr>
            <p:spPr bwMode="auto">
              <a:xfrm>
                <a:off x="1451" y="3497"/>
                <a:ext cx="227" cy="0"/>
              </a:xfrm>
              <a:prstGeom prst="line">
                <a:avLst/>
              </a:prstGeom>
              <a:noFill/>
              <a:ln w="9525">
                <a:solidFill>
                  <a:schemeClr val="tx1"/>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47" name="Line 13">
              <a:extLst>
                <a:ext uri="{FF2B5EF4-FFF2-40B4-BE49-F238E27FC236}">
                  <a16:creationId xmlns:a16="http://schemas.microsoft.com/office/drawing/2014/main" id="{57553948-8E8F-4F6F-8499-62586C1832F9}"/>
                </a:ext>
              </a:extLst>
            </p:cNvPr>
            <p:cNvSpPr>
              <a:spLocks noChangeShapeType="1"/>
            </p:cNvSpPr>
            <p:nvPr/>
          </p:nvSpPr>
          <p:spPr bwMode="auto">
            <a:xfrm>
              <a:off x="2122488" y="1152525"/>
              <a:ext cx="1655762" cy="0"/>
            </a:xfrm>
            <a:prstGeom prst="line">
              <a:avLst/>
            </a:prstGeom>
            <a:noFill/>
            <a:ln w="1905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8" name="Line 14">
              <a:extLst>
                <a:ext uri="{FF2B5EF4-FFF2-40B4-BE49-F238E27FC236}">
                  <a16:creationId xmlns:a16="http://schemas.microsoft.com/office/drawing/2014/main" id="{0FC5F8B4-014F-45A5-BBF3-04843E97E1E6}"/>
                </a:ext>
              </a:extLst>
            </p:cNvPr>
            <p:cNvSpPr>
              <a:spLocks noChangeShapeType="1"/>
            </p:cNvSpPr>
            <p:nvPr/>
          </p:nvSpPr>
          <p:spPr bwMode="auto">
            <a:xfrm flipV="1">
              <a:off x="3779838" y="792163"/>
              <a:ext cx="0" cy="360362"/>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9" name="Line 15">
              <a:extLst>
                <a:ext uri="{FF2B5EF4-FFF2-40B4-BE49-F238E27FC236}">
                  <a16:creationId xmlns:a16="http://schemas.microsoft.com/office/drawing/2014/main" id="{888BFC1A-0E70-40CC-8202-10ED145A9F69}"/>
                </a:ext>
              </a:extLst>
            </p:cNvPr>
            <p:cNvSpPr>
              <a:spLocks noChangeShapeType="1"/>
            </p:cNvSpPr>
            <p:nvPr/>
          </p:nvSpPr>
          <p:spPr bwMode="auto">
            <a:xfrm flipV="1">
              <a:off x="3779838" y="1268413"/>
              <a:ext cx="0" cy="1079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0" name="Line 16">
              <a:extLst>
                <a:ext uri="{FF2B5EF4-FFF2-40B4-BE49-F238E27FC236}">
                  <a16:creationId xmlns:a16="http://schemas.microsoft.com/office/drawing/2014/main" id="{B3648B54-FC17-41C9-9903-0664C2CA9FE0}"/>
                </a:ext>
              </a:extLst>
            </p:cNvPr>
            <p:cNvSpPr>
              <a:spLocks noChangeShapeType="1"/>
            </p:cNvSpPr>
            <p:nvPr/>
          </p:nvSpPr>
          <p:spPr bwMode="auto">
            <a:xfrm>
              <a:off x="3779838" y="1152525"/>
              <a:ext cx="503237"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551" name="Group 17">
              <a:extLst>
                <a:ext uri="{FF2B5EF4-FFF2-40B4-BE49-F238E27FC236}">
                  <a16:creationId xmlns:a16="http://schemas.microsoft.com/office/drawing/2014/main" id="{CA8B0320-1D2F-4CD3-94B1-F2D2E897D07D}"/>
                </a:ext>
              </a:extLst>
            </p:cNvPr>
            <p:cNvGrpSpPr>
              <a:grpSpLocks/>
            </p:cNvGrpSpPr>
            <p:nvPr/>
          </p:nvGrpSpPr>
          <p:grpSpPr bwMode="auto">
            <a:xfrm>
              <a:off x="1546225" y="215900"/>
              <a:ext cx="4149726" cy="2846388"/>
              <a:chOff x="634" y="2136"/>
              <a:chExt cx="2614" cy="1793"/>
            </a:xfrm>
          </p:grpSpPr>
          <p:sp>
            <p:nvSpPr>
              <p:cNvPr id="22611" name="Rectangle 18" descr="深色下对角线">
                <a:extLst>
                  <a:ext uri="{FF2B5EF4-FFF2-40B4-BE49-F238E27FC236}">
                    <a16:creationId xmlns:a16="http://schemas.microsoft.com/office/drawing/2014/main" id="{CA1DB58B-BF16-4579-B048-9B9DDD0A9720}"/>
                  </a:ext>
                </a:extLst>
              </p:cNvPr>
              <p:cNvSpPr>
                <a:spLocks noChangeArrowheads="1"/>
              </p:cNvSpPr>
              <p:nvPr/>
            </p:nvSpPr>
            <p:spPr bwMode="auto">
              <a:xfrm rot="3154966">
                <a:off x="974" y="3248"/>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grpSp>
            <p:nvGrpSpPr>
              <p:cNvPr id="22612" name="Group 19">
                <a:extLst>
                  <a:ext uri="{FF2B5EF4-FFF2-40B4-BE49-F238E27FC236}">
                    <a16:creationId xmlns:a16="http://schemas.microsoft.com/office/drawing/2014/main" id="{1D979B48-4B80-4AEB-AFB7-961E6550CF2A}"/>
                  </a:ext>
                </a:extLst>
              </p:cNvPr>
              <p:cNvGrpSpPr>
                <a:grpSpLocks/>
              </p:cNvGrpSpPr>
              <p:nvPr/>
            </p:nvGrpSpPr>
            <p:grpSpPr bwMode="auto">
              <a:xfrm>
                <a:off x="1950" y="2182"/>
                <a:ext cx="181" cy="272"/>
                <a:chOff x="2290" y="2976"/>
                <a:chExt cx="182" cy="318"/>
              </a:xfrm>
            </p:grpSpPr>
            <p:sp>
              <p:nvSpPr>
                <p:cNvPr id="22627" name="Rectangle 20">
                  <a:extLst>
                    <a:ext uri="{FF2B5EF4-FFF2-40B4-BE49-F238E27FC236}">
                      <a16:creationId xmlns:a16="http://schemas.microsoft.com/office/drawing/2014/main" id="{7486147F-427F-4585-BD29-BA2C63B968BC}"/>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628" name="Rectangle 21">
                  <a:extLst>
                    <a:ext uri="{FF2B5EF4-FFF2-40B4-BE49-F238E27FC236}">
                      <a16:creationId xmlns:a16="http://schemas.microsoft.com/office/drawing/2014/main" id="{5C9D63FA-B91B-4071-8F17-32E3E931A6D8}"/>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grpSp>
          <p:grpSp>
            <p:nvGrpSpPr>
              <p:cNvPr id="22613" name="Group 22">
                <a:extLst>
                  <a:ext uri="{FF2B5EF4-FFF2-40B4-BE49-F238E27FC236}">
                    <a16:creationId xmlns:a16="http://schemas.microsoft.com/office/drawing/2014/main" id="{F8B09C52-482C-4F54-AD2B-7DFBCBDD2456}"/>
                  </a:ext>
                </a:extLst>
              </p:cNvPr>
              <p:cNvGrpSpPr>
                <a:grpSpLocks/>
              </p:cNvGrpSpPr>
              <p:nvPr/>
            </p:nvGrpSpPr>
            <p:grpSpPr bwMode="auto">
              <a:xfrm rot="-5400000" flipH="1" flipV="1">
                <a:off x="2425" y="2568"/>
                <a:ext cx="227" cy="272"/>
                <a:chOff x="2290" y="2976"/>
                <a:chExt cx="182" cy="318"/>
              </a:xfrm>
            </p:grpSpPr>
            <p:sp>
              <p:nvSpPr>
                <p:cNvPr id="22625" name="Rectangle 23">
                  <a:extLst>
                    <a:ext uri="{FF2B5EF4-FFF2-40B4-BE49-F238E27FC236}">
                      <a16:creationId xmlns:a16="http://schemas.microsoft.com/office/drawing/2014/main" id="{2F2A9940-2834-4416-818F-F82814D2FB4A}"/>
                    </a:ext>
                  </a:extLst>
                </p:cNvPr>
                <p:cNvSpPr>
                  <a:spLocks noChangeArrowheads="1"/>
                </p:cNvSpPr>
                <p:nvPr/>
              </p:nvSpPr>
              <p:spPr bwMode="auto">
                <a:xfrm>
                  <a:off x="2290" y="2976"/>
                  <a:ext cx="182" cy="27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626" name="Rectangle 24">
                  <a:extLst>
                    <a:ext uri="{FF2B5EF4-FFF2-40B4-BE49-F238E27FC236}">
                      <a16:creationId xmlns:a16="http://schemas.microsoft.com/office/drawing/2014/main" id="{2367F2AF-D326-4DDC-B30D-87463CBC81E4}"/>
                    </a:ext>
                  </a:extLst>
                </p:cNvPr>
                <p:cNvSpPr>
                  <a:spLocks noChangeArrowheads="1"/>
                </p:cNvSpPr>
                <p:nvPr/>
              </p:nvSpPr>
              <p:spPr bwMode="auto">
                <a:xfrm>
                  <a:off x="2336" y="3249"/>
                  <a:ext cx="90"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grpSp>
          <p:sp>
            <p:nvSpPr>
              <p:cNvPr id="22614" name="Text Box 25">
                <a:extLst>
                  <a:ext uri="{FF2B5EF4-FFF2-40B4-BE49-F238E27FC236}">
                    <a16:creationId xmlns:a16="http://schemas.microsoft.com/office/drawing/2014/main" id="{9F60738A-50C8-4AB1-AFA9-8DB7C0846412}"/>
                  </a:ext>
                </a:extLst>
              </p:cNvPr>
              <p:cNvSpPr txBox="1">
                <a:spLocks noChangeArrowheads="1"/>
              </p:cNvSpPr>
              <p:nvPr/>
            </p:nvSpPr>
            <p:spPr bwMode="auto">
              <a:xfrm>
                <a:off x="680" y="3679"/>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sz="2000">
                  <a:latin typeface="楷体_GB2312"/>
                  <a:ea typeface="楷体_GB2312"/>
                </a:endParaRPr>
              </a:p>
            </p:txBody>
          </p:sp>
          <p:sp>
            <p:nvSpPr>
              <p:cNvPr id="22615" name="Text Box 26">
                <a:extLst>
                  <a:ext uri="{FF2B5EF4-FFF2-40B4-BE49-F238E27FC236}">
                    <a16:creationId xmlns:a16="http://schemas.microsoft.com/office/drawing/2014/main" id="{15E39AFD-34E3-4211-9202-75CEF4706812}"/>
                  </a:ext>
                </a:extLst>
              </p:cNvPr>
              <p:cNvSpPr txBox="1">
                <a:spLocks noChangeArrowheads="1"/>
              </p:cNvSpPr>
              <p:nvPr/>
            </p:nvSpPr>
            <p:spPr bwMode="auto">
              <a:xfrm>
                <a:off x="1269" y="2136"/>
                <a:ext cx="9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000">
                    <a:latin typeface="楷体_GB2312"/>
                    <a:ea typeface="楷体_GB2312"/>
                  </a:rPr>
                  <a:t>      A</a:t>
                </a:r>
              </a:p>
            </p:txBody>
          </p:sp>
          <p:sp>
            <p:nvSpPr>
              <p:cNvPr id="22616" name="Text Box 27">
                <a:extLst>
                  <a:ext uri="{FF2B5EF4-FFF2-40B4-BE49-F238E27FC236}">
                    <a16:creationId xmlns:a16="http://schemas.microsoft.com/office/drawing/2014/main" id="{CDCB6E22-BF0E-4DEE-BB02-53FAD2F4A8C2}"/>
                  </a:ext>
                </a:extLst>
              </p:cNvPr>
              <p:cNvSpPr txBox="1">
                <a:spLocks noChangeArrowheads="1"/>
              </p:cNvSpPr>
              <p:nvPr/>
            </p:nvSpPr>
            <p:spPr bwMode="auto">
              <a:xfrm>
                <a:off x="2295" y="2574"/>
                <a:ext cx="9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000">
                    <a:latin typeface="楷体_GB2312"/>
                    <a:ea typeface="楷体_GB2312"/>
                  </a:rPr>
                  <a:t>     B</a:t>
                </a:r>
              </a:p>
            </p:txBody>
          </p:sp>
          <p:grpSp>
            <p:nvGrpSpPr>
              <p:cNvPr id="22617" name="Group 28">
                <a:extLst>
                  <a:ext uri="{FF2B5EF4-FFF2-40B4-BE49-F238E27FC236}">
                    <a16:creationId xmlns:a16="http://schemas.microsoft.com/office/drawing/2014/main" id="{E5DDAE73-826B-4924-AE46-ECBF2E9C7B8D}"/>
                  </a:ext>
                </a:extLst>
              </p:cNvPr>
              <p:cNvGrpSpPr>
                <a:grpSpLocks/>
              </p:cNvGrpSpPr>
              <p:nvPr/>
            </p:nvGrpSpPr>
            <p:grpSpPr bwMode="auto">
              <a:xfrm>
                <a:off x="634" y="2545"/>
                <a:ext cx="589" cy="362"/>
                <a:chOff x="2427" y="2614"/>
                <a:chExt cx="589" cy="362"/>
              </a:xfrm>
            </p:grpSpPr>
            <p:sp>
              <p:nvSpPr>
                <p:cNvPr id="22623" name="Rectangle 29" descr="窄竖线">
                  <a:extLst>
                    <a:ext uri="{FF2B5EF4-FFF2-40B4-BE49-F238E27FC236}">
                      <a16:creationId xmlns:a16="http://schemas.microsoft.com/office/drawing/2014/main" id="{F2FFD87C-6A6F-4099-BB2D-109DB9376A40}"/>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624" name="Line 30">
                  <a:extLst>
                    <a:ext uri="{FF2B5EF4-FFF2-40B4-BE49-F238E27FC236}">
                      <a16:creationId xmlns:a16="http://schemas.microsoft.com/office/drawing/2014/main" id="{D6DF5B06-5BC0-4838-9CAF-82CE300CD74A}"/>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618" name="Group 31">
                <a:extLst>
                  <a:ext uri="{FF2B5EF4-FFF2-40B4-BE49-F238E27FC236}">
                    <a16:creationId xmlns:a16="http://schemas.microsoft.com/office/drawing/2014/main" id="{22F2DD7B-33BF-4B45-987E-800F2C6E5950}"/>
                  </a:ext>
                </a:extLst>
              </p:cNvPr>
              <p:cNvGrpSpPr>
                <a:grpSpLocks/>
              </p:cNvGrpSpPr>
              <p:nvPr/>
            </p:nvGrpSpPr>
            <p:grpSpPr bwMode="auto">
              <a:xfrm rot="10800000">
                <a:off x="1768" y="3316"/>
                <a:ext cx="589" cy="362"/>
                <a:chOff x="2427" y="2614"/>
                <a:chExt cx="589" cy="362"/>
              </a:xfrm>
            </p:grpSpPr>
            <p:sp>
              <p:nvSpPr>
                <p:cNvPr id="22621" name="Rectangle 32" descr="窄竖线">
                  <a:extLst>
                    <a:ext uri="{FF2B5EF4-FFF2-40B4-BE49-F238E27FC236}">
                      <a16:creationId xmlns:a16="http://schemas.microsoft.com/office/drawing/2014/main" id="{540B1970-F5AA-4124-BE5B-4FCF9FC8AD6F}"/>
                    </a:ext>
                  </a:extLst>
                </p:cNvPr>
                <p:cNvSpPr>
                  <a:spLocks noChangeArrowheads="1"/>
                </p:cNvSpPr>
                <p:nvPr/>
              </p:nvSpPr>
              <p:spPr bwMode="auto">
                <a:xfrm rot="3131890">
                  <a:off x="2699" y="2478"/>
                  <a:ext cx="46" cy="589"/>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622" name="Line 33">
                  <a:extLst>
                    <a:ext uri="{FF2B5EF4-FFF2-40B4-BE49-F238E27FC236}">
                      <a16:creationId xmlns:a16="http://schemas.microsoft.com/office/drawing/2014/main" id="{3B04BBBC-B676-4EB5-92DC-923AC188FD1B}"/>
                    </a:ext>
                  </a:extLst>
                </p:cNvPr>
                <p:cNvSpPr>
                  <a:spLocks noChangeShapeType="1"/>
                </p:cNvSpPr>
                <p:nvPr/>
              </p:nvSpPr>
              <p:spPr bwMode="auto">
                <a:xfrm flipH="1">
                  <a:off x="2517" y="2614"/>
                  <a:ext cx="454" cy="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619" name="Rectangle 34" descr="深色下对角线">
                <a:extLst>
                  <a:ext uri="{FF2B5EF4-FFF2-40B4-BE49-F238E27FC236}">
                    <a16:creationId xmlns:a16="http://schemas.microsoft.com/office/drawing/2014/main" id="{A769FF5F-1B0F-4793-BD09-067A1F34CCD3}"/>
                  </a:ext>
                </a:extLst>
              </p:cNvPr>
              <p:cNvSpPr>
                <a:spLocks noChangeArrowheads="1"/>
              </p:cNvSpPr>
              <p:nvPr/>
            </p:nvSpPr>
            <p:spPr bwMode="auto">
              <a:xfrm rot="3154966">
                <a:off x="2108" y="2432"/>
                <a:ext cx="46" cy="544"/>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3"/>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620" name="Text Box 35">
                <a:extLst>
                  <a:ext uri="{FF2B5EF4-FFF2-40B4-BE49-F238E27FC236}">
                    <a16:creationId xmlns:a16="http://schemas.microsoft.com/office/drawing/2014/main" id="{14C4445D-82F2-41DA-8E14-2D9BC4284E20}"/>
                  </a:ext>
                </a:extLst>
              </p:cNvPr>
              <p:cNvSpPr txBox="1">
                <a:spLocks noChangeArrowheads="1"/>
              </p:cNvSpPr>
              <p:nvPr/>
            </p:nvSpPr>
            <p:spPr bwMode="auto">
              <a:xfrm>
                <a:off x="1496" y="2817"/>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sz="2000">
                  <a:latin typeface="楷体_GB2312"/>
                  <a:ea typeface="楷体_GB2312"/>
                </a:endParaRPr>
              </a:p>
            </p:txBody>
          </p:sp>
        </p:grpSp>
        <p:grpSp>
          <p:nvGrpSpPr>
            <p:cNvPr id="22552" name="Group 38">
              <a:extLst>
                <a:ext uri="{FF2B5EF4-FFF2-40B4-BE49-F238E27FC236}">
                  <a16:creationId xmlns:a16="http://schemas.microsoft.com/office/drawing/2014/main" id="{247B1380-1032-4C0D-BD28-47181851D5A4}"/>
                </a:ext>
              </a:extLst>
            </p:cNvPr>
            <p:cNvGrpSpPr>
              <a:grpSpLocks/>
            </p:cNvGrpSpPr>
            <p:nvPr/>
          </p:nvGrpSpPr>
          <p:grpSpPr bwMode="auto">
            <a:xfrm>
              <a:off x="971550" y="2276475"/>
              <a:ext cx="847725" cy="73025"/>
              <a:chOff x="9185" y="9992"/>
              <a:chExt cx="1336" cy="209"/>
            </a:xfrm>
          </p:grpSpPr>
          <p:sp>
            <p:nvSpPr>
              <p:cNvPr id="22606" name="Freeform 39">
                <a:extLst>
                  <a:ext uri="{FF2B5EF4-FFF2-40B4-BE49-F238E27FC236}">
                    <a16:creationId xmlns:a16="http://schemas.microsoft.com/office/drawing/2014/main" id="{8613362A-DC6F-4926-BBCF-DA8490AF6833}"/>
                  </a:ext>
                </a:extLst>
              </p:cNvPr>
              <p:cNvSpPr>
                <a:spLocks/>
              </p:cNvSpPr>
              <p:nvPr/>
            </p:nvSpPr>
            <p:spPr bwMode="auto">
              <a:xfrm rot="10828644" flipH="1">
                <a:off x="9185" y="9992"/>
                <a:ext cx="256" cy="204"/>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7" name="Freeform 40">
                <a:extLst>
                  <a:ext uri="{FF2B5EF4-FFF2-40B4-BE49-F238E27FC236}">
                    <a16:creationId xmlns:a16="http://schemas.microsoft.com/office/drawing/2014/main" id="{84E01885-AA10-4424-BEE4-E626289D45E0}"/>
                  </a:ext>
                </a:extLst>
              </p:cNvPr>
              <p:cNvSpPr>
                <a:spLocks/>
              </p:cNvSpPr>
              <p:nvPr/>
            </p:nvSpPr>
            <p:spPr bwMode="auto">
              <a:xfrm rot="10828644" flipH="1">
                <a:off x="9440" y="9994"/>
                <a:ext cx="322" cy="204"/>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8" name="Freeform 41">
                <a:extLst>
                  <a:ext uri="{FF2B5EF4-FFF2-40B4-BE49-F238E27FC236}">
                    <a16:creationId xmlns:a16="http://schemas.microsoft.com/office/drawing/2014/main" id="{CDFD46C5-65F3-4AC2-B061-24B07390D6EC}"/>
                  </a:ext>
                </a:extLst>
              </p:cNvPr>
              <p:cNvSpPr>
                <a:spLocks/>
              </p:cNvSpPr>
              <p:nvPr/>
            </p:nvSpPr>
            <p:spPr bwMode="auto">
              <a:xfrm rot="10828644" flipH="1">
                <a:off x="9761" y="9997"/>
                <a:ext cx="295" cy="204"/>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9" name="Freeform 42">
                <a:extLst>
                  <a:ext uri="{FF2B5EF4-FFF2-40B4-BE49-F238E27FC236}">
                    <a16:creationId xmlns:a16="http://schemas.microsoft.com/office/drawing/2014/main" id="{789C8CD5-C4EB-4901-8150-C5EC1EC25EBA}"/>
                  </a:ext>
                </a:extLst>
              </p:cNvPr>
              <p:cNvSpPr>
                <a:spLocks/>
              </p:cNvSpPr>
              <p:nvPr/>
            </p:nvSpPr>
            <p:spPr bwMode="auto">
              <a:xfrm rot="10828644" flipH="1">
                <a:off x="10058" y="9998"/>
                <a:ext cx="122" cy="102"/>
              </a:xfrm>
              <a:custGeom>
                <a:avLst/>
                <a:gdLst>
                  <a:gd name="T0" fmla="*/ 0 w 370"/>
                  <a:gd name="T1" fmla="*/ 0 h 925"/>
                  <a:gd name="T2" fmla="*/ 0 w 370"/>
                  <a:gd name="T3" fmla="*/ 0 h 925"/>
                  <a:gd name="T4" fmla="*/ 0 w 370"/>
                  <a:gd name="T5" fmla="*/ 0 h 925"/>
                  <a:gd name="T6" fmla="*/ 0 w 370"/>
                  <a:gd name="T7" fmla="*/ 0 h 925"/>
                  <a:gd name="T8" fmla="*/ 0 w 370"/>
                  <a:gd name="T9" fmla="*/ 0 h 925"/>
                  <a:gd name="T10" fmla="*/ 0 w 370"/>
                  <a:gd name="T11" fmla="*/ 0 h 925"/>
                  <a:gd name="T12" fmla="*/ 0 w 370"/>
                  <a:gd name="T13" fmla="*/ 0 h 925"/>
                  <a:gd name="T14" fmla="*/ 0 w 370"/>
                  <a:gd name="T15" fmla="*/ 0 h 925"/>
                  <a:gd name="T16" fmla="*/ 0 w 370"/>
                  <a:gd name="T17" fmla="*/ 0 h 925"/>
                  <a:gd name="T18" fmla="*/ 0 w 370"/>
                  <a:gd name="T19" fmla="*/ 0 h 925"/>
                  <a:gd name="T20" fmla="*/ 0 w 370"/>
                  <a:gd name="T21" fmla="*/ 0 h 925"/>
                  <a:gd name="T22" fmla="*/ 0 w 370"/>
                  <a:gd name="T23" fmla="*/ 0 h 925"/>
                  <a:gd name="T24" fmla="*/ 0 w 370"/>
                  <a:gd name="T25" fmla="*/ 0 h 925"/>
                  <a:gd name="T26" fmla="*/ 0 w 370"/>
                  <a:gd name="T27" fmla="*/ 0 h 925"/>
                  <a:gd name="T28" fmla="*/ 0 w 370"/>
                  <a:gd name="T29" fmla="*/ 0 h 925"/>
                  <a:gd name="T30" fmla="*/ 0 w 370"/>
                  <a:gd name="T31" fmla="*/ 0 h 925"/>
                  <a:gd name="T32" fmla="*/ 0 w 370"/>
                  <a:gd name="T33" fmla="*/ 0 h 925"/>
                  <a:gd name="T34" fmla="*/ 0 w 370"/>
                  <a:gd name="T35" fmla="*/ 0 h 925"/>
                  <a:gd name="T36" fmla="*/ 0 w 370"/>
                  <a:gd name="T37" fmla="*/ 0 h 925"/>
                  <a:gd name="T38" fmla="*/ 0 w 370"/>
                  <a:gd name="T39" fmla="*/ 0 h 925"/>
                  <a:gd name="T40" fmla="*/ 0 w 370"/>
                  <a:gd name="T41" fmla="*/ 0 h 925"/>
                  <a:gd name="T42" fmla="*/ 0 w 370"/>
                  <a:gd name="T43" fmla="*/ 0 h 925"/>
                  <a:gd name="T44" fmla="*/ 0 w 370"/>
                  <a:gd name="T45" fmla="*/ 0 h 925"/>
                  <a:gd name="T46" fmla="*/ 0 w 370"/>
                  <a:gd name="T47" fmla="*/ 0 h 925"/>
                  <a:gd name="T48" fmla="*/ 0 w 370"/>
                  <a:gd name="T49" fmla="*/ 0 h 925"/>
                  <a:gd name="T50" fmla="*/ 0 w 370"/>
                  <a:gd name="T51" fmla="*/ 0 h 925"/>
                  <a:gd name="T52" fmla="*/ 0 w 370"/>
                  <a:gd name="T53" fmla="*/ 0 h 9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0" h="925">
                    <a:moveTo>
                      <a:pt x="0" y="676"/>
                    </a:moveTo>
                    <a:lnTo>
                      <a:pt x="24" y="771"/>
                    </a:lnTo>
                    <a:lnTo>
                      <a:pt x="60" y="854"/>
                    </a:lnTo>
                    <a:lnTo>
                      <a:pt x="72" y="890"/>
                    </a:lnTo>
                    <a:lnTo>
                      <a:pt x="84" y="902"/>
                    </a:lnTo>
                    <a:lnTo>
                      <a:pt x="84" y="914"/>
                    </a:lnTo>
                    <a:lnTo>
                      <a:pt x="95" y="914"/>
                    </a:lnTo>
                    <a:lnTo>
                      <a:pt x="107" y="925"/>
                    </a:lnTo>
                    <a:lnTo>
                      <a:pt x="119" y="925"/>
                    </a:lnTo>
                    <a:lnTo>
                      <a:pt x="131" y="925"/>
                    </a:lnTo>
                    <a:lnTo>
                      <a:pt x="143" y="925"/>
                    </a:lnTo>
                    <a:lnTo>
                      <a:pt x="155" y="914"/>
                    </a:lnTo>
                    <a:lnTo>
                      <a:pt x="155" y="902"/>
                    </a:lnTo>
                    <a:lnTo>
                      <a:pt x="167" y="890"/>
                    </a:lnTo>
                    <a:lnTo>
                      <a:pt x="179" y="854"/>
                    </a:lnTo>
                    <a:lnTo>
                      <a:pt x="215" y="783"/>
                    </a:lnTo>
                    <a:lnTo>
                      <a:pt x="239" y="676"/>
                    </a:lnTo>
                    <a:lnTo>
                      <a:pt x="298" y="391"/>
                    </a:lnTo>
                    <a:lnTo>
                      <a:pt x="370" y="23"/>
                    </a:lnTo>
                    <a:lnTo>
                      <a:pt x="370" y="0"/>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10" name="Line 43">
                <a:extLst>
                  <a:ext uri="{FF2B5EF4-FFF2-40B4-BE49-F238E27FC236}">
                    <a16:creationId xmlns:a16="http://schemas.microsoft.com/office/drawing/2014/main" id="{81D94A74-099F-48BC-8925-0118DDC53EFB}"/>
                  </a:ext>
                </a:extLst>
              </p:cNvPr>
              <p:cNvSpPr>
                <a:spLocks noChangeShapeType="1"/>
              </p:cNvSpPr>
              <p:nvPr/>
            </p:nvSpPr>
            <p:spPr bwMode="auto">
              <a:xfrm rot="10828644" flipH="1">
                <a:off x="10178" y="10123"/>
                <a:ext cx="34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3" name="Group 44">
              <a:extLst>
                <a:ext uri="{FF2B5EF4-FFF2-40B4-BE49-F238E27FC236}">
                  <a16:creationId xmlns:a16="http://schemas.microsoft.com/office/drawing/2014/main" id="{19611B40-734C-4867-9A0E-7109142B12AF}"/>
                </a:ext>
              </a:extLst>
            </p:cNvPr>
            <p:cNvGrpSpPr>
              <a:grpSpLocks/>
            </p:cNvGrpSpPr>
            <p:nvPr/>
          </p:nvGrpSpPr>
          <p:grpSpPr bwMode="auto">
            <a:xfrm rot="-5400000">
              <a:off x="1828800" y="1635125"/>
              <a:ext cx="539750" cy="95250"/>
              <a:chOff x="9185" y="9992"/>
              <a:chExt cx="1336" cy="209"/>
            </a:xfrm>
          </p:grpSpPr>
          <p:sp>
            <p:nvSpPr>
              <p:cNvPr id="22601" name="Freeform 45">
                <a:extLst>
                  <a:ext uri="{FF2B5EF4-FFF2-40B4-BE49-F238E27FC236}">
                    <a16:creationId xmlns:a16="http://schemas.microsoft.com/office/drawing/2014/main" id="{65466833-E7F1-4D1E-93F6-E5949A8ECCC5}"/>
                  </a:ext>
                </a:extLst>
              </p:cNvPr>
              <p:cNvSpPr>
                <a:spLocks/>
              </p:cNvSpPr>
              <p:nvPr/>
            </p:nvSpPr>
            <p:spPr bwMode="auto">
              <a:xfrm rot="10828644" flipH="1">
                <a:off x="9185" y="9992"/>
                <a:ext cx="256" cy="204"/>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2" name="Freeform 46">
                <a:extLst>
                  <a:ext uri="{FF2B5EF4-FFF2-40B4-BE49-F238E27FC236}">
                    <a16:creationId xmlns:a16="http://schemas.microsoft.com/office/drawing/2014/main" id="{E6A35FA5-706E-449A-AC09-98288EC876BF}"/>
                  </a:ext>
                </a:extLst>
              </p:cNvPr>
              <p:cNvSpPr>
                <a:spLocks/>
              </p:cNvSpPr>
              <p:nvPr/>
            </p:nvSpPr>
            <p:spPr bwMode="auto">
              <a:xfrm rot="10828644" flipH="1">
                <a:off x="9440" y="9994"/>
                <a:ext cx="322" cy="204"/>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3" name="Freeform 47">
                <a:extLst>
                  <a:ext uri="{FF2B5EF4-FFF2-40B4-BE49-F238E27FC236}">
                    <a16:creationId xmlns:a16="http://schemas.microsoft.com/office/drawing/2014/main" id="{54587E23-DDEA-4A02-9DF3-00503E18F1B2}"/>
                  </a:ext>
                </a:extLst>
              </p:cNvPr>
              <p:cNvSpPr>
                <a:spLocks/>
              </p:cNvSpPr>
              <p:nvPr/>
            </p:nvSpPr>
            <p:spPr bwMode="auto">
              <a:xfrm rot="10828644" flipH="1">
                <a:off x="9761" y="9997"/>
                <a:ext cx="295" cy="204"/>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4" name="Freeform 48">
                <a:extLst>
                  <a:ext uri="{FF2B5EF4-FFF2-40B4-BE49-F238E27FC236}">
                    <a16:creationId xmlns:a16="http://schemas.microsoft.com/office/drawing/2014/main" id="{205652DB-0A11-4AD2-BCAB-85E814881B5D}"/>
                  </a:ext>
                </a:extLst>
              </p:cNvPr>
              <p:cNvSpPr>
                <a:spLocks/>
              </p:cNvSpPr>
              <p:nvPr/>
            </p:nvSpPr>
            <p:spPr bwMode="auto">
              <a:xfrm rot="10828644" flipH="1">
                <a:off x="10058" y="9998"/>
                <a:ext cx="122" cy="102"/>
              </a:xfrm>
              <a:custGeom>
                <a:avLst/>
                <a:gdLst>
                  <a:gd name="T0" fmla="*/ 0 w 370"/>
                  <a:gd name="T1" fmla="*/ 0 h 925"/>
                  <a:gd name="T2" fmla="*/ 0 w 370"/>
                  <a:gd name="T3" fmla="*/ 0 h 925"/>
                  <a:gd name="T4" fmla="*/ 0 w 370"/>
                  <a:gd name="T5" fmla="*/ 0 h 925"/>
                  <a:gd name="T6" fmla="*/ 0 w 370"/>
                  <a:gd name="T7" fmla="*/ 0 h 925"/>
                  <a:gd name="T8" fmla="*/ 0 w 370"/>
                  <a:gd name="T9" fmla="*/ 0 h 925"/>
                  <a:gd name="T10" fmla="*/ 0 w 370"/>
                  <a:gd name="T11" fmla="*/ 0 h 925"/>
                  <a:gd name="T12" fmla="*/ 0 w 370"/>
                  <a:gd name="T13" fmla="*/ 0 h 925"/>
                  <a:gd name="T14" fmla="*/ 0 w 370"/>
                  <a:gd name="T15" fmla="*/ 0 h 925"/>
                  <a:gd name="T16" fmla="*/ 0 w 370"/>
                  <a:gd name="T17" fmla="*/ 0 h 925"/>
                  <a:gd name="T18" fmla="*/ 0 w 370"/>
                  <a:gd name="T19" fmla="*/ 0 h 925"/>
                  <a:gd name="T20" fmla="*/ 0 w 370"/>
                  <a:gd name="T21" fmla="*/ 0 h 925"/>
                  <a:gd name="T22" fmla="*/ 0 w 370"/>
                  <a:gd name="T23" fmla="*/ 0 h 925"/>
                  <a:gd name="T24" fmla="*/ 0 w 370"/>
                  <a:gd name="T25" fmla="*/ 0 h 925"/>
                  <a:gd name="T26" fmla="*/ 0 w 370"/>
                  <a:gd name="T27" fmla="*/ 0 h 925"/>
                  <a:gd name="T28" fmla="*/ 0 w 370"/>
                  <a:gd name="T29" fmla="*/ 0 h 925"/>
                  <a:gd name="T30" fmla="*/ 0 w 370"/>
                  <a:gd name="T31" fmla="*/ 0 h 925"/>
                  <a:gd name="T32" fmla="*/ 0 w 370"/>
                  <a:gd name="T33" fmla="*/ 0 h 925"/>
                  <a:gd name="T34" fmla="*/ 0 w 370"/>
                  <a:gd name="T35" fmla="*/ 0 h 925"/>
                  <a:gd name="T36" fmla="*/ 0 w 370"/>
                  <a:gd name="T37" fmla="*/ 0 h 925"/>
                  <a:gd name="T38" fmla="*/ 0 w 370"/>
                  <a:gd name="T39" fmla="*/ 0 h 925"/>
                  <a:gd name="T40" fmla="*/ 0 w 370"/>
                  <a:gd name="T41" fmla="*/ 0 h 925"/>
                  <a:gd name="T42" fmla="*/ 0 w 370"/>
                  <a:gd name="T43" fmla="*/ 0 h 925"/>
                  <a:gd name="T44" fmla="*/ 0 w 370"/>
                  <a:gd name="T45" fmla="*/ 0 h 925"/>
                  <a:gd name="T46" fmla="*/ 0 w 370"/>
                  <a:gd name="T47" fmla="*/ 0 h 925"/>
                  <a:gd name="T48" fmla="*/ 0 w 370"/>
                  <a:gd name="T49" fmla="*/ 0 h 925"/>
                  <a:gd name="T50" fmla="*/ 0 w 370"/>
                  <a:gd name="T51" fmla="*/ 0 h 925"/>
                  <a:gd name="T52" fmla="*/ 0 w 370"/>
                  <a:gd name="T53" fmla="*/ 0 h 9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0" h="925">
                    <a:moveTo>
                      <a:pt x="0" y="676"/>
                    </a:moveTo>
                    <a:lnTo>
                      <a:pt x="24" y="771"/>
                    </a:lnTo>
                    <a:lnTo>
                      <a:pt x="60" y="854"/>
                    </a:lnTo>
                    <a:lnTo>
                      <a:pt x="72" y="890"/>
                    </a:lnTo>
                    <a:lnTo>
                      <a:pt x="84" y="902"/>
                    </a:lnTo>
                    <a:lnTo>
                      <a:pt x="84" y="914"/>
                    </a:lnTo>
                    <a:lnTo>
                      <a:pt x="95" y="914"/>
                    </a:lnTo>
                    <a:lnTo>
                      <a:pt x="107" y="925"/>
                    </a:lnTo>
                    <a:lnTo>
                      <a:pt x="119" y="925"/>
                    </a:lnTo>
                    <a:lnTo>
                      <a:pt x="131" y="925"/>
                    </a:lnTo>
                    <a:lnTo>
                      <a:pt x="143" y="925"/>
                    </a:lnTo>
                    <a:lnTo>
                      <a:pt x="155" y="914"/>
                    </a:lnTo>
                    <a:lnTo>
                      <a:pt x="155" y="902"/>
                    </a:lnTo>
                    <a:lnTo>
                      <a:pt x="167" y="890"/>
                    </a:lnTo>
                    <a:lnTo>
                      <a:pt x="179" y="854"/>
                    </a:lnTo>
                    <a:lnTo>
                      <a:pt x="215" y="783"/>
                    </a:lnTo>
                    <a:lnTo>
                      <a:pt x="239" y="676"/>
                    </a:lnTo>
                    <a:lnTo>
                      <a:pt x="298" y="391"/>
                    </a:lnTo>
                    <a:lnTo>
                      <a:pt x="370" y="23"/>
                    </a:lnTo>
                    <a:lnTo>
                      <a:pt x="370" y="0"/>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5" name="Line 49">
                <a:extLst>
                  <a:ext uri="{FF2B5EF4-FFF2-40B4-BE49-F238E27FC236}">
                    <a16:creationId xmlns:a16="http://schemas.microsoft.com/office/drawing/2014/main" id="{AF09316D-E5B1-478B-BE13-6A2E6EA65BD3}"/>
                  </a:ext>
                </a:extLst>
              </p:cNvPr>
              <p:cNvSpPr>
                <a:spLocks noChangeShapeType="1"/>
              </p:cNvSpPr>
              <p:nvPr/>
            </p:nvSpPr>
            <p:spPr bwMode="auto">
              <a:xfrm rot="10828644" flipH="1">
                <a:off x="10178" y="10123"/>
                <a:ext cx="34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4" name="Group 51">
              <a:extLst>
                <a:ext uri="{FF2B5EF4-FFF2-40B4-BE49-F238E27FC236}">
                  <a16:creationId xmlns:a16="http://schemas.microsoft.com/office/drawing/2014/main" id="{EE195A01-D45A-47B6-A566-1AB96625662C}"/>
                </a:ext>
              </a:extLst>
            </p:cNvPr>
            <p:cNvGrpSpPr>
              <a:grpSpLocks/>
            </p:cNvGrpSpPr>
            <p:nvPr/>
          </p:nvGrpSpPr>
          <p:grpSpPr bwMode="auto">
            <a:xfrm>
              <a:off x="2554288" y="1123950"/>
              <a:ext cx="539750" cy="95250"/>
              <a:chOff x="9185" y="9992"/>
              <a:chExt cx="1336" cy="209"/>
            </a:xfrm>
          </p:grpSpPr>
          <p:sp>
            <p:nvSpPr>
              <p:cNvPr id="22596" name="Freeform 52">
                <a:extLst>
                  <a:ext uri="{FF2B5EF4-FFF2-40B4-BE49-F238E27FC236}">
                    <a16:creationId xmlns:a16="http://schemas.microsoft.com/office/drawing/2014/main" id="{D894C4DA-DEBC-4173-929A-34053062383D}"/>
                  </a:ext>
                </a:extLst>
              </p:cNvPr>
              <p:cNvSpPr>
                <a:spLocks/>
              </p:cNvSpPr>
              <p:nvPr/>
            </p:nvSpPr>
            <p:spPr bwMode="auto">
              <a:xfrm rot="10828644" flipH="1">
                <a:off x="9185" y="9992"/>
                <a:ext cx="256" cy="204"/>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7" name="Freeform 53">
                <a:extLst>
                  <a:ext uri="{FF2B5EF4-FFF2-40B4-BE49-F238E27FC236}">
                    <a16:creationId xmlns:a16="http://schemas.microsoft.com/office/drawing/2014/main" id="{94AFAD7D-3561-4D24-BA20-9DA5F016D656}"/>
                  </a:ext>
                </a:extLst>
              </p:cNvPr>
              <p:cNvSpPr>
                <a:spLocks/>
              </p:cNvSpPr>
              <p:nvPr/>
            </p:nvSpPr>
            <p:spPr bwMode="auto">
              <a:xfrm rot="10828644" flipH="1">
                <a:off x="9440" y="9994"/>
                <a:ext cx="322" cy="204"/>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8" name="Freeform 54">
                <a:extLst>
                  <a:ext uri="{FF2B5EF4-FFF2-40B4-BE49-F238E27FC236}">
                    <a16:creationId xmlns:a16="http://schemas.microsoft.com/office/drawing/2014/main" id="{4F04FDD0-5006-4BEB-8A17-0B3641BE27CB}"/>
                  </a:ext>
                </a:extLst>
              </p:cNvPr>
              <p:cNvSpPr>
                <a:spLocks/>
              </p:cNvSpPr>
              <p:nvPr/>
            </p:nvSpPr>
            <p:spPr bwMode="auto">
              <a:xfrm rot="10828644" flipH="1">
                <a:off x="9761" y="9997"/>
                <a:ext cx="295" cy="204"/>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9" name="Freeform 55">
                <a:extLst>
                  <a:ext uri="{FF2B5EF4-FFF2-40B4-BE49-F238E27FC236}">
                    <a16:creationId xmlns:a16="http://schemas.microsoft.com/office/drawing/2014/main" id="{692DBFB0-ED31-4F95-8B8E-3BC205A3C577}"/>
                  </a:ext>
                </a:extLst>
              </p:cNvPr>
              <p:cNvSpPr>
                <a:spLocks/>
              </p:cNvSpPr>
              <p:nvPr/>
            </p:nvSpPr>
            <p:spPr bwMode="auto">
              <a:xfrm rot="10828644" flipH="1">
                <a:off x="10058" y="9998"/>
                <a:ext cx="122" cy="102"/>
              </a:xfrm>
              <a:custGeom>
                <a:avLst/>
                <a:gdLst>
                  <a:gd name="T0" fmla="*/ 0 w 370"/>
                  <a:gd name="T1" fmla="*/ 0 h 925"/>
                  <a:gd name="T2" fmla="*/ 0 w 370"/>
                  <a:gd name="T3" fmla="*/ 0 h 925"/>
                  <a:gd name="T4" fmla="*/ 0 w 370"/>
                  <a:gd name="T5" fmla="*/ 0 h 925"/>
                  <a:gd name="T6" fmla="*/ 0 w 370"/>
                  <a:gd name="T7" fmla="*/ 0 h 925"/>
                  <a:gd name="T8" fmla="*/ 0 w 370"/>
                  <a:gd name="T9" fmla="*/ 0 h 925"/>
                  <a:gd name="T10" fmla="*/ 0 w 370"/>
                  <a:gd name="T11" fmla="*/ 0 h 925"/>
                  <a:gd name="T12" fmla="*/ 0 w 370"/>
                  <a:gd name="T13" fmla="*/ 0 h 925"/>
                  <a:gd name="T14" fmla="*/ 0 w 370"/>
                  <a:gd name="T15" fmla="*/ 0 h 925"/>
                  <a:gd name="T16" fmla="*/ 0 w 370"/>
                  <a:gd name="T17" fmla="*/ 0 h 925"/>
                  <a:gd name="T18" fmla="*/ 0 w 370"/>
                  <a:gd name="T19" fmla="*/ 0 h 925"/>
                  <a:gd name="T20" fmla="*/ 0 w 370"/>
                  <a:gd name="T21" fmla="*/ 0 h 925"/>
                  <a:gd name="T22" fmla="*/ 0 w 370"/>
                  <a:gd name="T23" fmla="*/ 0 h 925"/>
                  <a:gd name="T24" fmla="*/ 0 w 370"/>
                  <a:gd name="T25" fmla="*/ 0 h 925"/>
                  <a:gd name="T26" fmla="*/ 0 w 370"/>
                  <a:gd name="T27" fmla="*/ 0 h 925"/>
                  <a:gd name="T28" fmla="*/ 0 w 370"/>
                  <a:gd name="T29" fmla="*/ 0 h 925"/>
                  <a:gd name="T30" fmla="*/ 0 w 370"/>
                  <a:gd name="T31" fmla="*/ 0 h 925"/>
                  <a:gd name="T32" fmla="*/ 0 w 370"/>
                  <a:gd name="T33" fmla="*/ 0 h 925"/>
                  <a:gd name="T34" fmla="*/ 0 w 370"/>
                  <a:gd name="T35" fmla="*/ 0 h 925"/>
                  <a:gd name="T36" fmla="*/ 0 w 370"/>
                  <a:gd name="T37" fmla="*/ 0 h 925"/>
                  <a:gd name="T38" fmla="*/ 0 w 370"/>
                  <a:gd name="T39" fmla="*/ 0 h 925"/>
                  <a:gd name="T40" fmla="*/ 0 w 370"/>
                  <a:gd name="T41" fmla="*/ 0 h 925"/>
                  <a:gd name="T42" fmla="*/ 0 w 370"/>
                  <a:gd name="T43" fmla="*/ 0 h 925"/>
                  <a:gd name="T44" fmla="*/ 0 w 370"/>
                  <a:gd name="T45" fmla="*/ 0 h 925"/>
                  <a:gd name="T46" fmla="*/ 0 w 370"/>
                  <a:gd name="T47" fmla="*/ 0 h 925"/>
                  <a:gd name="T48" fmla="*/ 0 w 370"/>
                  <a:gd name="T49" fmla="*/ 0 h 925"/>
                  <a:gd name="T50" fmla="*/ 0 w 370"/>
                  <a:gd name="T51" fmla="*/ 0 h 925"/>
                  <a:gd name="T52" fmla="*/ 0 w 370"/>
                  <a:gd name="T53" fmla="*/ 0 h 9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0" h="925">
                    <a:moveTo>
                      <a:pt x="0" y="676"/>
                    </a:moveTo>
                    <a:lnTo>
                      <a:pt x="24" y="771"/>
                    </a:lnTo>
                    <a:lnTo>
                      <a:pt x="60" y="854"/>
                    </a:lnTo>
                    <a:lnTo>
                      <a:pt x="72" y="890"/>
                    </a:lnTo>
                    <a:lnTo>
                      <a:pt x="84" y="902"/>
                    </a:lnTo>
                    <a:lnTo>
                      <a:pt x="84" y="914"/>
                    </a:lnTo>
                    <a:lnTo>
                      <a:pt x="95" y="914"/>
                    </a:lnTo>
                    <a:lnTo>
                      <a:pt x="107" y="925"/>
                    </a:lnTo>
                    <a:lnTo>
                      <a:pt x="119" y="925"/>
                    </a:lnTo>
                    <a:lnTo>
                      <a:pt x="131" y="925"/>
                    </a:lnTo>
                    <a:lnTo>
                      <a:pt x="143" y="925"/>
                    </a:lnTo>
                    <a:lnTo>
                      <a:pt x="155" y="914"/>
                    </a:lnTo>
                    <a:lnTo>
                      <a:pt x="155" y="902"/>
                    </a:lnTo>
                    <a:lnTo>
                      <a:pt x="167" y="890"/>
                    </a:lnTo>
                    <a:lnTo>
                      <a:pt x="179" y="854"/>
                    </a:lnTo>
                    <a:lnTo>
                      <a:pt x="215" y="783"/>
                    </a:lnTo>
                    <a:lnTo>
                      <a:pt x="239" y="676"/>
                    </a:lnTo>
                    <a:lnTo>
                      <a:pt x="298" y="391"/>
                    </a:lnTo>
                    <a:lnTo>
                      <a:pt x="370" y="23"/>
                    </a:lnTo>
                    <a:lnTo>
                      <a:pt x="370" y="0"/>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0" name="Line 56">
                <a:extLst>
                  <a:ext uri="{FF2B5EF4-FFF2-40B4-BE49-F238E27FC236}">
                    <a16:creationId xmlns:a16="http://schemas.microsoft.com/office/drawing/2014/main" id="{AD04FE8C-654F-4E06-ADF9-CEA4B8C9C6C3}"/>
                  </a:ext>
                </a:extLst>
              </p:cNvPr>
              <p:cNvSpPr>
                <a:spLocks noChangeShapeType="1"/>
              </p:cNvSpPr>
              <p:nvPr/>
            </p:nvSpPr>
            <p:spPr bwMode="auto">
              <a:xfrm rot="10828644" flipH="1">
                <a:off x="10178" y="10123"/>
                <a:ext cx="34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5" name="Group 57">
              <a:extLst>
                <a:ext uri="{FF2B5EF4-FFF2-40B4-BE49-F238E27FC236}">
                  <a16:creationId xmlns:a16="http://schemas.microsoft.com/office/drawing/2014/main" id="{12CEA075-4230-4A50-BCA0-B730D1F6FE44}"/>
                </a:ext>
              </a:extLst>
            </p:cNvPr>
            <p:cNvGrpSpPr>
              <a:grpSpLocks/>
            </p:cNvGrpSpPr>
            <p:nvPr/>
          </p:nvGrpSpPr>
          <p:grpSpPr bwMode="auto">
            <a:xfrm rot="-5400000">
              <a:off x="3546475" y="927100"/>
              <a:ext cx="396875" cy="73025"/>
              <a:chOff x="9185" y="9992"/>
              <a:chExt cx="1336" cy="209"/>
            </a:xfrm>
          </p:grpSpPr>
          <p:sp>
            <p:nvSpPr>
              <p:cNvPr id="22591" name="Freeform 58">
                <a:extLst>
                  <a:ext uri="{FF2B5EF4-FFF2-40B4-BE49-F238E27FC236}">
                    <a16:creationId xmlns:a16="http://schemas.microsoft.com/office/drawing/2014/main" id="{D7CBED56-4022-454E-AA38-B61637292E79}"/>
                  </a:ext>
                </a:extLst>
              </p:cNvPr>
              <p:cNvSpPr>
                <a:spLocks/>
              </p:cNvSpPr>
              <p:nvPr/>
            </p:nvSpPr>
            <p:spPr bwMode="auto">
              <a:xfrm rot="10828644" flipH="1">
                <a:off x="9185" y="9992"/>
                <a:ext cx="256" cy="204"/>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2" name="Freeform 59">
                <a:extLst>
                  <a:ext uri="{FF2B5EF4-FFF2-40B4-BE49-F238E27FC236}">
                    <a16:creationId xmlns:a16="http://schemas.microsoft.com/office/drawing/2014/main" id="{EE302F7F-C424-4A3A-84CB-A98B9B1BEEE5}"/>
                  </a:ext>
                </a:extLst>
              </p:cNvPr>
              <p:cNvSpPr>
                <a:spLocks/>
              </p:cNvSpPr>
              <p:nvPr/>
            </p:nvSpPr>
            <p:spPr bwMode="auto">
              <a:xfrm rot="10828644" flipH="1">
                <a:off x="9440" y="9994"/>
                <a:ext cx="322" cy="204"/>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3" name="Freeform 60">
                <a:extLst>
                  <a:ext uri="{FF2B5EF4-FFF2-40B4-BE49-F238E27FC236}">
                    <a16:creationId xmlns:a16="http://schemas.microsoft.com/office/drawing/2014/main" id="{D86AA414-D8DC-42B4-9019-618FDCA5A573}"/>
                  </a:ext>
                </a:extLst>
              </p:cNvPr>
              <p:cNvSpPr>
                <a:spLocks/>
              </p:cNvSpPr>
              <p:nvPr/>
            </p:nvSpPr>
            <p:spPr bwMode="auto">
              <a:xfrm rot="10828644" flipH="1">
                <a:off x="9761" y="9997"/>
                <a:ext cx="295" cy="204"/>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4" name="Freeform 61">
                <a:extLst>
                  <a:ext uri="{FF2B5EF4-FFF2-40B4-BE49-F238E27FC236}">
                    <a16:creationId xmlns:a16="http://schemas.microsoft.com/office/drawing/2014/main" id="{260032FA-F53B-4883-83CD-AC233C9F725C}"/>
                  </a:ext>
                </a:extLst>
              </p:cNvPr>
              <p:cNvSpPr>
                <a:spLocks/>
              </p:cNvSpPr>
              <p:nvPr/>
            </p:nvSpPr>
            <p:spPr bwMode="auto">
              <a:xfrm rot="10828644" flipH="1">
                <a:off x="10058" y="9998"/>
                <a:ext cx="122" cy="102"/>
              </a:xfrm>
              <a:custGeom>
                <a:avLst/>
                <a:gdLst>
                  <a:gd name="T0" fmla="*/ 0 w 370"/>
                  <a:gd name="T1" fmla="*/ 0 h 925"/>
                  <a:gd name="T2" fmla="*/ 0 w 370"/>
                  <a:gd name="T3" fmla="*/ 0 h 925"/>
                  <a:gd name="T4" fmla="*/ 0 w 370"/>
                  <a:gd name="T5" fmla="*/ 0 h 925"/>
                  <a:gd name="T6" fmla="*/ 0 w 370"/>
                  <a:gd name="T7" fmla="*/ 0 h 925"/>
                  <a:gd name="T8" fmla="*/ 0 w 370"/>
                  <a:gd name="T9" fmla="*/ 0 h 925"/>
                  <a:gd name="T10" fmla="*/ 0 w 370"/>
                  <a:gd name="T11" fmla="*/ 0 h 925"/>
                  <a:gd name="T12" fmla="*/ 0 w 370"/>
                  <a:gd name="T13" fmla="*/ 0 h 925"/>
                  <a:gd name="T14" fmla="*/ 0 w 370"/>
                  <a:gd name="T15" fmla="*/ 0 h 925"/>
                  <a:gd name="T16" fmla="*/ 0 w 370"/>
                  <a:gd name="T17" fmla="*/ 0 h 925"/>
                  <a:gd name="T18" fmla="*/ 0 w 370"/>
                  <a:gd name="T19" fmla="*/ 0 h 925"/>
                  <a:gd name="T20" fmla="*/ 0 w 370"/>
                  <a:gd name="T21" fmla="*/ 0 h 925"/>
                  <a:gd name="T22" fmla="*/ 0 w 370"/>
                  <a:gd name="T23" fmla="*/ 0 h 925"/>
                  <a:gd name="T24" fmla="*/ 0 w 370"/>
                  <a:gd name="T25" fmla="*/ 0 h 925"/>
                  <a:gd name="T26" fmla="*/ 0 w 370"/>
                  <a:gd name="T27" fmla="*/ 0 h 925"/>
                  <a:gd name="T28" fmla="*/ 0 w 370"/>
                  <a:gd name="T29" fmla="*/ 0 h 925"/>
                  <a:gd name="T30" fmla="*/ 0 w 370"/>
                  <a:gd name="T31" fmla="*/ 0 h 925"/>
                  <a:gd name="T32" fmla="*/ 0 w 370"/>
                  <a:gd name="T33" fmla="*/ 0 h 925"/>
                  <a:gd name="T34" fmla="*/ 0 w 370"/>
                  <a:gd name="T35" fmla="*/ 0 h 925"/>
                  <a:gd name="T36" fmla="*/ 0 w 370"/>
                  <a:gd name="T37" fmla="*/ 0 h 925"/>
                  <a:gd name="T38" fmla="*/ 0 w 370"/>
                  <a:gd name="T39" fmla="*/ 0 h 925"/>
                  <a:gd name="T40" fmla="*/ 0 w 370"/>
                  <a:gd name="T41" fmla="*/ 0 h 925"/>
                  <a:gd name="T42" fmla="*/ 0 w 370"/>
                  <a:gd name="T43" fmla="*/ 0 h 925"/>
                  <a:gd name="T44" fmla="*/ 0 w 370"/>
                  <a:gd name="T45" fmla="*/ 0 h 925"/>
                  <a:gd name="T46" fmla="*/ 0 w 370"/>
                  <a:gd name="T47" fmla="*/ 0 h 925"/>
                  <a:gd name="T48" fmla="*/ 0 w 370"/>
                  <a:gd name="T49" fmla="*/ 0 h 925"/>
                  <a:gd name="T50" fmla="*/ 0 w 370"/>
                  <a:gd name="T51" fmla="*/ 0 h 925"/>
                  <a:gd name="T52" fmla="*/ 0 w 370"/>
                  <a:gd name="T53" fmla="*/ 0 h 9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0" h="925">
                    <a:moveTo>
                      <a:pt x="0" y="676"/>
                    </a:moveTo>
                    <a:lnTo>
                      <a:pt x="24" y="771"/>
                    </a:lnTo>
                    <a:lnTo>
                      <a:pt x="60" y="854"/>
                    </a:lnTo>
                    <a:lnTo>
                      <a:pt x="72" y="890"/>
                    </a:lnTo>
                    <a:lnTo>
                      <a:pt x="84" y="902"/>
                    </a:lnTo>
                    <a:lnTo>
                      <a:pt x="84" y="914"/>
                    </a:lnTo>
                    <a:lnTo>
                      <a:pt x="95" y="914"/>
                    </a:lnTo>
                    <a:lnTo>
                      <a:pt x="107" y="925"/>
                    </a:lnTo>
                    <a:lnTo>
                      <a:pt x="119" y="925"/>
                    </a:lnTo>
                    <a:lnTo>
                      <a:pt x="131" y="925"/>
                    </a:lnTo>
                    <a:lnTo>
                      <a:pt x="143" y="925"/>
                    </a:lnTo>
                    <a:lnTo>
                      <a:pt x="155" y="914"/>
                    </a:lnTo>
                    <a:lnTo>
                      <a:pt x="155" y="902"/>
                    </a:lnTo>
                    <a:lnTo>
                      <a:pt x="167" y="890"/>
                    </a:lnTo>
                    <a:lnTo>
                      <a:pt x="179" y="854"/>
                    </a:lnTo>
                    <a:lnTo>
                      <a:pt x="215" y="783"/>
                    </a:lnTo>
                    <a:lnTo>
                      <a:pt x="239" y="676"/>
                    </a:lnTo>
                    <a:lnTo>
                      <a:pt x="298" y="391"/>
                    </a:lnTo>
                    <a:lnTo>
                      <a:pt x="370" y="23"/>
                    </a:lnTo>
                    <a:lnTo>
                      <a:pt x="370" y="0"/>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5" name="Line 62">
                <a:extLst>
                  <a:ext uri="{FF2B5EF4-FFF2-40B4-BE49-F238E27FC236}">
                    <a16:creationId xmlns:a16="http://schemas.microsoft.com/office/drawing/2014/main" id="{75F9EA51-2851-425B-A82A-50E8ADC3237B}"/>
                  </a:ext>
                </a:extLst>
              </p:cNvPr>
              <p:cNvSpPr>
                <a:spLocks noChangeShapeType="1"/>
              </p:cNvSpPr>
              <p:nvPr/>
            </p:nvSpPr>
            <p:spPr bwMode="auto">
              <a:xfrm rot="10828644" flipH="1">
                <a:off x="10178" y="10123"/>
                <a:ext cx="34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6" name="Group 63">
              <a:extLst>
                <a:ext uri="{FF2B5EF4-FFF2-40B4-BE49-F238E27FC236}">
                  <a16:creationId xmlns:a16="http://schemas.microsoft.com/office/drawing/2014/main" id="{4C9CE838-AAAB-4196-80DA-CD86C719FAE5}"/>
                </a:ext>
              </a:extLst>
            </p:cNvPr>
            <p:cNvGrpSpPr>
              <a:grpSpLocks/>
            </p:cNvGrpSpPr>
            <p:nvPr/>
          </p:nvGrpSpPr>
          <p:grpSpPr bwMode="auto">
            <a:xfrm>
              <a:off x="2771775" y="2276475"/>
              <a:ext cx="539750" cy="95250"/>
              <a:chOff x="3674" y="3997"/>
              <a:chExt cx="477" cy="83"/>
            </a:xfrm>
          </p:grpSpPr>
          <p:sp>
            <p:nvSpPr>
              <p:cNvPr id="22587" name="Freeform 64">
                <a:extLst>
                  <a:ext uri="{FF2B5EF4-FFF2-40B4-BE49-F238E27FC236}">
                    <a16:creationId xmlns:a16="http://schemas.microsoft.com/office/drawing/2014/main" id="{9DD93CEC-FD9A-4591-9D06-34AFD90F89FE}"/>
                  </a:ext>
                </a:extLst>
              </p:cNvPr>
              <p:cNvSpPr>
                <a:spLocks/>
              </p:cNvSpPr>
              <p:nvPr/>
            </p:nvSpPr>
            <p:spPr bwMode="auto">
              <a:xfrm rot="10828644" flipH="1">
                <a:off x="3674" y="3997"/>
                <a:ext cx="102" cy="81"/>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8" name="Freeform 65">
                <a:extLst>
                  <a:ext uri="{FF2B5EF4-FFF2-40B4-BE49-F238E27FC236}">
                    <a16:creationId xmlns:a16="http://schemas.microsoft.com/office/drawing/2014/main" id="{1A1B2FC9-E1ED-4AC6-8FC6-75AEAFE7D6F1}"/>
                  </a:ext>
                </a:extLst>
              </p:cNvPr>
              <p:cNvSpPr>
                <a:spLocks/>
              </p:cNvSpPr>
              <p:nvPr/>
            </p:nvSpPr>
            <p:spPr bwMode="auto">
              <a:xfrm rot="10828644" flipH="1">
                <a:off x="3776" y="3998"/>
                <a:ext cx="129" cy="81"/>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9" name="Freeform 66">
                <a:extLst>
                  <a:ext uri="{FF2B5EF4-FFF2-40B4-BE49-F238E27FC236}">
                    <a16:creationId xmlns:a16="http://schemas.microsoft.com/office/drawing/2014/main" id="{A500A62A-8421-4CA5-8DB3-8E040555D540}"/>
                  </a:ext>
                </a:extLst>
              </p:cNvPr>
              <p:cNvSpPr>
                <a:spLocks/>
              </p:cNvSpPr>
              <p:nvPr/>
            </p:nvSpPr>
            <p:spPr bwMode="auto">
              <a:xfrm rot="10828644" flipH="1">
                <a:off x="3904" y="3999"/>
                <a:ext cx="118" cy="81"/>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90" name="Line 67">
                <a:extLst>
                  <a:ext uri="{FF2B5EF4-FFF2-40B4-BE49-F238E27FC236}">
                    <a16:creationId xmlns:a16="http://schemas.microsoft.com/office/drawing/2014/main" id="{77C728AD-66A4-4B49-BE66-FF8A14F4EB40}"/>
                  </a:ext>
                </a:extLst>
              </p:cNvPr>
              <p:cNvSpPr>
                <a:spLocks noChangeShapeType="1"/>
              </p:cNvSpPr>
              <p:nvPr/>
            </p:nvSpPr>
            <p:spPr bwMode="auto">
              <a:xfrm rot="10828644" flipH="1">
                <a:off x="4014" y="4020"/>
                <a:ext cx="137"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7" name="Group 68">
              <a:extLst>
                <a:ext uri="{FF2B5EF4-FFF2-40B4-BE49-F238E27FC236}">
                  <a16:creationId xmlns:a16="http://schemas.microsoft.com/office/drawing/2014/main" id="{6D1AA586-CECF-42F9-8A73-02DF73D83F1F}"/>
                </a:ext>
              </a:extLst>
            </p:cNvPr>
            <p:cNvGrpSpPr>
              <a:grpSpLocks/>
            </p:cNvGrpSpPr>
            <p:nvPr/>
          </p:nvGrpSpPr>
          <p:grpSpPr bwMode="auto">
            <a:xfrm rot="-5400000">
              <a:off x="3484563" y="1779588"/>
              <a:ext cx="539750" cy="95250"/>
              <a:chOff x="3674" y="3997"/>
              <a:chExt cx="477" cy="83"/>
            </a:xfrm>
          </p:grpSpPr>
          <p:sp>
            <p:nvSpPr>
              <p:cNvPr id="22583" name="Freeform 69">
                <a:extLst>
                  <a:ext uri="{FF2B5EF4-FFF2-40B4-BE49-F238E27FC236}">
                    <a16:creationId xmlns:a16="http://schemas.microsoft.com/office/drawing/2014/main" id="{697242BD-A35C-4691-BC7D-866A5507D674}"/>
                  </a:ext>
                </a:extLst>
              </p:cNvPr>
              <p:cNvSpPr>
                <a:spLocks/>
              </p:cNvSpPr>
              <p:nvPr/>
            </p:nvSpPr>
            <p:spPr bwMode="auto">
              <a:xfrm rot="10828644" flipH="1">
                <a:off x="3674" y="3997"/>
                <a:ext cx="102" cy="81"/>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4" name="Freeform 70">
                <a:extLst>
                  <a:ext uri="{FF2B5EF4-FFF2-40B4-BE49-F238E27FC236}">
                    <a16:creationId xmlns:a16="http://schemas.microsoft.com/office/drawing/2014/main" id="{EEE584C1-C809-4402-A845-BDF061E3C07F}"/>
                  </a:ext>
                </a:extLst>
              </p:cNvPr>
              <p:cNvSpPr>
                <a:spLocks/>
              </p:cNvSpPr>
              <p:nvPr/>
            </p:nvSpPr>
            <p:spPr bwMode="auto">
              <a:xfrm rot="10828644" flipH="1">
                <a:off x="3776" y="3998"/>
                <a:ext cx="129" cy="81"/>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5" name="Freeform 71">
                <a:extLst>
                  <a:ext uri="{FF2B5EF4-FFF2-40B4-BE49-F238E27FC236}">
                    <a16:creationId xmlns:a16="http://schemas.microsoft.com/office/drawing/2014/main" id="{A7BB6966-03BF-44D3-8ED7-EB3C3A901A85}"/>
                  </a:ext>
                </a:extLst>
              </p:cNvPr>
              <p:cNvSpPr>
                <a:spLocks/>
              </p:cNvSpPr>
              <p:nvPr/>
            </p:nvSpPr>
            <p:spPr bwMode="auto">
              <a:xfrm rot="10828644" flipH="1">
                <a:off x="3904" y="3999"/>
                <a:ext cx="118" cy="81"/>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6" name="Line 72">
                <a:extLst>
                  <a:ext uri="{FF2B5EF4-FFF2-40B4-BE49-F238E27FC236}">
                    <a16:creationId xmlns:a16="http://schemas.microsoft.com/office/drawing/2014/main" id="{823E6486-0279-42E7-8EE5-D4DE2AAD8738}"/>
                  </a:ext>
                </a:extLst>
              </p:cNvPr>
              <p:cNvSpPr>
                <a:spLocks noChangeShapeType="1"/>
              </p:cNvSpPr>
              <p:nvPr/>
            </p:nvSpPr>
            <p:spPr bwMode="auto">
              <a:xfrm rot="10828644" flipH="1">
                <a:off x="4014" y="4020"/>
                <a:ext cx="137"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8" name="Group 73">
              <a:extLst>
                <a:ext uri="{FF2B5EF4-FFF2-40B4-BE49-F238E27FC236}">
                  <a16:creationId xmlns:a16="http://schemas.microsoft.com/office/drawing/2014/main" id="{9C27B2A8-9342-493E-92BC-01E0C44BE894}"/>
                </a:ext>
              </a:extLst>
            </p:cNvPr>
            <p:cNvGrpSpPr>
              <a:grpSpLocks/>
            </p:cNvGrpSpPr>
            <p:nvPr/>
          </p:nvGrpSpPr>
          <p:grpSpPr bwMode="auto">
            <a:xfrm rot="-5400000">
              <a:off x="3689350" y="927100"/>
              <a:ext cx="396875" cy="73025"/>
              <a:chOff x="3674" y="3997"/>
              <a:chExt cx="477" cy="83"/>
            </a:xfrm>
          </p:grpSpPr>
          <p:sp>
            <p:nvSpPr>
              <p:cNvPr id="22579" name="Freeform 74">
                <a:extLst>
                  <a:ext uri="{FF2B5EF4-FFF2-40B4-BE49-F238E27FC236}">
                    <a16:creationId xmlns:a16="http://schemas.microsoft.com/office/drawing/2014/main" id="{F3584319-953F-4A11-90ED-47A79019AE8A}"/>
                  </a:ext>
                </a:extLst>
              </p:cNvPr>
              <p:cNvSpPr>
                <a:spLocks/>
              </p:cNvSpPr>
              <p:nvPr/>
            </p:nvSpPr>
            <p:spPr bwMode="auto">
              <a:xfrm rot="10828644" flipH="1">
                <a:off x="3674" y="3997"/>
                <a:ext cx="102" cy="81"/>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0" name="Freeform 75">
                <a:extLst>
                  <a:ext uri="{FF2B5EF4-FFF2-40B4-BE49-F238E27FC236}">
                    <a16:creationId xmlns:a16="http://schemas.microsoft.com/office/drawing/2014/main" id="{C9DAD48B-E03C-44FD-8312-2A5BE193295F}"/>
                  </a:ext>
                </a:extLst>
              </p:cNvPr>
              <p:cNvSpPr>
                <a:spLocks/>
              </p:cNvSpPr>
              <p:nvPr/>
            </p:nvSpPr>
            <p:spPr bwMode="auto">
              <a:xfrm rot="10828644" flipH="1">
                <a:off x="3776" y="3998"/>
                <a:ext cx="129" cy="81"/>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1" name="Freeform 76">
                <a:extLst>
                  <a:ext uri="{FF2B5EF4-FFF2-40B4-BE49-F238E27FC236}">
                    <a16:creationId xmlns:a16="http://schemas.microsoft.com/office/drawing/2014/main" id="{63568290-F104-4C55-8EFA-3AE6E3D639CB}"/>
                  </a:ext>
                </a:extLst>
              </p:cNvPr>
              <p:cNvSpPr>
                <a:spLocks/>
              </p:cNvSpPr>
              <p:nvPr/>
            </p:nvSpPr>
            <p:spPr bwMode="auto">
              <a:xfrm rot="10828644" flipH="1">
                <a:off x="3904" y="3999"/>
                <a:ext cx="118" cy="81"/>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2" name="Line 77">
                <a:extLst>
                  <a:ext uri="{FF2B5EF4-FFF2-40B4-BE49-F238E27FC236}">
                    <a16:creationId xmlns:a16="http://schemas.microsoft.com/office/drawing/2014/main" id="{C0AFB22D-A993-448B-9107-BA2D0B075512}"/>
                  </a:ext>
                </a:extLst>
              </p:cNvPr>
              <p:cNvSpPr>
                <a:spLocks noChangeShapeType="1"/>
              </p:cNvSpPr>
              <p:nvPr/>
            </p:nvSpPr>
            <p:spPr bwMode="auto">
              <a:xfrm rot="10828644" flipH="1">
                <a:off x="4014" y="4020"/>
                <a:ext cx="137"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59" name="Rectangle 78">
              <a:extLst>
                <a:ext uri="{FF2B5EF4-FFF2-40B4-BE49-F238E27FC236}">
                  <a16:creationId xmlns:a16="http://schemas.microsoft.com/office/drawing/2014/main" id="{899871E9-AD35-4F2E-BA7D-792B1ADF9466}"/>
                </a:ext>
              </a:extLst>
            </p:cNvPr>
            <p:cNvSpPr>
              <a:spLocks noChangeArrowheads="1"/>
            </p:cNvSpPr>
            <p:nvPr/>
          </p:nvSpPr>
          <p:spPr bwMode="auto">
            <a:xfrm>
              <a:off x="3132138" y="908050"/>
              <a:ext cx="71437" cy="504825"/>
            </a:xfrm>
            <a:prstGeom prst="rect">
              <a:avLst/>
            </a:prstGeom>
            <a:solidFill>
              <a:srgbClr val="CC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latin typeface="楷体_GB2312"/>
                <a:ea typeface="楷体_GB2312"/>
              </a:endParaRPr>
            </a:p>
          </p:txBody>
        </p:sp>
        <p:sp>
          <p:nvSpPr>
            <p:cNvPr id="22560" name="Line 79">
              <a:extLst>
                <a:ext uri="{FF2B5EF4-FFF2-40B4-BE49-F238E27FC236}">
                  <a16:creationId xmlns:a16="http://schemas.microsoft.com/office/drawing/2014/main" id="{E42868D3-17FD-41F9-8C7A-8B8B2EA70324}"/>
                </a:ext>
              </a:extLst>
            </p:cNvPr>
            <p:cNvSpPr>
              <a:spLocks noChangeShapeType="1"/>
            </p:cNvSpPr>
            <p:nvPr/>
          </p:nvSpPr>
          <p:spPr bwMode="auto">
            <a:xfrm flipH="1">
              <a:off x="1835150" y="2205038"/>
              <a:ext cx="647700" cy="503237"/>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1" name="Line 80">
              <a:extLst>
                <a:ext uri="{FF2B5EF4-FFF2-40B4-BE49-F238E27FC236}">
                  <a16:creationId xmlns:a16="http://schemas.microsoft.com/office/drawing/2014/main" id="{7CF7533E-4E24-44FB-9A00-9D24123C0074}"/>
                </a:ext>
              </a:extLst>
            </p:cNvPr>
            <p:cNvSpPr>
              <a:spLocks noChangeShapeType="1"/>
            </p:cNvSpPr>
            <p:nvPr/>
          </p:nvSpPr>
          <p:spPr bwMode="auto">
            <a:xfrm flipH="1">
              <a:off x="3635375" y="908050"/>
              <a:ext cx="647700" cy="503238"/>
            </a:xfrm>
            <a:prstGeom prst="line">
              <a:avLst/>
            </a:prstGeom>
            <a:noFill/>
            <a:ln w="28575">
              <a:pattFill prst="narVert">
                <a:fgClr>
                  <a:schemeClr val="accent1"/>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562" name="Group 81">
              <a:extLst>
                <a:ext uri="{FF2B5EF4-FFF2-40B4-BE49-F238E27FC236}">
                  <a16:creationId xmlns:a16="http://schemas.microsoft.com/office/drawing/2014/main" id="{6EC24A40-F911-443D-8949-A1D1BBA82FF4}"/>
                </a:ext>
              </a:extLst>
            </p:cNvPr>
            <p:cNvGrpSpPr>
              <a:grpSpLocks/>
            </p:cNvGrpSpPr>
            <p:nvPr/>
          </p:nvGrpSpPr>
          <p:grpSpPr bwMode="auto">
            <a:xfrm>
              <a:off x="3924300" y="1052513"/>
              <a:ext cx="431800" cy="95250"/>
              <a:chOff x="3674" y="3997"/>
              <a:chExt cx="477" cy="83"/>
            </a:xfrm>
          </p:grpSpPr>
          <p:sp>
            <p:nvSpPr>
              <p:cNvPr id="22575" name="Freeform 82">
                <a:extLst>
                  <a:ext uri="{FF2B5EF4-FFF2-40B4-BE49-F238E27FC236}">
                    <a16:creationId xmlns:a16="http://schemas.microsoft.com/office/drawing/2014/main" id="{FF3BD465-A6D3-442F-BC3F-B04401FCECAA}"/>
                  </a:ext>
                </a:extLst>
              </p:cNvPr>
              <p:cNvSpPr>
                <a:spLocks/>
              </p:cNvSpPr>
              <p:nvPr/>
            </p:nvSpPr>
            <p:spPr bwMode="auto">
              <a:xfrm rot="10828644" flipH="1">
                <a:off x="3674" y="3997"/>
                <a:ext cx="102" cy="81"/>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6" name="Freeform 83">
                <a:extLst>
                  <a:ext uri="{FF2B5EF4-FFF2-40B4-BE49-F238E27FC236}">
                    <a16:creationId xmlns:a16="http://schemas.microsoft.com/office/drawing/2014/main" id="{91324053-9A26-4CE5-95BE-28B9B129E7DA}"/>
                  </a:ext>
                </a:extLst>
              </p:cNvPr>
              <p:cNvSpPr>
                <a:spLocks/>
              </p:cNvSpPr>
              <p:nvPr/>
            </p:nvSpPr>
            <p:spPr bwMode="auto">
              <a:xfrm rot="10828644" flipH="1">
                <a:off x="3776" y="3998"/>
                <a:ext cx="129" cy="81"/>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28575"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7" name="Freeform 84">
                <a:extLst>
                  <a:ext uri="{FF2B5EF4-FFF2-40B4-BE49-F238E27FC236}">
                    <a16:creationId xmlns:a16="http://schemas.microsoft.com/office/drawing/2014/main" id="{505AD40C-F2AE-4F22-ADE8-99FA06D0BA41}"/>
                  </a:ext>
                </a:extLst>
              </p:cNvPr>
              <p:cNvSpPr>
                <a:spLocks/>
              </p:cNvSpPr>
              <p:nvPr/>
            </p:nvSpPr>
            <p:spPr bwMode="auto">
              <a:xfrm rot="10828644" flipH="1">
                <a:off x="3904" y="3999"/>
                <a:ext cx="118" cy="81"/>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8" name="Line 85">
                <a:extLst>
                  <a:ext uri="{FF2B5EF4-FFF2-40B4-BE49-F238E27FC236}">
                    <a16:creationId xmlns:a16="http://schemas.microsoft.com/office/drawing/2014/main" id="{3FE3A2A2-8FF3-49B7-86F6-FAB4233D906A}"/>
                  </a:ext>
                </a:extLst>
              </p:cNvPr>
              <p:cNvSpPr>
                <a:spLocks noChangeShapeType="1"/>
              </p:cNvSpPr>
              <p:nvPr/>
            </p:nvSpPr>
            <p:spPr bwMode="auto">
              <a:xfrm rot="10828644" flipH="1">
                <a:off x="4014" y="4020"/>
                <a:ext cx="137"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63" name="Group 86">
              <a:extLst>
                <a:ext uri="{FF2B5EF4-FFF2-40B4-BE49-F238E27FC236}">
                  <a16:creationId xmlns:a16="http://schemas.microsoft.com/office/drawing/2014/main" id="{74B085A3-B7F7-4EA7-A011-B975C2165ACC}"/>
                </a:ext>
              </a:extLst>
            </p:cNvPr>
            <p:cNvGrpSpPr>
              <a:grpSpLocks/>
            </p:cNvGrpSpPr>
            <p:nvPr/>
          </p:nvGrpSpPr>
          <p:grpSpPr bwMode="auto">
            <a:xfrm>
              <a:off x="3924300" y="1196975"/>
              <a:ext cx="396875" cy="73025"/>
              <a:chOff x="9185" y="9992"/>
              <a:chExt cx="1336" cy="209"/>
            </a:xfrm>
          </p:grpSpPr>
          <p:sp>
            <p:nvSpPr>
              <p:cNvPr id="22570" name="Freeform 87">
                <a:extLst>
                  <a:ext uri="{FF2B5EF4-FFF2-40B4-BE49-F238E27FC236}">
                    <a16:creationId xmlns:a16="http://schemas.microsoft.com/office/drawing/2014/main" id="{F9DEF69E-5853-4FA0-B97F-69EBCEEC88D9}"/>
                  </a:ext>
                </a:extLst>
              </p:cNvPr>
              <p:cNvSpPr>
                <a:spLocks/>
              </p:cNvSpPr>
              <p:nvPr/>
            </p:nvSpPr>
            <p:spPr bwMode="auto">
              <a:xfrm rot="10828644" flipH="1">
                <a:off x="9185" y="9992"/>
                <a:ext cx="256" cy="204"/>
              </a:xfrm>
              <a:custGeom>
                <a:avLst/>
                <a:gdLst>
                  <a:gd name="T0" fmla="*/ 0 w 775"/>
                  <a:gd name="T1" fmla="*/ 0 h 1851"/>
                  <a:gd name="T2" fmla="*/ 0 w 775"/>
                  <a:gd name="T3" fmla="*/ 0 h 1851"/>
                  <a:gd name="T4" fmla="*/ 0 w 775"/>
                  <a:gd name="T5" fmla="*/ 0 h 1851"/>
                  <a:gd name="T6" fmla="*/ 0 w 775"/>
                  <a:gd name="T7" fmla="*/ 0 h 1851"/>
                  <a:gd name="T8" fmla="*/ 0 w 775"/>
                  <a:gd name="T9" fmla="*/ 0 h 1851"/>
                  <a:gd name="T10" fmla="*/ 0 w 775"/>
                  <a:gd name="T11" fmla="*/ 0 h 1851"/>
                  <a:gd name="T12" fmla="*/ 0 w 775"/>
                  <a:gd name="T13" fmla="*/ 0 h 1851"/>
                  <a:gd name="T14" fmla="*/ 0 w 775"/>
                  <a:gd name="T15" fmla="*/ 0 h 1851"/>
                  <a:gd name="T16" fmla="*/ 0 w 775"/>
                  <a:gd name="T17" fmla="*/ 0 h 1851"/>
                  <a:gd name="T18" fmla="*/ 0 w 775"/>
                  <a:gd name="T19" fmla="*/ 0 h 1851"/>
                  <a:gd name="T20" fmla="*/ 0 w 775"/>
                  <a:gd name="T21" fmla="*/ 0 h 1851"/>
                  <a:gd name="T22" fmla="*/ 0 w 775"/>
                  <a:gd name="T23" fmla="*/ 0 h 1851"/>
                  <a:gd name="T24" fmla="*/ 0 w 775"/>
                  <a:gd name="T25" fmla="*/ 0 h 1851"/>
                  <a:gd name="T26" fmla="*/ 0 w 775"/>
                  <a:gd name="T27" fmla="*/ 0 h 1851"/>
                  <a:gd name="T28" fmla="*/ 0 w 775"/>
                  <a:gd name="T29" fmla="*/ 0 h 1851"/>
                  <a:gd name="T30" fmla="*/ 0 w 775"/>
                  <a:gd name="T31" fmla="*/ 0 h 1851"/>
                  <a:gd name="T32" fmla="*/ 0 w 775"/>
                  <a:gd name="T33" fmla="*/ 0 h 1851"/>
                  <a:gd name="T34" fmla="*/ 0 w 775"/>
                  <a:gd name="T35" fmla="*/ 0 h 1851"/>
                  <a:gd name="T36" fmla="*/ 0 w 775"/>
                  <a:gd name="T37" fmla="*/ 0 h 1851"/>
                  <a:gd name="T38" fmla="*/ 0 w 775"/>
                  <a:gd name="T39" fmla="*/ 0 h 1851"/>
                  <a:gd name="T40" fmla="*/ 0 w 775"/>
                  <a:gd name="T41" fmla="*/ 0 h 1851"/>
                  <a:gd name="T42" fmla="*/ 0 w 775"/>
                  <a:gd name="T43" fmla="*/ 0 h 1851"/>
                  <a:gd name="T44" fmla="*/ 0 w 775"/>
                  <a:gd name="T45" fmla="*/ 0 h 1851"/>
                  <a:gd name="T46" fmla="*/ 0 w 775"/>
                  <a:gd name="T47" fmla="*/ 0 h 1851"/>
                  <a:gd name="T48" fmla="*/ 0 w 775"/>
                  <a:gd name="T49" fmla="*/ 0 h 1851"/>
                  <a:gd name="T50" fmla="*/ 0 w 775"/>
                  <a:gd name="T51" fmla="*/ 0 h 1851"/>
                  <a:gd name="T52" fmla="*/ 0 w 775"/>
                  <a:gd name="T53" fmla="*/ 0 h 1851"/>
                  <a:gd name="T54" fmla="*/ 0 w 775"/>
                  <a:gd name="T55" fmla="*/ 0 h 1851"/>
                  <a:gd name="T56" fmla="*/ 0 w 775"/>
                  <a:gd name="T57" fmla="*/ 0 h 1851"/>
                  <a:gd name="T58" fmla="*/ 0 w 775"/>
                  <a:gd name="T59" fmla="*/ 0 h 1851"/>
                  <a:gd name="T60" fmla="*/ 0 w 775"/>
                  <a:gd name="T61" fmla="*/ 0 h 1851"/>
                  <a:gd name="T62" fmla="*/ 0 w 775"/>
                  <a:gd name="T63" fmla="*/ 0 h 1851"/>
                  <a:gd name="T64" fmla="*/ 0 w 775"/>
                  <a:gd name="T65" fmla="*/ 0 h 1851"/>
                  <a:gd name="T66" fmla="*/ 0 w 775"/>
                  <a:gd name="T67" fmla="*/ 0 h 1851"/>
                  <a:gd name="T68" fmla="*/ 0 w 775"/>
                  <a:gd name="T69" fmla="*/ 0 h 1851"/>
                  <a:gd name="T70" fmla="*/ 0 w 775"/>
                  <a:gd name="T71" fmla="*/ 0 h 1851"/>
                  <a:gd name="T72" fmla="*/ 0 w 775"/>
                  <a:gd name="T73" fmla="*/ 0 h 1851"/>
                  <a:gd name="T74" fmla="*/ 0 w 775"/>
                  <a:gd name="T75" fmla="*/ 0 h 1851"/>
                  <a:gd name="T76" fmla="*/ 0 w 775"/>
                  <a:gd name="T77" fmla="*/ 0 h 1851"/>
                  <a:gd name="T78" fmla="*/ 0 w 775"/>
                  <a:gd name="T79" fmla="*/ 0 h 1851"/>
                  <a:gd name="T80" fmla="*/ 0 w 775"/>
                  <a:gd name="T81" fmla="*/ 0 h 1851"/>
                  <a:gd name="T82" fmla="*/ 0 w 775"/>
                  <a:gd name="T83" fmla="*/ 0 h 1851"/>
                  <a:gd name="T84" fmla="*/ 0 w 775"/>
                  <a:gd name="T85" fmla="*/ 0 h 1851"/>
                  <a:gd name="T86" fmla="*/ 0 w 775"/>
                  <a:gd name="T87" fmla="*/ 0 h 1851"/>
                  <a:gd name="T88" fmla="*/ 0 w 775"/>
                  <a:gd name="T89" fmla="*/ 0 h 1851"/>
                  <a:gd name="T90" fmla="*/ 0 w 775"/>
                  <a:gd name="T91" fmla="*/ 0 h 1851"/>
                  <a:gd name="T92" fmla="*/ 0 w 775"/>
                  <a:gd name="T93" fmla="*/ 0 h 1851"/>
                  <a:gd name="T94" fmla="*/ 0 w 775"/>
                  <a:gd name="T95" fmla="*/ 0 h 1851"/>
                  <a:gd name="T96" fmla="*/ 0 w 775"/>
                  <a:gd name="T97" fmla="*/ 0 h 1851"/>
                  <a:gd name="T98" fmla="*/ 0 w 775"/>
                  <a:gd name="T99" fmla="*/ 0 h 18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75" h="1851">
                    <a:moveTo>
                      <a:pt x="0" y="926"/>
                    </a:moveTo>
                    <a:lnTo>
                      <a:pt x="59" y="581"/>
                    </a:lnTo>
                    <a:lnTo>
                      <a:pt x="119" y="285"/>
                    </a:lnTo>
                    <a:lnTo>
                      <a:pt x="155" y="154"/>
                    </a:lnTo>
                    <a:lnTo>
                      <a:pt x="179" y="71"/>
                    </a:lnTo>
                    <a:lnTo>
                      <a:pt x="202" y="35"/>
                    </a:lnTo>
                    <a:lnTo>
                      <a:pt x="214" y="23"/>
                    </a:lnTo>
                    <a:lnTo>
                      <a:pt x="214" y="12"/>
                    </a:lnTo>
                    <a:lnTo>
                      <a:pt x="226" y="0"/>
                    </a:lnTo>
                    <a:lnTo>
                      <a:pt x="238" y="0"/>
                    </a:lnTo>
                    <a:lnTo>
                      <a:pt x="250" y="0"/>
                    </a:lnTo>
                    <a:lnTo>
                      <a:pt x="262" y="0"/>
                    </a:lnTo>
                    <a:lnTo>
                      <a:pt x="274" y="0"/>
                    </a:lnTo>
                    <a:lnTo>
                      <a:pt x="274" y="12"/>
                    </a:lnTo>
                    <a:lnTo>
                      <a:pt x="286" y="23"/>
                    </a:lnTo>
                    <a:lnTo>
                      <a:pt x="310" y="47"/>
                    </a:lnTo>
                    <a:lnTo>
                      <a:pt x="322" y="83"/>
                    </a:lnTo>
                    <a:lnTo>
                      <a:pt x="346" y="166"/>
                    </a:lnTo>
                    <a:lnTo>
                      <a:pt x="381" y="285"/>
                    </a:lnTo>
                    <a:lnTo>
                      <a:pt x="500" y="914"/>
                    </a:lnTo>
                    <a:lnTo>
                      <a:pt x="560" y="1270"/>
                    </a:lnTo>
                    <a:lnTo>
                      <a:pt x="596" y="1436"/>
                    </a:lnTo>
                    <a:lnTo>
                      <a:pt x="632" y="1590"/>
                    </a:lnTo>
                    <a:lnTo>
                      <a:pt x="667" y="1709"/>
                    </a:lnTo>
                    <a:lnTo>
                      <a:pt x="679" y="1756"/>
                    </a:lnTo>
                    <a:lnTo>
                      <a:pt x="691" y="1792"/>
                    </a:lnTo>
                    <a:lnTo>
                      <a:pt x="703" y="1816"/>
                    </a:lnTo>
                    <a:lnTo>
                      <a:pt x="727" y="1840"/>
                    </a:lnTo>
                    <a:lnTo>
                      <a:pt x="739" y="1851"/>
                    </a:lnTo>
                    <a:lnTo>
                      <a:pt x="751" y="1851"/>
                    </a:lnTo>
                    <a:lnTo>
                      <a:pt x="763" y="1851"/>
                    </a:lnTo>
                    <a:lnTo>
                      <a:pt x="775"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1" name="Freeform 88">
                <a:extLst>
                  <a:ext uri="{FF2B5EF4-FFF2-40B4-BE49-F238E27FC236}">
                    <a16:creationId xmlns:a16="http://schemas.microsoft.com/office/drawing/2014/main" id="{99D7CDB4-7A30-485F-B9CA-849A68BEB7F4}"/>
                  </a:ext>
                </a:extLst>
              </p:cNvPr>
              <p:cNvSpPr>
                <a:spLocks/>
              </p:cNvSpPr>
              <p:nvPr/>
            </p:nvSpPr>
            <p:spPr bwMode="auto">
              <a:xfrm rot="10828644" flipH="1">
                <a:off x="9440" y="9994"/>
                <a:ext cx="322" cy="204"/>
              </a:xfrm>
              <a:custGeom>
                <a:avLst/>
                <a:gdLst>
                  <a:gd name="T0" fmla="*/ 0 w 977"/>
                  <a:gd name="T1" fmla="*/ 0 h 1851"/>
                  <a:gd name="T2" fmla="*/ 0 w 977"/>
                  <a:gd name="T3" fmla="*/ 0 h 1851"/>
                  <a:gd name="T4" fmla="*/ 0 w 977"/>
                  <a:gd name="T5" fmla="*/ 0 h 1851"/>
                  <a:gd name="T6" fmla="*/ 0 w 977"/>
                  <a:gd name="T7" fmla="*/ 0 h 1851"/>
                  <a:gd name="T8" fmla="*/ 0 w 977"/>
                  <a:gd name="T9" fmla="*/ 0 h 1851"/>
                  <a:gd name="T10" fmla="*/ 0 w 977"/>
                  <a:gd name="T11" fmla="*/ 0 h 1851"/>
                  <a:gd name="T12" fmla="*/ 0 w 977"/>
                  <a:gd name="T13" fmla="*/ 0 h 1851"/>
                  <a:gd name="T14" fmla="*/ 0 w 977"/>
                  <a:gd name="T15" fmla="*/ 0 h 1851"/>
                  <a:gd name="T16" fmla="*/ 0 w 977"/>
                  <a:gd name="T17" fmla="*/ 0 h 1851"/>
                  <a:gd name="T18" fmla="*/ 0 w 977"/>
                  <a:gd name="T19" fmla="*/ 0 h 1851"/>
                  <a:gd name="T20" fmla="*/ 0 w 977"/>
                  <a:gd name="T21" fmla="*/ 0 h 1851"/>
                  <a:gd name="T22" fmla="*/ 0 w 977"/>
                  <a:gd name="T23" fmla="*/ 0 h 1851"/>
                  <a:gd name="T24" fmla="*/ 0 w 977"/>
                  <a:gd name="T25" fmla="*/ 0 h 1851"/>
                  <a:gd name="T26" fmla="*/ 0 w 977"/>
                  <a:gd name="T27" fmla="*/ 0 h 1851"/>
                  <a:gd name="T28" fmla="*/ 0 w 977"/>
                  <a:gd name="T29" fmla="*/ 0 h 1851"/>
                  <a:gd name="T30" fmla="*/ 0 w 977"/>
                  <a:gd name="T31" fmla="*/ 0 h 1851"/>
                  <a:gd name="T32" fmla="*/ 0 w 977"/>
                  <a:gd name="T33" fmla="*/ 0 h 1851"/>
                  <a:gd name="T34" fmla="*/ 0 w 977"/>
                  <a:gd name="T35" fmla="*/ 0 h 1851"/>
                  <a:gd name="T36" fmla="*/ 0 w 977"/>
                  <a:gd name="T37" fmla="*/ 0 h 1851"/>
                  <a:gd name="T38" fmla="*/ 0 w 977"/>
                  <a:gd name="T39" fmla="*/ 0 h 1851"/>
                  <a:gd name="T40" fmla="*/ 0 w 977"/>
                  <a:gd name="T41" fmla="*/ 0 h 1851"/>
                  <a:gd name="T42" fmla="*/ 0 w 977"/>
                  <a:gd name="T43" fmla="*/ 0 h 1851"/>
                  <a:gd name="T44" fmla="*/ 0 w 977"/>
                  <a:gd name="T45" fmla="*/ 0 h 1851"/>
                  <a:gd name="T46" fmla="*/ 0 w 977"/>
                  <a:gd name="T47" fmla="*/ 0 h 1851"/>
                  <a:gd name="T48" fmla="*/ 0 w 977"/>
                  <a:gd name="T49" fmla="*/ 0 h 1851"/>
                  <a:gd name="T50" fmla="*/ 0 w 977"/>
                  <a:gd name="T51" fmla="*/ 0 h 1851"/>
                  <a:gd name="T52" fmla="*/ 0 w 977"/>
                  <a:gd name="T53" fmla="*/ 0 h 1851"/>
                  <a:gd name="T54" fmla="*/ 0 w 977"/>
                  <a:gd name="T55" fmla="*/ 0 h 1851"/>
                  <a:gd name="T56" fmla="*/ 0 w 977"/>
                  <a:gd name="T57" fmla="*/ 0 h 1851"/>
                  <a:gd name="T58" fmla="*/ 0 w 977"/>
                  <a:gd name="T59" fmla="*/ 0 h 1851"/>
                  <a:gd name="T60" fmla="*/ 0 w 977"/>
                  <a:gd name="T61" fmla="*/ 0 h 1851"/>
                  <a:gd name="T62" fmla="*/ 0 w 977"/>
                  <a:gd name="T63" fmla="*/ 0 h 1851"/>
                  <a:gd name="T64" fmla="*/ 0 w 977"/>
                  <a:gd name="T65" fmla="*/ 0 h 1851"/>
                  <a:gd name="T66" fmla="*/ 0 w 977"/>
                  <a:gd name="T67" fmla="*/ 0 h 1851"/>
                  <a:gd name="T68" fmla="*/ 0 w 977"/>
                  <a:gd name="T69" fmla="*/ 0 h 1851"/>
                  <a:gd name="T70" fmla="*/ 0 w 977"/>
                  <a:gd name="T71" fmla="*/ 0 h 1851"/>
                  <a:gd name="T72" fmla="*/ 0 w 977"/>
                  <a:gd name="T73" fmla="*/ 0 h 1851"/>
                  <a:gd name="T74" fmla="*/ 0 w 977"/>
                  <a:gd name="T75" fmla="*/ 0 h 1851"/>
                  <a:gd name="T76" fmla="*/ 0 w 977"/>
                  <a:gd name="T77" fmla="*/ 0 h 1851"/>
                  <a:gd name="T78" fmla="*/ 0 w 977"/>
                  <a:gd name="T79" fmla="*/ 0 h 1851"/>
                  <a:gd name="T80" fmla="*/ 0 w 977"/>
                  <a:gd name="T81" fmla="*/ 0 h 1851"/>
                  <a:gd name="T82" fmla="*/ 0 w 977"/>
                  <a:gd name="T83" fmla="*/ 0 h 1851"/>
                  <a:gd name="T84" fmla="*/ 0 w 977"/>
                  <a:gd name="T85" fmla="*/ 0 h 1851"/>
                  <a:gd name="T86" fmla="*/ 0 w 977"/>
                  <a:gd name="T87" fmla="*/ 0 h 1851"/>
                  <a:gd name="T88" fmla="*/ 0 w 977"/>
                  <a:gd name="T89" fmla="*/ 0 h 1851"/>
                  <a:gd name="T90" fmla="*/ 0 w 977"/>
                  <a:gd name="T91" fmla="*/ 0 h 1851"/>
                  <a:gd name="T92" fmla="*/ 0 w 977"/>
                  <a:gd name="T93" fmla="*/ 0 h 1851"/>
                  <a:gd name="T94" fmla="*/ 0 w 977"/>
                  <a:gd name="T95" fmla="*/ 0 h 1851"/>
                  <a:gd name="T96" fmla="*/ 0 w 977"/>
                  <a:gd name="T97" fmla="*/ 0 h 1851"/>
                  <a:gd name="T98" fmla="*/ 0 w 977"/>
                  <a:gd name="T99" fmla="*/ 0 h 1851"/>
                  <a:gd name="T100" fmla="*/ 0 w 977"/>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77" h="1851">
                    <a:moveTo>
                      <a:pt x="0" y="1851"/>
                    </a:moveTo>
                    <a:lnTo>
                      <a:pt x="0" y="1840"/>
                    </a:lnTo>
                    <a:lnTo>
                      <a:pt x="12" y="1840"/>
                    </a:lnTo>
                    <a:lnTo>
                      <a:pt x="12" y="1828"/>
                    </a:lnTo>
                    <a:lnTo>
                      <a:pt x="23" y="1816"/>
                    </a:lnTo>
                    <a:lnTo>
                      <a:pt x="35" y="1780"/>
                    </a:lnTo>
                    <a:lnTo>
                      <a:pt x="71" y="1709"/>
                    </a:lnTo>
                    <a:lnTo>
                      <a:pt x="95" y="1602"/>
                    </a:lnTo>
                    <a:lnTo>
                      <a:pt x="167" y="1305"/>
                    </a:lnTo>
                    <a:lnTo>
                      <a:pt x="226" y="926"/>
                    </a:lnTo>
                    <a:lnTo>
                      <a:pt x="298" y="569"/>
                    </a:lnTo>
                    <a:lnTo>
                      <a:pt x="345" y="296"/>
                    </a:lnTo>
                    <a:lnTo>
                      <a:pt x="381" y="166"/>
                    </a:lnTo>
                    <a:lnTo>
                      <a:pt x="417" y="83"/>
                    </a:lnTo>
                    <a:lnTo>
                      <a:pt x="429" y="47"/>
                    </a:lnTo>
                    <a:lnTo>
                      <a:pt x="441" y="23"/>
                    </a:lnTo>
                    <a:lnTo>
                      <a:pt x="453" y="12"/>
                    </a:lnTo>
                    <a:lnTo>
                      <a:pt x="465" y="0"/>
                    </a:lnTo>
                    <a:lnTo>
                      <a:pt x="476" y="0"/>
                    </a:lnTo>
                    <a:lnTo>
                      <a:pt x="488" y="0"/>
                    </a:lnTo>
                    <a:lnTo>
                      <a:pt x="500" y="0"/>
                    </a:lnTo>
                    <a:lnTo>
                      <a:pt x="512" y="12"/>
                    </a:lnTo>
                    <a:lnTo>
                      <a:pt x="524" y="35"/>
                    </a:lnTo>
                    <a:lnTo>
                      <a:pt x="536" y="59"/>
                    </a:lnTo>
                    <a:lnTo>
                      <a:pt x="572" y="142"/>
                    </a:lnTo>
                    <a:lnTo>
                      <a:pt x="608" y="261"/>
                    </a:lnTo>
                    <a:lnTo>
                      <a:pt x="667" y="569"/>
                    </a:lnTo>
                    <a:lnTo>
                      <a:pt x="739" y="937"/>
                    </a:lnTo>
                    <a:lnTo>
                      <a:pt x="798" y="1294"/>
                    </a:lnTo>
                    <a:lnTo>
                      <a:pt x="858" y="1567"/>
                    </a:lnTo>
                    <a:lnTo>
                      <a:pt x="882" y="1685"/>
                    </a:lnTo>
                    <a:lnTo>
                      <a:pt x="918" y="1768"/>
                    </a:lnTo>
                    <a:lnTo>
                      <a:pt x="929" y="1804"/>
                    </a:lnTo>
                    <a:lnTo>
                      <a:pt x="953" y="1828"/>
                    </a:lnTo>
                    <a:lnTo>
                      <a:pt x="953" y="1840"/>
                    </a:lnTo>
                    <a:lnTo>
                      <a:pt x="965" y="1851"/>
                    </a:lnTo>
                    <a:lnTo>
                      <a:pt x="977" y="1851"/>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2" name="Freeform 89">
                <a:extLst>
                  <a:ext uri="{FF2B5EF4-FFF2-40B4-BE49-F238E27FC236}">
                    <a16:creationId xmlns:a16="http://schemas.microsoft.com/office/drawing/2014/main" id="{72F62D0F-C3CF-43B4-908B-A17BDF2D2D8F}"/>
                  </a:ext>
                </a:extLst>
              </p:cNvPr>
              <p:cNvSpPr>
                <a:spLocks/>
              </p:cNvSpPr>
              <p:nvPr/>
            </p:nvSpPr>
            <p:spPr bwMode="auto">
              <a:xfrm rot="10828644" flipH="1">
                <a:off x="9761" y="9997"/>
                <a:ext cx="295" cy="204"/>
              </a:xfrm>
              <a:custGeom>
                <a:avLst/>
                <a:gdLst>
                  <a:gd name="T0" fmla="*/ 0 w 894"/>
                  <a:gd name="T1" fmla="*/ 0 h 1851"/>
                  <a:gd name="T2" fmla="*/ 0 w 894"/>
                  <a:gd name="T3" fmla="*/ 0 h 1851"/>
                  <a:gd name="T4" fmla="*/ 0 w 894"/>
                  <a:gd name="T5" fmla="*/ 0 h 1851"/>
                  <a:gd name="T6" fmla="*/ 0 w 894"/>
                  <a:gd name="T7" fmla="*/ 0 h 1851"/>
                  <a:gd name="T8" fmla="*/ 0 w 894"/>
                  <a:gd name="T9" fmla="*/ 0 h 1851"/>
                  <a:gd name="T10" fmla="*/ 0 w 894"/>
                  <a:gd name="T11" fmla="*/ 0 h 1851"/>
                  <a:gd name="T12" fmla="*/ 0 w 894"/>
                  <a:gd name="T13" fmla="*/ 0 h 1851"/>
                  <a:gd name="T14" fmla="*/ 0 w 894"/>
                  <a:gd name="T15" fmla="*/ 0 h 1851"/>
                  <a:gd name="T16" fmla="*/ 0 w 894"/>
                  <a:gd name="T17" fmla="*/ 0 h 1851"/>
                  <a:gd name="T18" fmla="*/ 0 w 894"/>
                  <a:gd name="T19" fmla="*/ 0 h 1851"/>
                  <a:gd name="T20" fmla="*/ 0 w 894"/>
                  <a:gd name="T21" fmla="*/ 0 h 1851"/>
                  <a:gd name="T22" fmla="*/ 0 w 894"/>
                  <a:gd name="T23" fmla="*/ 0 h 1851"/>
                  <a:gd name="T24" fmla="*/ 0 w 894"/>
                  <a:gd name="T25" fmla="*/ 0 h 1851"/>
                  <a:gd name="T26" fmla="*/ 0 w 894"/>
                  <a:gd name="T27" fmla="*/ 0 h 1851"/>
                  <a:gd name="T28" fmla="*/ 0 w 894"/>
                  <a:gd name="T29" fmla="*/ 0 h 1851"/>
                  <a:gd name="T30" fmla="*/ 0 w 894"/>
                  <a:gd name="T31" fmla="*/ 0 h 1851"/>
                  <a:gd name="T32" fmla="*/ 0 w 894"/>
                  <a:gd name="T33" fmla="*/ 0 h 1851"/>
                  <a:gd name="T34" fmla="*/ 0 w 894"/>
                  <a:gd name="T35" fmla="*/ 0 h 1851"/>
                  <a:gd name="T36" fmla="*/ 0 w 894"/>
                  <a:gd name="T37" fmla="*/ 0 h 1851"/>
                  <a:gd name="T38" fmla="*/ 0 w 894"/>
                  <a:gd name="T39" fmla="*/ 0 h 1851"/>
                  <a:gd name="T40" fmla="*/ 0 w 894"/>
                  <a:gd name="T41" fmla="*/ 0 h 1851"/>
                  <a:gd name="T42" fmla="*/ 0 w 894"/>
                  <a:gd name="T43" fmla="*/ 0 h 1851"/>
                  <a:gd name="T44" fmla="*/ 0 w 894"/>
                  <a:gd name="T45" fmla="*/ 0 h 1851"/>
                  <a:gd name="T46" fmla="*/ 0 w 894"/>
                  <a:gd name="T47" fmla="*/ 0 h 1851"/>
                  <a:gd name="T48" fmla="*/ 0 w 894"/>
                  <a:gd name="T49" fmla="*/ 0 h 1851"/>
                  <a:gd name="T50" fmla="*/ 0 w 894"/>
                  <a:gd name="T51" fmla="*/ 0 h 1851"/>
                  <a:gd name="T52" fmla="*/ 0 w 894"/>
                  <a:gd name="T53" fmla="*/ 0 h 1851"/>
                  <a:gd name="T54" fmla="*/ 0 w 894"/>
                  <a:gd name="T55" fmla="*/ 0 h 1851"/>
                  <a:gd name="T56" fmla="*/ 0 w 894"/>
                  <a:gd name="T57" fmla="*/ 0 h 1851"/>
                  <a:gd name="T58" fmla="*/ 0 w 894"/>
                  <a:gd name="T59" fmla="*/ 0 h 1851"/>
                  <a:gd name="T60" fmla="*/ 0 w 894"/>
                  <a:gd name="T61" fmla="*/ 0 h 1851"/>
                  <a:gd name="T62" fmla="*/ 0 w 894"/>
                  <a:gd name="T63" fmla="*/ 0 h 1851"/>
                  <a:gd name="T64" fmla="*/ 0 w 894"/>
                  <a:gd name="T65" fmla="*/ 0 h 1851"/>
                  <a:gd name="T66" fmla="*/ 0 w 894"/>
                  <a:gd name="T67" fmla="*/ 0 h 1851"/>
                  <a:gd name="T68" fmla="*/ 0 w 894"/>
                  <a:gd name="T69" fmla="*/ 0 h 1851"/>
                  <a:gd name="T70" fmla="*/ 0 w 894"/>
                  <a:gd name="T71" fmla="*/ 0 h 1851"/>
                  <a:gd name="T72" fmla="*/ 0 w 894"/>
                  <a:gd name="T73" fmla="*/ 0 h 1851"/>
                  <a:gd name="T74" fmla="*/ 0 w 894"/>
                  <a:gd name="T75" fmla="*/ 0 h 1851"/>
                  <a:gd name="T76" fmla="*/ 0 w 894"/>
                  <a:gd name="T77" fmla="*/ 0 h 1851"/>
                  <a:gd name="T78" fmla="*/ 0 w 894"/>
                  <a:gd name="T79" fmla="*/ 0 h 1851"/>
                  <a:gd name="T80" fmla="*/ 0 w 894"/>
                  <a:gd name="T81" fmla="*/ 0 h 1851"/>
                  <a:gd name="T82" fmla="*/ 0 w 894"/>
                  <a:gd name="T83" fmla="*/ 0 h 1851"/>
                  <a:gd name="T84" fmla="*/ 0 w 894"/>
                  <a:gd name="T85" fmla="*/ 0 h 1851"/>
                  <a:gd name="T86" fmla="*/ 0 w 894"/>
                  <a:gd name="T87" fmla="*/ 0 h 1851"/>
                  <a:gd name="T88" fmla="*/ 0 w 894"/>
                  <a:gd name="T89" fmla="*/ 0 h 1851"/>
                  <a:gd name="T90" fmla="*/ 0 w 894"/>
                  <a:gd name="T91" fmla="*/ 0 h 1851"/>
                  <a:gd name="T92" fmla="*/ 0 w 894"/>
                  <a:gd name="T93" fmla="*/ 0 h 1851"/>
                  <a:gd name="T94" fmla="*/ 0 w 894"/>
                  <a:gd name="T95" fmla="*/ 0 h 1851"/>
                  <a:gd name="T96" fmla="*/ 0 w 894"/>
                  <a:gd name="T97" fmla="*/ 0 h 1851"/>
                  <a:gd name="T98" fmla="*/ 0 w 894"/>
                  <a:gd name="T99" fmla="*/ 0 h 1851"/>
                  <a:gd name="T100" fmla="*/ 0 w 894"/>
                  <a:gd name="T101" fmla="*/ 0 h 18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94" h="1851">
                    <a:moveTo>
                      <a:pt x="0" y="1851"/>
                    </a:moveTo>
                    <a:lnTo>
                      <a:pt x="0" y="1851"/>
                    </a:lnTo>
                    <a:lnTo>
                      <a:pt x="12" y="1851"/>
                    </a:lnTo>
                    <a:lnTo>
                      <a:pt x="24" y="1851"/>
                    </a:lnTo>
                    <a:lnTo>
                      <a:pt x="36" y="1840"/>
                    </a:lnTo>
                    <a:lnTo>
                      <a:pt x="48" y="1816"/>
                    </a:lnTo>
                    <a:lnTo>
                      <a:pt x="72" y="1792"/>
                    </a:lnTo>
                    <a:lnTo>
                      <a:pt x="84" y="1745"/>
                    </a:lnTo>
                    <a:lnTo>
                      <a:pt x="107" y="1697"/>
                    </a:lnTo>
                    <a:lnTo>
                      <a:pt x="131" y="1578"/>
                    </a:lnTo>
                    <a:lnTo>
                      <a:pt x="250" y="961"/>
                    </a:lnTo>
                    <a:lnTo>
                      <a:pt x="322" y="569"/>
                    </a:lnTo>
                    <a:lnTo>
                      <a:pt x="382" y="285"/>
                    </a:lnTo>
                    <a:lnTo>
                      <a:pt x="417" y="166"/>
                    </a:lnTo>
                    <a:lnTo>
                      <a:pt x="429" y="118"/>
                    </a:lnTo>
                    <a:lnTo>
                      <a:pt x="441" y="71"/>
                    </a:lnTo>
                    <a:lnTo>
                      <a:pt x="465" y="47"/>
                    </a:lnTo>
                    <a:lnTo>
                      <a:pt x="465" y="23"/>
                    </a:lnTo>
                    <a:lnTo>
                      <a:pt x="477" y="12"/>
                    </a:lnTo>
                    <a:lnTo>
                      <a:pt x="489" y="12"/>
                    </a:lnTo>
                    <a:lnTo>
                      <a:pt x="489" y="0"/>
                    </a:lnTo>
                    <a:lnTo>
                      <a:pt x="501" y="0"/>
                    </a:lnTo>
                    <a:lnTo>
                      <a:pt x="513" y="0"/>
                    </a:lnTo>
                    <a:lnTo>
                      <a:pt x="525" y="0"/>
                    </a:lnTo>
                    <a:lnTo>
                      <a:pt x="537" y="12"/>
                    </a:lnTo>
                    <a:lnTo>
                      <a:pt x="548" y="23"/>
                    </a:lnTo>
                    <a:lnTo>
                      <a:pt x="560" y="35"/>
                    </a:lnTo>
                    <a:lnTo>
                      <a:pt x="572" y="71"/>
                    </a:lnTo>
                    <a:lnTo>
                      <a:pt x="584" y="107"/>
                    </a:lnTo>
                    <a:lnTo>
                      <a:pt x="608" y="154"/>
                    </a:lnTo>
                    <a:lnTo>
                      <a:pt x="632" y="273"/>
                    </a:lnTo>
                    <a:lnTo>
                      <a:pt x="763" y="949"/>
                    </a:lnTo>
                    <a:lnTo>
                      <a:pt x="835" y="1317"/>
                    </a:lnTo>
                    <a:lnTo>
                      <a:pt x="858" y="1472"/>
                    </a:lnTo>
                    <a:lnTo>
                      <a:pt x="894" y="1602"/>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3" name="Freeform 90">
                <a:extLst>
                  <a:ext uri="{FF2B5EF4-FFF2-40B4-BE49-F238E27FC236}">
                    <a16:creationId xmlns:a16="http://schemas.microsoft.com/office/drawing/2014/main" id="{DC9AE8A5-3B19-4928-A536-4089D8F27775}"/>
                  </a:ext>
                </a:extLst>
              </p:cNvPr>
              <p:cNvSpPr>
                <a:spLocks/>
              </p:cNvSpPr>
              <p:nvPr/>
            </p:nvSpPr>
            <p:spPr bwMode="auto">
              <a:xfrm rot="10828644" flipH="1">
                <a:off x="10058" y="9998"/>
                <a:ext cx="122" cy="102"/>
              </a:xfrm>
              <a:custGeom>
                <a:avLst/>
                <a:gdLst>
                  <a:gd name="T0" fmla="*/ 0 w 370"/>
                  <a:gd name="T1" fmla="*/ 0 h 925"/>
                  <a:gd name="T2" fmla="*/ 0 w 370"/>
                  <a:gd name="T3" fmla="*/ 0 h 925"/>
                  <a:gd name="T4" fmla="*/ 0 w 370"/>
                  <a:gd name="T5" fmla="*/ 0 h 925"/>
                  <a:gd name="T6" fmla="*/ 0 w 370"/>
                  <a:gd name="T7" fmla="*/ 0 h 925"/>
                  <a:gd name="T8" fmla="*/ 0 w 370"/>
                  <a:gd name="T9" fmla="*/ 0 h 925"/>
                  <a:gd name="T10" fmla="*/ 0 w 370"/>
                  <a:gd name="T11" fmla="*/ 0 h 925"/>
                  <a:gd name="T12" fmla="*/ 0 w 370"/>
                  <a:gd name="T13" fmla="*/ 0 h 925"/>
                  <a:gd name="T14" fmla="*/ 0 w 370"/>
                  <a:gd name="T15" fmla="*/ 0 h 925"/>
                  <a:gd name="T16" fmla="*/ 0 w 370"/>
                  <a:gd name="T17" fmla="*/ 0 h 925"/>
                  <a:gd name="T18" fmla="*/ 0 w 370"/>
                  <a:gd name="T19" fmla="*/ 0 h 925"/>
                  <a:gd name="T20" fmla="*/ 0 w 370"/>
                  <a:gd name="T21" fmla="*/ 0 h 925"/>
                  <a:gd name="T22" fmla="*/ 0 w 370"/>
                  <a:gd name="T23" fmla="*/ 0 h 925"/>
                  <a:gd name="T24" fmla="*/ 0 w 370"/>
                  <a:gd name="T25" fmla="*/ 0 h 925"/>
                  <a:gd name="T26" fmla="*/ 0 w 370"/>
                  <a:gd name="T27" fmla="*/ 0 h 925"/>
                  <a:gd name="T28" fmla="*/ 0 w 370"/>
                  <a:gd name="T29" fmla="*/ 0 h 925"/>
                  <a:gd name="T30" fmla="*/ 0 w 370"/>
                  <a:gd name="T31" fmla="*/ 0 h 925"/>
                  <a:gd name="T32" fmla="*/ 0 w 370"/>
                  <a:gd name="T33" fmla="*/ 0 h 925"/>
                  <a:gd name="T34" fmla="*/ 0 w 370"/>
                  <a:gd name="T35" fmla="*/ 0 h 925"/>
                  <a:gd name="T36" fmla="*/ 0 w 370"/>
                  <a:gd name="T37" fmla="*/ 0 h 925"/>
                  <a:gd name="T38" fmla="*/ 0 w 370"/>
                  <a:gd name="T39" fmla="*/ 0 h 925"/>
                  <a:gd name="T40" fmla="*/ 0 w 370"/>
                  <a:gd name="T41" fmla="*/ 0 h 925"/>
                  <a:gd name="T42" fmla="*/ 0 w 370"/>
                  <a:gd name="T43" fmla="*/ 0 h 925"/>
                  <a:gd name="T44" fmla="*/ 0 w 370"/>
                  <a:gd name="T45" fmla="*/ 0 h 925"/>
                  <a:gd name="T46" fmla="*/ 0 w 370"/>
                  <a:gd name="T47" fmla="*/ 0 h 925"/>
                  <a:gd name="T48" fmla="*/ 0 w 370"/>
                  <a:gd name="T49" fmla="*/ 0 h 925"/>
                  <a:gd name="T50" fmla="*/ 0 w 370"/>
                  <a:gd name="T51" fmla="*/ 0 h 925"/>
                  <a:gd name="T52" fmla="*/ 0 w 370"/>
                  <a:gd name="T53" fmla="*/ 0 h 9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0" h="925">
                    <a:moveTo>
                      <a:pt x="0" y="676"/>
                    </a:moveTo>
                    <a:lnTo>
                      <a:pt x="24" y="771"/>
                    </a:lnTo>
                    <a:lnTo>
                      <a:pt x="60" y="854"/>
                    </a:lnTo>
                    <a:lnTo>
                      <a:pt x="72" y="890"/>
                    </a:lnTo>
                    <a:lnTo>
                      <a:pt x="84" y="902"/>
                    </a:lnTo>
                    <a:lnTo>
                      <a:pt x="84" y="914"/>
                    </a:lnTo>
                    <a:lnTo>
                      <a:pt x="95" y="914"/>
                    </a:lnTo>
                    <a:lnTo>
                      <a:pt x="107" y="925"/>
                    </a:lnTo>
                    <a:lnTo>
                      <a:pt x="119" y="925"/>
                    </a:lnTo>
                    <a:lnTo>
                      <a:pt x="131" y="925"/>
                    </a:lnTo>
                    <a:lnTo>
                      <a:pt x="143" y="925"/>
                    </a:lnTo>
                    <a:lnTo>
                      <a:pt x="155" y="914"/>
                    </a:lnTo>
                    <a:lnTo>
                      <a:pt x="155" y="902"/>
                    </a:lnTo>
                    <a:lnTo>
                      <a:pt x="167" y="890"/>
                    </a:lnTo>
                    <a:lnTo>
                      <a:pt x="179" y="854"/>
                    </a:lnTo>
                    <a:lnTo>
                      <a:pt x="215" y="783"/>
                    </a:lnTo>
                    <a:lnTo>
                      <a:pt x="239" y="676"/>
                    </a:lnTo>
                    <a:lnTo>
                      <a:pt x="298" y="391"/>
                    </a:lnTo>
                    <a:lnTo>
                      <a:pt x="370" y="23"/>
                    </a:lnTo>
                    <a:lnTo>
                      <a:pt x="370" y="0"/>
                    </a:lnTo>
                  </a:path>
                </a:pathLst>
              </a:custGeom>
              <a:noFill/>
              <a:ln w="3810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4" name="Line 91">
                <a:extLst>
                  <a:ext uri="{FF2B5EF4-FFF2-40B4-BE49-F238E27FC236}">
                    <a16:creationId xmlns:a16="http://schemas.microsoft.com/office/drawing/2014/main" id="{F83568B0-CBA0-4940-8AA5-9537CCC8E7F2}"/>
                  </a:ext>
                </a:extLst>
              </p:cNvPr>
              <p:cNvSpPr>
                <a:spLocks noChangeShapeType="1"/>
              </p:cNvSpPr>
              <p:nvPr/>
            </p:nvSpPr>
            <p:spPr bwMode="auto">
              <a:xfrm rot="10828644" flipH="1">
                <a:off x="10178" y="10123"/>
                <a:ext cx="34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2564" name="Object 92">
              <a:extLst>
                <a:ext uri="{FF2B5EF4-FFF2-40B4-BE49-F238E27FC236}">
                  <a16:creationId xmlns:a16="http://schemas.microsoft.com/office/drawing/2014/main" id="{DEA1F7DA-8ED3-403B-B96C-65EDC916E9C8}"/>
                </a:ext>
              </a:extLst>
            </p:cNvPr>
            <p:cNvGraphicFramePr>
              <a:graphicFrameLocks noChangeAspect="1"/>
            </p:cNvGraphicFramePr>
            <p:nvPr/>
          </p:nvGraphicFramePr>
          <p:xfrm>
            <a:off x="3348038" y="693738"/>
            <a:ext cx="352425" cy="331787"/>
          </p:xfrm>
          <a:graphic>
            <a:graphicData uri="http://schemas.openxmlformats.org/presentationml/2006/ole">
              <mc:AlternateContent xmlns:mc="http://schemas.openxmlformats.org/markup-compatibility/2006">
                <mc:Choice xmlns:v="urn:schemas-microsoft-com:vml" Requires="v">
                  <p:oleObj spid="_x0000_s22642" name="公式" r:id="rId5" imgW="215713" imgH="203024" progId="Equation.3">
                    <p:embed/>
                  </p:oleObj>
                </mc:Choice>
                <mc:Fallback>
                  <p:oleObj name="公式" r:id="rId5" imgW="215713" imgH="203024" progId="Equation.3">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693738"/>
                          <a:ext cx="3524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5" name="Object 93">
              <a:extLst>
                <a:ext uri="{FF2B5EF4-FFF2-40B4-BE49-F238E27FC236}">
                  <a16:creationId xmlns:a16="http://schemas.microsoft.com/office/drawing/2014/main" id="{FE62A84D-4401-43DF-8277-822FB77FA9A3}"/>
                </a:ext>
              </a:extLst>
            </p:cNvPr>
            <p:cNvGraphicFramePr>
              <a:graphicFrameLocks noChangeAspect="1"/>
            </p:cNvGraphicFramePr>
            <p:nvPr/>
          </p:nvGraphicFramePr>
          <p:xfrm>
            <a:off x="3944938" y="563563"/>
            <a:ext cx="339725" cy="319087"/>
          </p:xfrm>
          <a:graphic>
            <a:graphicData uri="http://schemas.openxmlformats.org/presentationml/2006/ole">
              <mc:AlternateContent xmlns:mc="http://schemas.openxmlformats.org/markup-compatibility/2006">
                <mc:Choice xmlns:v="urn:schemas-microsoft-com:vml" Requires="v">
                  <p:oleObj spid="_x0000_s22643" name="公式" r:id="rId7" imgW="215713" imgH="203024" progId="Equation.3">
                    <p:embed/>
                  </p:oleObj>
                </mc:Choice>
                <mc:Fallback>
                  <p:oleObj name="公式" r:id="rId7" imgW="215713" imgH="203024" progId="Equation.3">
                    <p:embed/>
                    <p:pic>
                      <p:nvPicPr>
                        <p:cNvPr id="0" name="Object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4938" y="563563"/>
                          <a:ext cx="3397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6" name="Object 94">
              <a:extLst>
                <a:ext uri="{FF2B5EF4-FFF2-40B4-BE49-F238E27FC236}">
                  <a16:creationId xmlns:a16="http://schemas.microsoft.com/office/drawing/2014/main" id="{6D84A93B-A0B2-41B8-BE11-DE649315AC02}"/>
                </a:ext>
              </a:extLst>
            </p:cNvPr>
            <p:cNvGraphicFramePr>
              <a:graphicFrameLocks noChangeAspect="1"/>
            </p:cNvGraphicFramePr>
            <p:nvPr/>
          </p:nvGraphicFramePr>
          <p:xfrm>
            <a:off x="3995738" y="1268413"/>
            <a:ext cx="425450" cy="339725"/>
          </p:xfrm>
          <a:graphic>
            <a:graphicData uri="http://schemas.openxmlformats.org/presentationml/2006/ole">
              <mc:AlternateContent xmlns:mc="http://schemas.openxmlformats.org/markup-compatibility/2006">
                <mc:Choice xmlns:v="urn:schemas-microsoft-com:vml" Requires="v">
                  <p:oleObj spid="_x0000_s22644" name="公式" r:id="rId9" imgW="253780" imgH="203024" progId="Equation.3">
                    <p:embed/>
                  </p:oleObj>
                </mc:Choice>
                <mc:Fallback>
                  <p:oleObj name="公式" r:id="rId9" imgW="253780" imgH="203024" progId="Equation.3">
                    <p:embed/>
                    <p:pic>
                      <p:nvPicPr>
                        <p:cNvPr id="0" name="Object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738" y="1268413"/>
                          <a:ext cx="4254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7" name="Object 95">
              <a:extLst>
                <a:ext uri="{FF2B5EF4-FFF2-40B4-BE49-F238E27FC236}">
                  <a16:creationId xmlns:a16="http://schemas.microsoft.com/office/drawing/2014/main" id="{16E76216-A278-43B0-9965-C3052232DCCD}"/>
                </a:ext>
              </a:extLst>
            </p:cNvPr>
            <p:cNvGraphicFramePr>
              <a:graphicFrameLocks noChangeAspect="1"/>
            </p:cNvGraphicFramePr>
            <p:nvPr/>
          </p:nvGraphicFramePr>
          <p:xfrm>
            <a:off x="4243388" y="638175"/>
            <a:ext cx="400050" cy="320675"/>
          </p:xfrm>
          <a:graphic>
            <a:graphicData uri="http://schemas.openxmlformats.org/presentationml/2006/ole">
              <mc:AlternateContent xmlns:mc="http://schemas.openxmlformats.org/markup-compatibility/2006">
                <mc:Choice xmlns:v="urn:schemas-microsoft-com:vml" Requires="v">
                  <p:oleObj spid="_x0000_s22645" name="公式" r:id="rId11" imgW="253780" imgH="203024" progId="Equation.3">
                    <p:embed/>
                  </p:oleObj>
                </mc:Choice>
                <mc:Fallback>
                  <p:oleObj name="公式" r:id="rId11" imgW="253780" imgH="203024" progId="Equation.3">
                    <p:embed/>
                    <p:pic>
                      <p:nvPicPr>
                        <p:cNvPr id="0" name="Object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3388" y="638175"/>
                          <a:ext cx="40005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8" name="Text Box 106">
              <a:extLst>
                <a:ext uri="{FF2B5EF4-FFF2-40B4-BE49-F238E27FC236}">
                  <a16:creationId xmlns:a16="http://schemas.microsoft.com/office/drawing/2014/main" id="{DB36BC1B-17EA-4AB2-9E79-0E15CC897231}"/>
                </a:ext>
              </a:extLst>
            </p:cNvPr>
            <p:cNvSpPr txBox="1">
              <a:spLocks noChangeArrowheads="1"/>
            </p:cNvSpPr>
            <p:nvPr/>
          </p:nvSpPr>
          <p:spPr bwMode="auto">
            <a:xfrm>
              <a:off x="2398667" y="1340612"/>
              <a:ext cx="1381172" cy="52341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0" lang="zh-CN" altLang="en-US" sz="2800">
                  <a:solidFill>
                    <a:srgbClr val="333399"/>
                  </a:solidFill>
                  <a:latin typeface="楷体_GB2312"/>
                  <a:ea typeface="楷体_GB2312"/>
                </a:rPr>
                <a:t>相移器</a:t>
              </a:r>
            </a:p>
          </p:txBody>
        </p:sp>
        <p:graphicFrame>
          <p:nvGraphicFramePr>
            <p:cNvPr id="22569" name="Object 107">
              <a:extLst>
                <a:ext uri="{FF2B5EF4-FFF2-40B4-BE49-F238E27FC236}">
                  <a16:creationId xmlns:a16="http://schemas.microsoft.com/office/drawing/2014/main" id="{F76804DB-962F-4F46-8F7D-8523052FC54A}"/>
                </a:ext>
              </a:extLst>
            </p:cNvPr>
            <p:cNvGraphicFramePr>
              <a:graphicFrameLocks noChangeAspect="1"/>
            </p:cNvGraphicFramePr>
            <p:nvPr/>
          </p:nvGraphicFramePr>
          <p:xfrm>
            <a:off x="6489700" y="1628775"/>
            <a:ext cx="341313" cy="431800"/>
          </p:xfrm>
          <a:graphic>
            <a:graphicData uri="http://schemas.openxmlformats.org/presentationml/2006/ole">
              <mc:AlternateContent xmlns:mc="http://schemas.openxmlformats.org/markup-compatibility/2006">
                <mc:Choice xmlns:v="urn:schemas-microsoft-com:vml" Requires="v">
                  <p:oleObj spid="_x0000_s22646" name="公式" r:id="rId13" imgW="0" imgH="19170" progId="Equation.3">
                    <p:embed/>
                  </p:oleObj>
                </mc:Choice>
                <mc:Fallback>
                  <p:oleObj name="公式" r:id="rId13" imgW="0" imgH="19170" progId="Equation.3">
                    <p:embed/>
                    <p:pic>
                      <p:nvPicPr>
                        <p:cNvPr id="0" name="Object 1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9700" y="1628775"/>
                          <a:ext cx="3413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40" name="Text Box 1049">
            <a:extLst>
              <a:ext uri="{FF2B5EF4-FFF2-40B4-BE49-F238E27FC236}">
                <a16:creationId xmlns:a16="http://schemas.microsoft.com/office/drawing/2014/main" id="{CA806B66-6A18-43DF-9212-2689DC989026}"/>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12</a:t>
            </a:r>
            <a:endParaRPr lang="en-US" altLang="zh-CN" sz="2800">
              <a:solidFill>
                <a:schemeClr val="tx2"/>
              </a:solidFill>
              <a:latin typeface="楷体_GB2312"/>
              <a:ea typeface="楷体_GB2312"/>
            </a:endParaRPr>
          </a:p>
        </p:txBody>
      </p:sp>
      <p:sp>
        <p:nvSpPr>
          <p:cNvPr id="3" name="矩形 2">
            <a:extLst>
              <a:ext uri="{FF2B5EF4-FFF2-40B4-BE49-F238E27FC236}">
                <a16:creationId xmlns:a16="http://schemas.microsoft.com/office/drawing/2014/main" id="{DCA821FD-D450-4E9B-9A99-0324D5858700}"/>
              </a:ext>
            </a:extLst>
          </p:cNvPr>
          <p:cNvSpPr>
            <a:spLocks noChangeArrowheads="1"/>
          </p:cNvSpPr>
          <p:nvPr/>
        </p:nvSpPr>
        <p:spPr bwMode="auto">
          <a:xfrm>
            <a:off x="652463" y="5757863"/>
            <a:ext cx="84756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rgbClr val="0000CC"/>
                </a:solidFill>
                <a:latin typeface="楷体_GB2312"/>
                <a:ea typeface="黑体" panose="02010609060101010101" pitchFamily="49" charset="-122"/>
              </a:rPr>
              <a:t>单光子干涉实验：</a:t>
            </a:r>
            <a:r>
              <a:rPr lang="zh-CN" altLang="en-US" sz="2800">
                <a:solidFill>
                  <a:schemeClr val="tx2"/>
                </a:solidFill>
                <a:latin typeface="楷体_GB2312"/>
                <a:ea typeface="黑体" panose="02010609060101010101" pitchFamily="49" charset="-122"/>
              </a:rPr>
              <a:t>微观粒子</a:t>
            </a:r>
            <a:r>
              <a:rPr lang="en-US" altLang="zh-CN" sz="2800">
                <a:solidFill>
                  <a:schemeClr val="tx2"/>
                </a:solidFill>
                <a:latin typeface="楷体_GB2312"/>
                <a:ea typeface="黑体" panose="02010609060101010101" pitchFamily="49" charset="-122"/>
              </a:rPr>
              <a:t>(</a:t>
            </a:r>
            <a:r>
              <a:rPr lang="zh-CN" altLang="en-US" sz="2800">
                <a:solidFill>
                  <a:schemeClr val="tx2"/>
                </a:solidFill>
                <a:latin typeface="楷体_GB2312"/>
                <a:ea typeface="黑体" panose="02010609060101010101" pitchFamily="49" charset="-122"/>
              </a:rPr>
              <a:t>波</a:t>
            </a:r>
            <a:r>
              <a:rPr lang="en-US" altLang="zh-CN" sz="2800">
                <a:solidFill>
                  <a:schemeClr val="tx2"/>
                </a:solidFill>
                <a:latin typeface="楷体_GB2312"/>
                <a:ea typeface="黑体" panose="02010609060101010101" pitchFamily="49" charset="-122"/>
              </a:rPr>
              <a:t>)</a:t>
            </a:r>
            <a:r>
              <a:rPr lang="zh-CN" altLang="en-US" sz="2800">
                <a:solidFill>
                  <a:schemeClr val="tx2"/>
                </a:solidFill>
                <a:latin typeface="楷体_GB2312"/>
                <a:ea typeface="黑体" panose="02010609060101010101" pitchFamily="49" charset="-122"/>
              </a:rPr>
              <a:t>可以同时通过两条路径；粒子的波动性与单个粒子相联系</a:t>
            </a:r>
            <a:endParaRPr lang="zh-CN" altLang="en-US" sz="2800">
              <a:solidFill>
                <a:schemeClr val="tx2"/>
              </a:solidFill>
              <a:latin typeface="楷体_GB2312"/>
              <a:ea typeface="黑体" panose="02010609060101010101" pitchFamily="49" charset="-122"/>
              <a:sym typeface="Symbol" panose="05050102010706020507" pitchFamily="18" charset="2"/>
            </a:endParaRPr>
          </a:p>
        </p:txBody>
      </p:sp>
      <p:pic>
        <p:nvPicPr>
          <p:cNvPr id="22542" name="图片 3">
            <a:extLst>
              <a:ext uri="{FF2B5EF4-FFF2-40B4-BE49-F238E27FC236}">
                <a16:creationId xmlns:a16="http://schemas.microsoft.com/office/drawing/2014/main" id="{35DAA156-0F99-46F4-8579-6C39C5BC96D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503863" y="1030288"/>
            <a:ext cx="2847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89"/>
                                        </p:tgtEl>
                                        <p:attrNameLst>
                                          <p:attrName>style.visibility</p:attrName>
                                        </p:attrNameLst>
                                      </p:cBhvr>
                                      <p:to>
                                        <p:strVal val="visible"/>
                                      </p:to>
                                    </p:set>
                                    <p:animEffect transition="in" filter="wipe(left)">
                                      <p:cBhvr>
                                        <p:cTn id="7" dur="2000"/>
                                        <p:tgtEl>
                                          <p:spTgt spid="1874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490"/>
                                        </p:tgtEl>
                                        <p:attrNameLst>
                                          <p:attrName>style.visibility</p:attrName>
                                        </p:attrNameLst>
                                      </p:cBhvr>
                                      <p:to>
                                        <p:strVal val="visible"/>
                                      </p:to>
                                    </p:set>
                                    <p:animEffect transition="in" filter="wipe(left)">
                                      <p:cBhvr>
                                        <p:cTn id="12" dur="2000"/>
                                        <p:tgtEl>
                                          <p:spTgt spid="1874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492"/>
                                        </p:tgtEl>
                                        <p:attrNameLst>
                                          <p:attrName>style.visibility</p:attrName>
                                        </p:attrNameLst>
                                      </p:cBhvr>
                                      <p:to>
                                        <p:strVal val="visible"/>
                                      </p:to>
                                    </p:set>
                                    <p:animEffect transition="in" filter="blinds(horizontal)">
                                      <p:cBhvr>
                                        <p:cTn id="17" dur="500"/>
                                        <p:tgtEl>
                                          <p:spTgt spid="1874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7491"/>
                                        </p:tgtEl>
                                        <p:attrNameLst>
                                          <p:attrName>style.visibility</p:attrName>
                                        </p:attrNameLst>
                                      </p:cBhvr>
                                      <p:to>
                                        <p:strVal val="visible"/>
                                      </p:to>
                                    </p:set>
                                    <p:animEffect transition="in" filter="wipe(left)">
                                      <p:cBhvr>
                                        <p:cTn id="22" dur="2000"/>
                                        <p:tgtEl>
                                          <p:spTgt spid="1874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7495"/>
                                        </p:tgtEl>
                                        <p:attrNameLst>
                                          <p:attrName>style.visibility</p:attrName>
                                        </p:attrNameLst>
                                      </p:cBhvr>
                                      <p:to>
                                        <p:strVal val="visible"/>
                                      </p:to>
                                    </p:set>
                                    <p:animEffect transition="in" filter="blinds(horizontal)">
                                      <p:cBhvr>
                                        <p:cTn id="27" dur="500"/>
                                        <p:tgtEl>
                                          <p:spTgt spid="187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7496"/>
                                        </p:tgtEl>
                                        <p:attrNameLst>
                                          <p:attrName>style.visibility</p:attrName>
                                        </p:attrNameLst>
                                      </p:cBhvr>
                                      <p:to>
                                        <p:strVal val="visible"/>
                                      </p:to>
                                    </p:set>
                                    <p:animEffect transition="in" filter="blinds(horizontal)">
                                      <p:cBhvr>
                                        <p:cTn id="32" dur="500"/>
                                        <p:tgtEl>
                                          <p:spTgt spid="1874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7497"/>
                                        </p:tgtEl>
                                        <p:attrNameLst>
                                          <p:attrName>style.visibility</p:attrName>
                                        </p:attrNameLst>
                                      </p:cBhvr>
                                      <p:to>
                                        <p:strVal val="visible"/>
                                      </p:to>
                                    </p:set>
                                    <p:animEffect transition="in" filter="blinds(horizontal)">
                                      <p:cBhvr>
                                        <p:cTn id="37" dur="500"/>
                                        <p:tgtEl>
                                          <p:spTgt spid="1874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7493"/>
                                        </p:tgtEl>
                                        <p:attrNameLst>
                                          <p:attrName>style.visibility</p:attrName>
                                        </p:attrNameLst>
                                      </p:cBhvr>
                                      <p:to>
                                        <p:strVal val="visible"/>
                                      </p:to>
                                    </p:set>
                                    <p:animEffect transition="in" filter="wipe(left)">
                                      <p:cBhvr>
                                        <p:cTn id="42" dur="2000"/>
                                        <p:tgtEl>
                                          <p:spTgt spid="1874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7494"/>
                                        </p:tgtEl>
                                        <p:attrNameLst>
                                          <p:attrName>style.visibility</p:attrName>
                                        </p:attrNameLst>
                                      </p:cBhvr>
                                      <p:to>
                                        <p:strVal val="visible"/>
                                      </p:to>
                                    </p:set>
                                    <p:animEffect transition="in" filter="blinds(horizontal)">
                                      <p:cBhvr>
                                        <p:cTn id="47" dur="500"/>
                                        <p:tgtEl>
                                          <p:spTgt spid="1874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89" grpId="0"/>
      <p:bldP spid="187490" grpId="0"/>
      <p:bldP spid="187491" grpId="0"/>
      <p:bldP spid="187492" grpId="0"/>
      <p:bldP spid="187493" grpId="0" animBg="1"/>
      <p:bldP spid="187494" grpId="0" animBg="1"/>
      <p:bldP spid="187495" grpId="0"/>
      <p:bldP spid="187496" grpId="0"/>
      <p:bldP spid="187497"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2">
            <a:extLst>
              <a:ext uri="{FF2B5EF4-FFF2-40B4-BE49-F238E27FC236}">
                <a16:creationId xmlns:a16="http://schemas.microsoft.com/office/drawing/2014/main" id="{891DD578-EA82-42C0-B6D0-8289C04E9930}"/>
              </a:ext>
            </a:extLst>
          </p:cNvPr>
          <p:cNvSpPr>
            <a:spLocks noChangeArrowheads="1"/>
          </p:cNvSpPr>
          <p:nvPr/>
        </p:nvSpPr>
        <p:spPr bwMode="auto">
          <a:xfrm>
            <a:off x="38100" y="44450"/>
            <a:ext cx="3960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2.2  </a:t>
            </a:r>
            <a:r>
              <a:rPr lang="zh-CN" altLang="en-US" sz="2800">
                <a:solidFill>
                  <a:srgbClr val="0000CC"/>
                </a:solidFill>
                <a:latin typeface="Times New Roman" panose="02020603050405020304" pitchFamily="18" charset="0"/>
                <a:ea typeface="楷体_GB2312"/>
              </a:rPr>
              <a:t>非经典波的波函数</a:t>
            </a:r>
          </a:p>
        </p:txBody>
      </p:sp>
      <p:sp>
        <p:nvSpPr>
          <p:cNvPr id="125969" name="Rectangle 17">
            <a:extLst>
              <a:ext uri="{FF2B5EF4-FFF2-40B4-BE49-F238E27FC236}">
                <a16:creationId xmlns:a16="http://schemas.microsoft.com/office/drawing/2014/main" id="{1586D6A7-24C4-4CCD-A7CB-FCC2B8584495}"/>
              </a:ext>
            </a:extLst>
          </p:cNvPr>
          <p:cNvSpPr>
            <a:spLocks noChangeArrowheads="1"/>
          </p:cNvSpPr>
          <p:nvPr/>
        </p:nvSpPr>
        <p:spPr bwMode="auto">
          <a:xfrm>
            <a:off x="217488" y="549275"/>
            <a:ext cx="88915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由波粒二象性，微观粒子同时具有波动性，其状态可以用</a:t>
            </a:r>
            <a:r>
              <a:rPr lang="zh-CN" altLang="en-US" sz="2800">
                <a:solidFill>
                  <a:srgbClr val="FF0000"/>
                </a:solidFill>
                <a:latin typeface="Times New Roman" panose="02020603050405020304" pitchFamily="18" charset="0"/>
                <a:ea typeface="楷体_GB2312"/>
              </a:rPr>
              <a:t>波函数</a:t>
            </a:r>
            <a:r>
              <a:rPr lang="zh-CN" altLang="en-US" sz="2800">
                <a:solidFill>
                  <a:schemeClr val="tx2"/>
                </a:solidFill>
                <a:latin typeface="Times New Roman" panose="02020603050405020304" pitchFamily="18" charset="0"/>
                <a:ea typeface="楷体_GB2312"/>
              </a:rPr>
              <a:t>描述</a:t>
            </a:r>
          </a:p>
        </p:txBody>
      </p:sp>
      <p:sp>
        <p:nvSpPr>
          <p:cNvPr id="23556" name="Text Box 18">
            <a:extLst>
              <a:ext uri="{FF2B5EF4-FFF2-40B4-BE49-F238E27FC236}">
                <a16:creationId xmlns:a16="http://schemas.microsoft.com/office/drawing/2014/main" id="{1D7D6086-9052-43BF-A61E-12B4D182C999}"/>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13</a:t>
            </a:r>
            <a:endParaRPr lang="en-US" altLang="zh-CN" sz="2800">
              <a:solidFill>
                <a:schemeClr val="tx2"/>
              </a:solidFill>
              <a:latin typeface="楷体_GB2312"/>
              <a:ea typeface="楷体_GB2312"/>
            </a:endParaRPr>
          </a:p>
        </p:txBody>
      </p:sp>
      <p:sp>
        <p:nvSpPr>
          <p:cNvPr id="25" name="Text Box 3">
            <a:extLst>
              <a:ext uri="{FF2B5EF4-FFF2-40B4-BE49-F238E27FC236}">
                <a16:creationId xmlns:a16="http://schemas.microsoft.com/office/drawing/2014/main" id="{5FD2E4CB-C703-49D8-BC8D-B153C63BD7C3}"/>
              </a:ext>
            </a:extLst>
          </p:cNvPr>
          <p:cNvSpPr txBox="1">
            <a:spLocks noChangeArrowheads="1"/>
          </p:cNvSpPr>
          <p:nvPr/>
        </p:nvSpPr>
        <p:spPr bwMode="auto">
          <a:xfrm>
            <a:off x="222250" y="1412875"/>
            <a:ext cx="8450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由经典物理知，频率为</a:t>
            </a:r>
            <a:r>
              <a:rPr lang="zh-CN" altLang="en-US" sz="2800" i="1">
                <a:solidFill>
                  <a:schemeClr val="tx2"/>
                </a:solidFill>
                <a:latin typeface="Times New Roman" panose="02020603050405020304" pitchFamily="18" charset="0"/>
                <a:ea typeface="楷体_GB2312"/>
                <a:sym typeface="Symbol" panose="05050102010706020507" pitchFamily="18" charset="2"/>
              </a:rPr>
              <a:t></a:t>
            </a:r>
            <a:r>
              <a:rPr lang="zh-CN" altLang="en-US" sz="2800">
                <a:solidFill>
                  <a:schemeClr val="tx2"/>
                </a:solidFill>
                <a:latin typeface="Times New Roman" panose="02020603050405020304" pitchFamily="18" charset="0"/>
                <a:ea typeface="楷体_GB2312"/>
              </a:rPr>
              <a:t>、波长为</a:t>
            </a:r>
            <a:r>
              <a:rPr lang="zh-CN" altLang="en-US" sz="2800" i="1">
                <a:solidFill>
                  <a:schemeClr val="tx2"/>
                </a:solidFill>
                <a:latin typeface="Times New Roman" panose="02020603050405020304" pitchFamily="18" charset="0"/>
                <a:ea typeface="楷体_GB2312"/>
                <a:sym typeface="Symbol" panose="05050102010706020507" pitchFamily="18" charset="2"/>
              </a:rPr>
              <a:t></a:t>
            </a:r>
            <a:r>
              <a:rPr lang="zh-CN" altLang="en-US" sz="2800">
                <a:solidFill>
                  <a:schemeClr val="tx2"/>
                </a:solidFill>
                <a:latin typeface="Times New Roman" panose="02020603050405020304" pitchFamily="18" charset="0"/>
                <a:ea typeface="楷体_GB2312"/>
              </a:rPr>
              <a:t> 、沿</a:t>
            </a:r>
            <a:r>
              <a:rPr lang="en-US" altLang="zh-CN" sz="2800" i="1">
                <a:solidFill>
                  <a:schemeClr val="tx2"/>
                </a:solidFill>
                <a:latin typeface="Times New Roman" panose="02020603050405020304" pitchFamily="18" charset="0"/>
                <a:ea typeface="楷体_GB2312"/>
              </a:rPr>
              <a:t>x</a:t>
            </a:r>
            <a:r>
              <a:rPr lang="zh-CN" altLang="en-US" sz="2800">
                <a:solidFill>
                  <a:schemeClr val="tx2"/>
                </a:solidFill>
                <a:latin typeface="Times New Roman" panose="02020603050405020304" pitchFamily="18" charset="0"/>
                <a:ea typeface="楷体_GB2312"/>
              </a:rPr>
              <a:t>方向传播的</a:t>
            </a:r>
            <a:r>
              <a:rPr lang="zh-CN" altLang="en-US" sz="2800">
                <a:solidFill>
                  <a:srgbClr val="0033CC"/>
                </a:solidFill>
                <a:latin typeface="Times New Roman" panose="02020603050405020304" pitchFamily="18" charset="0"/>
                <a:ea typeface="楷体_GB2312"/>
              </a:rPr>
              <a:t>单色平面波</a:t>
            </a:r>
            <a:r>
              <a:rPr lang="zh-CN" altLang="en-US" sz="2800">
                <a:solidFill>
                  <a:schemeClr val="tx2"/>
                </a:solidFill>
                <a:latin typeface="Times New Roman" panose="02020603050405020304" pitchFamily="18" charset="0"/>
                <a:ea typeface="楷体_GB2312"/>
              </a:rPr>
              <a:t>可表示为：</a:t>
            </a:r>
          </a:p>
        </p:txBody>
      </p:sp>
      <p:graphicFrame>
        <p:nvGraphicFramePr>
          <p:cNvPr id="26" name="Object 7">
            <a:extLst>
              <a:ext uri="{FF2B5EF4-FFF2-40B4-BE49-F238E27FC236}">
                <a16:creationId xmlns:a16="http://schemas.microsoft.com/office/drawing/2014/main" id="{9CAF4E05-3EB4-4971-B914-01D1DC0EFF63}"/>
              </a:ext>
            </a:extLst>
          </p:cNvPr>
          <p:cNvGraphicFramePr>
            <a:graphicFrameLocks noChangeAspect="1"/>
          </p:cNvGraphicFramePr>
          <p:nvPr/>
        </p:nvGraphicFramePr>
        <p:xfrm>
          <a:off x="3000375" y="2133600"/>
          <a:ext cx="3132138" cy="754063"/>
        </p:xfrm>
        <a:graphic>
          <a:graphicData uri="http://schemas.openxmlformats.org/presentationml/2006/ole">
            <mc:AlternateContent xmlns:mc="http://schemas.openxmlformats.org/markup-compatibility/2006">
              <mc:Choice xmlns:v="urn:schemas-microsoft-com:vml" Requires="v">
                <p:oleObj spid="_x0000_s23583" name="MathType 6.0 Equation" r:id="rId4" imgW="3289300" imgH="723900" progId="Equation.DSMT4">
                  <p:embed/>
                </p:oleObj>
              </mc:Choice>
              <mc:Fallback>
                <p:oleObj name="MathType 6.0 Equation" r:id="rId4" imgW="3289300" imgH="7239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2133600"/>
                        <a:ext cx="31321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 Box 8">
            <a:extLst>
              <a:ext uri="{FF2B5EF4-FFF2-40B4-BE49-F238E27FC236}">
                <a16:creationId xmlns:a16="http://schemas.microsoft.com/office/drawing/2014/main" id="{266893F1-537D-400F-ABD2-31243D72DFEC}"/>
              </a:ext>
            </a:extLst>
          </p:cNvPr>
          <p:cNvSpPr txBox="1">
            <a:spLocks noChangeArrowheads="1"/>
          </p:cNvSpPr>
          <p:nvPr/>
        </p:nvSpPr>
        <p:spPr bwMode="auto">
          <a:xfrm>
            <a:off x="357188" y="2924175"/>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其复数形式为：</a:t>
            </a:r>
          </a:p>
        </p:txBody>
      </p:sp>
      <p:graphicFrame>
        <p:nvGraphicFramePr>
          <p:cNvPr id="28" name="Object 10">
            <a:extLst>
              <a:ext uri="{FF2B5EF4-FFF2-40B4-BE49-F238E27FC236}">
                <a16:creationId xmlns:a16="http://schemas.microsoft.com/office/drawing/2014/main" id="{5CED86DD-C138-4105-9D31-1007D6FEF22E}"/>
              </a:ext>
            </a:extLst>
          </p:cNvPr>
          <p:cNvGraphicFramePr>
            <a:graphicFrameLocks noChangeAspect="1"/>
          </p:cNvGraphicFramePr>
          <p:nvPr/>
        </p:nvGraphicFramePr>
        <p:xfrm>
          <a:off x="2757488" y="2636838"/>
          <a:ext cx="2981325" cy="806450"/>
        </p:xfrm>
        <a:graphic>
          <a:graphicData uri="http://schemas.openxmlformats.org/presentationml/2006/ole">
            <mc:AlternateContent xmlns:mc="http://schemas.openxmlformats.org/markup-compatibility/2006">
              <mc:Choice xmlns:v="urn:schemas-microsoft-com:vml" Requires="v">
                <p:oleObj spid="_x0000_s23584" name="MathType 6.0 Equation" r:id="rId6" imgW="2616200" imgH="673100" progId="Equation.DSMT4">
                  <p:embed/>
                </p:oleObj>
              </mc:Choice>
              <mc:Fallback>
                <p:oleObj name="MathType 6.0 Equation" r:id="rId6" imgW="2616200" imgH="6731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88" y="2636838"/>
                        <a:ext cx="29813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3300"/>
                            </a:solidFill>
                            <a:miter lim="800000"/>
                            <a:headEnd/>
                            <a:tailEnd/>
                          </a14:hiddenLine>
                        </a:ext>
                      </a:extLst>
                    </p:spPr>
                  </p:pic>
                </p:oleObj>
              </mc:Fallback>
            </mc:AlternateContent>
          </a:graphicData>
        </a:graphic>
      </p:graphicFrame>
      <p:sp>
        <p:nvSpPr>
          <p:cNvPr id="29" name="Text Box 11">
            <a:extLst>
              <a:ext uri="{FF2B5EF4-FFF2-40B4-BE49-F238E27FC236}">
                <a16:creationId xmlns:a16="http://schemas.microsoft.com/office/drawing/2014/main" id="{4F8C68E6-BE01-45EC-96BE-CEAF3C50EE93}"/>
              </a:ext>
            </a:extLst>
          </p:cNvPr>
          <p:cNvSpPr txBox="1">
            <a:spLocks noChangeArrowheads="1"/>
          </p:cNvSpPr>
          <p:nvPr/>
        </p:nvSpPr>
        <p:spPr bwMode="auto">
          <a:xfrm>
            <a:off x="388938" y="3429000"/>
            <a:ext cx="786765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对于与自由粒子对应的平面波，还具有</a:t>
            </a:r>
            <a:r>
              <a:rPr lang="zh-CN" altLang="en-US" dirty="0">
                <a:solidFill>
                  <a:srgbClr val="0000CC"/>
                </a:solidFill>
                <a:latin typeface="+mn-ea"/>
                <a:ea typeface="+mn-ea"/>
                <a:cs typeface="+mn-cs"/>
              </a:rPr>
              <a:t>微粒性</a:t>
            </a:r>
          </a:p>
        </p:txBody>
      </p:sp>
      <p:sp>
        <p:nvSpPr>
          <p:cNvPr id="30" name="Text Box 12">
            <a:extLst>
              <a:ext uri="{FF2B5EF4-FFF2-40B4-BE49-F238E27FC236}">
                <a16:creationId xmlns:a16="http://schemas.microsoft.com/office/drawing/2014/main" id="{DDC9D238-2B5C-47AC-AB63-55CA66CF1408}"/>
              </a:ext>
            </a:extLst>
          </p:cNvPr>
          <p:cNvSpPr txBox="1">
            <a:spLocks noChangeArrowheads="1"/>
          </p:cNvSpPr>
          <p:nvPr/>
        </p:nvSpPr>
        <p:spPr bwMode="auto">
          <a:xfrm>
            <a:off x="804863" y="407670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CC"/>
                </a:solidFill>
                <a:latin typeface="楷体_GB2312"/>
                <a:ea typeface="楷体_GB2312"/>
              </a:rPr>
              <a:t>德布罗意方程式</a:t>
            </a:r>
            <a:r>
              <a:rPr lang="en-US" altLang="zh-CN" sz="2800">
                <a:solidFill>
                  <a:schemeClr val="tx2"/>
                </a:solidFill>
                <a:latin typeface="楷体_GB2312"/>
                <a:ea typeface="楷体_GB2312"/>
              </a:rPr>
              <a:t>:</a:t>
            </a:r>
          </a:p>
        </p:txBody>
      </p:sp>
      <p:sp>
        <p:nvSpPr>
          <p:cNvPr id="31" name="AutoShape 13">
            <a:extLst>
              <a:ext uri="{FF2B5EF4-FFF2-40B4-BE49-F238E27FC236}">
                <a16:creationId xmlns:a16="http://schemas.microsoft.com/office/drawing/2014/main" id="{9A076239-E907-4ADF-83B4-B21F28353429}"/>
              </a:ext>
            </a:extLst>
          </p:cNvPr>
          <p:cNvSpPr>
            <a:spLocks/>
          </p:cNvSpPr>
          <p:nvPr/>
        </p:nvSpPr>
        <p:spPr bwMode="auto">
          <a:xfrm>
            <a:off x="3679825" y="4149725"/>
            <a:ext cx="231775" cy="733425"/>
          </a:xfrm>
          <a:prstGeom prst="leftBrace">
            <a:avLst>
              <a:gd name="adj1" fmla="val 36303"/>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32" name="Object 14">
            <a:extLst>
              <a:ext uri="{FF2B5EF4-FFF2-40B4-BE49-F238E27FC236}">
                <a16:creationId xmlns:a16="http://schemas.microsoft.com/office/drawing/2014/main" id="{64012851-7022-446A-B23B-B3F30FF66569}"/>
              </a:ext>
            </a:extLst>
          </p:cNvPr>
          <p:cNvGraphicFramePr>
            <a:graphicFrameLocks/>
          </p:cNvGraphicFramePr>
          <p:nvPr/>
        </p:nvGraphicFramePr>
        <p:xfrm>
          <a:off x="4098925" y="3789363"/>
          <a:ext cx="2417763" cy="719137"/>
        </p:xfrm>
        <a:graphic>
          <a:graphicData uri="http://schemas.openxmlformats.org/presentationml/2006/ole">
            <mc:AlternateContent xmlns:mc="http://schemas.openxmlformats.org/markup-compatibility/2006">
              <mc:Choice xmlns:v="urn:schemas-microsoft-com:vml" Requires="v">
                <p:oleObj spid="_x0000_s23585" name="Equation" r:id="rId8" imgW="2451100" imgH="711200" progId="Equation.DSMT4">
                  <p:embed/>
                </p:oleObj>
              </mc:Choice>
              <mc:Fallback>
                <p:oleObj name="Equation" r:id="rId8" imgW="2451100" imgH="711200" progId="Equation.DSMT4">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925" y="3789363"/>
                        <a:ext cx="241776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5">
            <a:extLst>
              <a:ext uri="{FF2B5EF4-FFF2-40B4-BE49-F238E27FC236}">
                <a16:creationId xmlns:a16="http://schemas.microsoft.com/office/drawing/2014/main" id="{A26CE15B-7860-4E96-9DD7-824FA18C0B2B}"/>
              </a:ext>
            </a:extLst>
          </p:cNvPr>
          <p:cNvGraphicFramePr>
            <a:graphicFrameLocks/>
          </p:cNvGraphicFramePr>
          <p:nvPr/>
        </p:nvGraphicFramePr>
        <p:xfrm>
          <a:off x="3924300" y="4365625"/>
          <a:ext cx="2349500" cy="787400"/>
        </p:xfrm>
        <a:graphic>
          <a:graphicData uri="http://schemas.openxmlformats.org/presentationml/2006/ole">
            <mc:AlternateContent xmlns:mc="http://schemas.openxmlformats.org/markup-compatibility/2006">
              <mc:Choice xmlns:v="urn:schemas-microsoft-com:vml" Requires="v">
                <p:oleObj spid="_x0000_s23586" name="Equation" r:id="rId10" imgW="2349500" imgH="787400" progId="Equation.DSMT4">
                  <p:embed/>
                </p:oleObj>
              </mc:Choice>
              <mc:Fallback>
                <p:oleObj name="Equation" r:id="rId10" imgW="2349500" imgH="787400" progId="Equation.DSMT4">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4365625"/>
                        <a:ext cx="23495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 Box 16">
            <a:extLst>
              <a:ext uri="{FF2B5EF4-FFF2-40B4-BE49-F238E27FC236}">
                <a16:creationId xmlns:a16="http://schemas.microsoft.com/office/drawing/2014/main" id="{C43453A1-2189-493F-90CE-24AE841115BB}"/>
              </a:ext>
            </a:extLst>
          </p:cNvPr>
          <p:cNvSpPr txBox="1">
            <a:spLocks noChangeArrowheads="1"/>
          </p:cNvSpPr>
          <p:nvPr/>
        </p:nvSpPr>
        <p:spPr bwMode="auto">
          <a:xfrm>
            <a:off x="6637338" y="4205288"/>
            <a:ext cx="183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代入上式     </a:t>
            </a:r>
            <a:endParaRPr lang="zh-CN" altLang="en-US" sz="2800" b="0">
              <a:solidFill>
                <a:schemeClr val="tx2"/>
              </a:solidFill>
              <a:latin typeface="宋体" panose="02010600030101010101" pitchFamily="2" charset="-122"/>
              <a:ea typeface="楷体_GB2312"/>
            </a:endParaRPr>
          </a:p>
        </p:txBody>
      </p:sp>
      <p:graphicFrame>
        <p:nvGraphicFramePr>
          <p:cNvPr id="35" name="Object 17">
            <a:extLst>
              <a:ext uri="{FF2B5EF4-FFF2-40B4-BE49-F238E27FC236}">
                <a16:creationId xmlns:a16="http://schemas.microsoft.com/office/drawing/2014/main" id="{DD61D407-F2F8-42DD-B80A-0C0E34E7E473}"/>
              </a:ext>
            </a:extLst>
          </p:cNvPr>
          <p:cNvGraphicFramePr>
            <a:graphicFrameLocks/>
          </p:cNvGraphicFramePr>
          <p:nvPr/>
        </p:nvGraphicFramePr>
        <p:xfrm>
          <a:off x="1082675" y="4949825"/>
          <a:ext cx="2781300" cy="708025"/>
        </p:xfrm>
        <a:graphic>
          <a:graphicData uri="http://schemas.openxmlformats.org/presentationml/2006/ole">
            <mc:AlternateContent xmlns:mc="http://schemas.openxmlformats.org/markup-compatibility/2006">
              <mc:Choice xmlns:v="urn:schemas-microsoft-com:vml" Requires="v">
                <p:oleObj spid="_x0000_s23587" name="MathType 6.0 Equation" r:id="rId12" imgW="2781300" imgH="673100" progId="Equation.DSMT4">
                  <p:embed/>
                </p:oleObj>
              </mc:Choice>
              <mc:Fallback>
                <p:oleObj name="MathType 6.0 Equation" r:id="rId12" imgW="2781300" imgH="673100" progId="Equation.DSMT4">
                  <p:embed/>
                  <p:pic>
                    <p:nvPicPr>
                      <p:cNvPr id="0" name="Object 1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2675" y="4949825"/>
                        <a:ext cx="2781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18">
            <a:extLst>
              <a:ext uri="{FF2B5EF4-FFF2-40B4-BE49-F238E27FC236}">
                <a16:creationId xmlns:a16="http://schemas.microsoft.com/office/drawing/2014/main" id="{25C95772-4C54-472A-92A3-280D20F50996}"/>
              </a:ext>
            </a:extLst>
          </p:cNvPr>
          <p:cNvGraphicFramePr>
            <a:graphicFrameLocks noChangeAspect="1"/>
          </p:cNvGraphicFramePr>
          <p:nvPr/>
        </p:nvGraphicFramePr>
        <p:xfrm>
          <a:off x="4629150" y="4941888"/>
          <a:ext cx="3443288" cy="715962"/>
        </p:xfrm>
        <a:graphic>
          <a:graphicData uri="http://schemas.openxmlformats.org/presentationml/2006/ole">
            <mc:AlternateContent xmlns:mc="http://schemas.openxmlformats.org/markup-compatibility/2006">
              <mc:Choice xmlns:v="urn:schemas-microsoft-com:vml" Requires="v">
                <p:oleObj spid="_x0000_s23588" name="MathType 6.0 Equation" r:id="rId14" imgW="3581400" imgH="673100" progId="Equation.DSMT4">
                  <p:embed/>
                </p:oleObj>
              </mc:Choice>
              <mc:Fallback>
                <p:oleObj name="MathType 6.0 Equation" r:id="rId14" imgW="3581400" imgH="673100"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9150" y="4941888"/>
                        <a:ext cx="34432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 name="Group 33">
            <a:extLst>
              <a:ext uri="{FF2B5EF4-FFF2-40B4-BE49-F238E27FC236}">
                <a16:creationId xmlns:a16="http://schemas.microsoft.com/office/drawing/2014/main" id="{BBC9A255-9993-40B8-B31E-4244680AE052}"/>
              </a:ext>
            </a:extLst>
          </p:cNvPr>
          <p:cNvGrpSpPr>
            <a:grpSpLocks/>
          </p:cNvGrpSpPr>
          <p:nvPr/>
        </p:nvGrpSpPr>
        <p:grpSpPr bwMode="auto">
          <a:xfrm>
            <a:off x="942975" y="5805488"/>
            <a:ext cx="4032250" cy="936625"/>
            <a:chOff x="612" y="3612"/>
            <a:chExt cx="2540" cy="590"/>
          </a:xfrm>
        </p:grpSpPr>
        <p:sp>
          <p:nvSpPr>
            <p:cNvPr id="23574" name="Rectangle 31">
              <a:extLst>
                <a:ext uri="{FF2B5EF4-FFF2-40B4-BE49-F238E27FC236}">
                  <a16:creationId xmlns:a16="http://schemas.microsoft.com/office/drawing/2014/main" id="{422D11A1-1ABA-49EF-878F-C9BE2DB24F13}"/>
                </a:ext>
              </a:extLst>
            </p:cNvPr>
            <p:cNvSpPr>
              <a:spLocks noChangeArrowheads="1"/>
            </p:cNvSpPr>
            <p:nvPr/>
          </p:nvSpPr>
          <p:spPr bwMode="auto">
            <a:xfrm>
              <a:off x="612" y="3612"/>
              <a:ext cx="2540" cy="590"/>
            </a:xfrm>
            <a:prstGeom prst="rect">
              <a:avLst/>
            </a:prstGeom>
            <a:noFill/>
            <a:ln w="3810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23575" name="Object 20">
              <a:extLst>
                <a:ext uri="{FF2B5EF4-FFF2-40B4-BE49-F238E27FC236}">
                  <a16:creationId xmlns:a16="http://schemas.microsoft.com/office/drawing/2014/main" id="{6DC4DB60-34CE-4A01-B8BE-597A7AACC6D5}"/>
                </a:ext>
              </a:extLst>
            </p:cNvPr>
            <p:cNvGraphicFramePr>
              <a:graphicFrameLocks noChangeAspect="1"/>
            </p:cNvGraphicFramePr>
            <p:nvPr/>
          </p:nvGraphicFramePr>
          <p:xfrm>
            <a:off x="650" y="3654"/>
            <a:ext cx="2486" cy="459"/>
          </p:xfrm>
          <a:graphic>
            <a:graphicData uri="http://schemas.openxmlformats.org/presentationml/2006/ole">
              <mc:AlternateContent xmlns:mc="http://schemas.openxmlformats.org/markup-compatibility/2006">
                <mc:Choice xmlns:v="urn:schemas-microsoft-com:vml" Requires="v">
                  <p:oleObj spid="_x0000_s23589" name="MathType 6.0 Equation" r:id="rId16" imgW="3619500" imgH="673100" progId="Equation.DSMT4">
                    <p:embed/>
                  </p:oleObj>
                </mc:Choice>
                <mc:Fallback>
                  <p:oleObj name="MathType 6.0 Equation" r:id="rId16" imgW="3619500" imgH="67310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0" y="3654"/>
                          <a:ext cx="2486" cy="45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hlink"/>
                              </a:solidFill>
                              <a:miter lim="800000"/>
                              <a:headEnd/>
                              <a:tailEnd/>
                            </a14:hiddenLine>
                          </a:ext>
                        </a:extLst>
                      </p:spPr>
                    </p:pic>
                  </p:oleObj>
                </mc:Fallback>
              </mc:AlternateContent>
            </a:graphicData>
          </a:graphic>
        </p:graphicFrame>
      </p:grpSp>
      <p:sp>
        <p:nvSpPr>
          <p:cNvPr id="40" name="Text Box 21">
            <a:extLst>
              <a:ext uri="{FF2B5EF4-FFF2-40B4-BE49-F238E27FC236}">
                <a16:creationId xmlns:a16="http://schemas.microsoft.com/office/drawing/2014/main" id="{E87BB5C5-84C4-4E2E-999F-048C21129D20}"/>
              </a:ext>
            </a:extLst>
          </p:cNvPr>
          <p:cNvSpPr txBox="1">
            <a:spLocks noChangeArrowheads="1"/>
          </p:cNvSpPr>
          <p:nvPr/>
        </p:nvSpPr>
        <p:spPr bwMode="auto">
          <a:xfrm>
            <a:off x="5119688" y="5805488"/>
            <a:ext cx="335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自由粒子德布</a:t>
            </a:r>
          </a:p>
          <a:p>
            <a:pPr eaLnBrk="1" hangingPunct="1">
              <a:spcBef>
                <a:spcPct val="0"/>
              </a:spcBef>
              <a:buFontTx/>
              <a:buNone/>
            </a:pPr>
            <a:r>
              <a:rPr lang="zh-CN" altLang="en-US" sz="2800">
                <a:solidFill>
                  <a:srgbClr val="0000CC"/>
                </a:solidFill>
                <a:latin typeface="Times New Roman" panose="02020603050405020304" pitchFamily="18" charset="0"/>
                <a:ea typeface="楷体_GB2312"/>
              </a:rPr>
              <a:t>     罗意波的波函数</a:t>
            </a:r>
          </a:p>
        </p:txBody>
      </p:sp>
      <p:sp>
        <p:nvSpPr>
          <p:cNvPr id="41" name="Text Box 22">
            <a:extLst>
              <a:ext uri="{FF2B5EF4-FFF2-40B4-BE49-F238E27FC236}">
                <a16:creationId xmlns:a16="http://schemas.microsoft.com/office/drawing/2014/main" id="{6F322C88-FA6C-493A-8463-74C123B04987}"/>
              </a:ext>
            </a:extLst>
          </p:cNvPr>
          <p:cNvSpPr txBox="1">
            <a:spLocks noChangeArrowheads="1"/>
          </p:cNvSpPr>
          <p:nvPr/>
        </p:nvSpPr>
        <p:spPr bwMode="auto">
          <a:xfrm>
            <a:off x="488950" y="5211763"/>
            <a:ext cx="742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得：</a:t>
            </a:r>
            <a:endParaRPr lang="zh-CN" altLang="en-US" sz="2800" b="0">
              <a:solidFill>
                <a:schemeClr val="tx2"/>
              </a:solidFill>
              <a:latin typeface="Times New Roman" panose="02020603050405020304" pitchFamily="18" charset="0"/>
              <a:ea typeface="楷体_GB2312"/>
            </a:endParaRPr>
          </a:p>
        </p:txBody>
      </p:sp>
      <p:sp>
        <p:nvSpPr>
          <p:cNvPr id="42" name="AutoShape 23">
            <a:extLst>
              <a:ext uri="{FF2B5EF4-FFF2-40B4-BE49-F238E27FC236}">
                <a16:creationId xmlns:a16="http://schemas.microsoft.com/office/drawing/2014/main" id="{D45C8B63-7FC9-4674-BEFE-4FF011936670}"/>
              </a:ext>
            </a:extLst>
          </p:cNvPr>
          <p:cNvSpPr>
            <a:spLocks noChangeArrowheads="1"/>
          </p:cNvSpPr>
          <p:nvPr/>
        </p:nvSpPr>
        <p:spPr bwMode="auto">
          <a:xfrm>
            <a:off x="3857625" y="5370513"/>
            <a:ext cx="685800" cy="152400"/>
          </a:xfrm>
          <a:prstGeom prst="rightArrow">
            <a:avLst>
              <a:gd name="adj1" fmla="val 50000"/>
              <a:gd name="adj2" fmla="val 112500"/>
            </a:avLst>
          </a:prstGeom>
          <a:solidFill>
            <a:srgbClr val="CCFF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43" name="Text Box 21">
            <a:extLst>
              <a:ext uri="{FF2B5EF4-FFF2-40B4-BE49-F238E27FC236}">
                <a16:creationId xmlns:a16="http://schemas.microsoft.com/office/drawing/2014/main" id="{4D89C3D1-FDB5-4D76-B7AC-E338AABB8EA5}"/>
              </a:ext>
            </a:extLst>
          </p:cNvPr>
          <p:cNvSpPr txBox="1">
            <a:spLocks noChangeArrowheads="1"/>
          </p:cNvSpPr>
          <p:nvPr/>
        </p:nvSpPr>
        <p:spPr bwMode="auto">
          <a:xfrm>
            <a:off x="4630738" y="7618413"/>
            <a:ext cx="404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描述了自由粒子的状态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69"/>
                                        </p:tgtEl>
                                        <p:attrNameLst>
                                          <p:attrName>style.visibility</p:attrName>
                                        </p:attrNameLst>
                                      </p:cBhvr>
                                      <p:to>
                                        <p:strVal val="visible"/>
                                      </p:to>
                                    </p:set>
                                    <p:animEffect transition="in" filter="wipe(left)">
                                      <p:cBhvr>
                                        <p:cTn id="7" dur="500"/>
                                        <p:tgtEl>
                                          <p:spTgt spid="125969"/>
                                        </p:tgtEl>
                                      </p:cBhvr>
                                    </p:animEffect>
                                  </p:childTnLst>
                                </p:cTn>
                              </p:par>
                            </p:childTnLst>
                          </p:cTn>
                        </p:par>
                        <p:par>
                          <p:cTn id="8" fill="hold" nodeType="afterGroup">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ox(out)">
                                      <p:cBhvr>
                                        <p:cTn id="11" dur="500"/>
                                        <p:tgtEl>
                                          <p:spTgt spid="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iterate type="lt">
                                    <p:tmPct val="100000"/>
                                  </p:iterate>
                                  <p:childTnLst>
                                    <p:set>
                                      <p:cBhvr>
                                        <p:cTn id="30" dur="1" fill="hold">
                                          <p:stCondLst>
                                            <p:cond delay="0"/>
                                          </p:stCondLst>
                                        </p:cTn>
                                        <p:tgtEl>
                                          <p:spTgt spid="29"/>
                                        </p:tgtEl>
                                        <p:attrNameLst>
                                          <p:attrName>style.visibility</p:attrName>
                                        </p:attrNameLst>
                                      </p:cBhvr>
                                      <p:to>
                                        <p:strVal val="visible"/>
                                      </p:to>
                                    </p:set>
                                    <p:anim calcmode="lin" valueType="num">
                                      <p:cBhvr>
                                        <p:cTn id="31" dur="75" fill="hold"/>
                                        <p:tgtEl>
                                          <p:spTgt spid="29"/>
                                        </p:tgtEl>
                                        <p:attrNameLst>
                                          <p:attrName>ppt_x</p:attrName>
                                        </p:attrNameLst>
                                      </p:cBhvr>
                                      <p:tavLst>
                                        <p:tav tm="0">
                                          <p:val>
                                            <p:strVal val="#ppt_x-#ppt_w/2"/>
                                          </p:val>
                                        </p:tav>
                                        <p:tav tm="100000">
                                          <p:val>
                                            <p:strVal val="#ppt_x"/>
                                          </p:val>
                                        </p:tav>
                                      </p:tavLst>
                                    </p:anim>
                                    <p:anim calcmode="lin" valueType="num">
                                      <p:cBhvr>
                                        <p:cTn id="32" dur="75" fill="hold"/>
                                        <p:tgtEl>
                                          <p:spTgt spid="29"/>
                                        </p:tgtEl>
                                        <p:attrNameLst>
                                          <p:attrName>ppt_y</p:attrName>
                                        </p:attrNameLst>
                                      </p:cBhvr>
                                      <p:tavLst>
                                        <p:tav tm="0">
                                          <p:val>
                                            <p:strVal val="#ppt_y"/>
                                          </p:val>
                                        </p:tav>
                                        <p:tav tm="100000">
                                          <p:val>
                                            <p:strVal val="#ppt_y"/>
                                          </p:val>
                                        </p:tav>
                                      </p:tavLst>
                                    </p:anim>
                                    <p:anim calcmode="lin" valueType="num">
                                      <p:cBhvr>
                                        <p:cTn id="33" dur="75" fill="hold"/>
                                        <p:tgtEl>
                                          <p:spTgt spid="29"/>
                                        </p:tgtEl>
                                        <p:attrNameLst>
                                          <p:attrName>ppt_w</p:attrName>
                                        </p:attrNameLst>
                                      </p:cBhvr>
                                      <p:tavLst>
                                        <p:tav tm="0">
                                          <p:val>
                                            <p:fltVal val="0"/>
                                          </p:val>
                                        </p:tav>
                                        <p:tav tm="100000">
                                          <p:val>
                                            <p:strVal val="#ppt_w"/>
                                          </p:val>
                                        </p:tav>
                                      </p:tavLst>
                                    </p:anim>
                                    <p:anim calcmode="lin" valueType="num">
                                      <p:cBhvr>
                                        <p:cTn id="34" dur="75"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iterate type="wd">
                                    <p:tmPct val="100000"/>
                                  </p:iterate>
                                  <p:childTnLst>
                                    <p:set>
                                      <p:cBhvr>
                                        <p:cTn id="38" dur="1" fill="hold">
                                          <p:stCondLst>
                                            <p:cond delay="0"/>
                                          </p:stCondLst>
                                        </p:cTn>
                                        <p:tgtEl>
                                          <p:spTgt spid="30"/>
                                        </p:tgtEl>
                                        <p:attrNameLst>
                                          <p:attrName>style.visibility</p:attrName>
                                        </p:attrNameLst>
                                      </p:cBhvr>
                                      <p:to>
                                        <p:strVal val="visible"/>
                                      </p:to>
                                    </p:set>
                                    <p:animEffect transition="in" filter="slide(fromBottom)">
                                      <p:cBhvr>
                                        <p:cTn id="39" dur="300"/>
                                        <p:tgtEl>
                                          <p:spTgt spid="30"/>
                                        </p:tgtEl>
                                      </p:cBhvr>
                                    </p:animEffect>
                                  </p:childTnLst>
                                </p:cTn>
                              </p:par>
                            </p:childTnLst>
                          </p:cTn>
                        </p:par>
                        <p:par>
                          <p:cTn id="40" fill="hold" nodeType="afterGroup">
                            <p:stCondLst>
                              <p:cond delay="900"/>
                            </p:stCondLst>
                            <p:childTnLst>
                              <p:par>
                                <p:cTn id="41" presetID="17" presetClass="entr" presetSubtype="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ppt_h/2"/>
                                          </p:val>
                                        </p:tav>
                                        <p:tav tm="100000">
                                          <p:val>
                                            <p:strVal val="#ppt_y"/>
                                          </p:val>
                                        </p:tav>
                                      </p:tavLst>
                                    </p:anim>
                                    <p:anim calcmode="lin" valueType="num">
                                      <p:cBhvr>
                                        <p:cTn id="45" dur="500" fill="hold"/>
                                        <p:tgtEl>
                                          <p:spTgt spid="31"/>
                                        </p:tgtEl>
                                        <p:attrNameLst>
                                          <p:attrName>ppt_w</p:attrName>
                                        </p:attrNameLst>
                                      </p:cBhvr>
                                      <p:tavLst>
                                        <p:tav tm="0">
                                          <p:val>
                                            <p:strVal val="#ppt_w"/>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400"/>
                            </p:stCondLst>
                            <p:childTnLst>
                              <p:par>
                                <p:cTn id="48" presetID="12" presetClass="entr" presetSubtype="2"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slide(fromRight)">
                                      <p:cBhvr>
                                        <p:cTn id="50" dur="500"/>
                                        <p:tgtEl>
                                          <p:spTgt spid="32"/>
                                        </p:tgtEl>
                                      </p:cBhvr>
                                    </p:animEffect>
                                  </p:childTnLst>
                                </p:cTn>
                              </p:par>
                            </p:childTnLst>
                          </p:cTn>
                        </p:par>
                        <p:par>
                          <p:cTn id="51" fill="hold" nodeType="afterGroup">
                            <p:stCondLst>
                              <p:cond delay="1900"/>
                            </p:stCondLst>
                            <p:childTnLst>
                              <p:par>
                                <p:cTn id="52" presetID="12" presetClass="entr" presetSubtype="4"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slide(fromBottom)">
                                      <p:cBhvr>
                                        <p:cTn id="54" dur="500"/>
                                        <p:tgtEl>
                                          <p:spTgt spid="33"/>
                                        </p:tgtEl>
                                      </p:cBhvr>
                                    </p:animEffect>
                                  </p:childTnLst>
                                </p:cTn>
                              </p:par>
                            </p:childTnLst>
                          </p:cTn>
                        </p:par>
                        <p:par>
                          <p:cTn id="55" fill="hold" nodeType="afterGroup">
                            <p:stCondLst>
                              <p:cond delay="2400"/>
                            </p:stCondLst>
                            <p:childTnLst>
                              <p:par>
                                <p:cTn id="56" presetID="12" presetClass="entr" presetSubtype="4"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slide(fromBottom)">
                                      <p:cBhvr>
                                        <p:cTn id="58" dur="500"/>
                                        <p:tgtEl>
                                          <p:spTgt spid="3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slide(fromBottom)">
                                      <p:cBhvr>
                                        <p:cTn id="63" dur="500"/>
                                        <p:tgtEl>
                                          <p:spTgt spid="41"/>
                                        </p:tgtEl>
                                      </p:cBhvr>
                                    </p:animEffect>
                                  </p:childTnLst>
                                </p:cTn>
                              </p:par>
                            </p:childTnLst>
                          </p:cTn>
                        </p:par>
                        <p:par>
                          <p:cTn id="64" fill="hold" nodeType="afterGroup">
                            <p:stCondLst>
                              <p:cond delay="500"/>
                            </p:stCondLst>
                            <p:childTnLst>
                              <p:par>
                                <p:cTn id="65" presetID="12" presetClass="entr" presetSubtype="8"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slide(fromLeft)">
                                      <p:cBhvr>
                                        <p:cTn id="67" dur="500"/>
                                        <p:tgtEl>
                                          <p:spTgt spid="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ppt_x</p:attrName>
                                        </p:attrNameLst>
                                      </p:cBhvr>
                                      <p:tavLst>
                                        <p:tav tm="0">
                                          <p:val>
                                            <p:strVal val="#ppt_x-#ppt_w/2"/>
                                          </p:val>
                                        </p:tav>
                                        <p:tav tm="100000">
                                          <p:val>
                                            <p:strVal val="#ppt_x"/>
                                          </p:val>
                                        </p:tav>
                                      </p:tavLst>
                                    </p:anim>
                                    <p:anim calcmode="lin" valueType="num">
                                      <p:cBhvr>
                                        <p:cTn id="73" dur="500" fill="hold"/>
                                        <p:tgtEl>
                                          <p:spTgt spid="42"/>
                                        </p:tgtEl>
                                        <p:attrNameLst>
                                          <p:attrName>ppt_y</p:attrName>
                                        </p:attrNameLst>
                                      </p:cBhvr>
                                      <p:tavLst>
                                        <p:tav tm="0">
                                          <p:val>
                                            <p:strVal val="#ppt_y"/>
                                          </p:val>
                                        </p:tav>
                                        <p:tav tm="100000">
                                          <p:val>
                                            <p:strVal val="#ppt_y"/>
                                          </p:val>
                                        </p:tav>
                                      </p:tavLst>
                                    </p:anim>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8" fill="hold" nodeType="click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p:cTn id="80" dur="500" fill="hold"/>
                                        <p:tgtEl>
                                          <p:spTgt spid="36"/>
                                        </p:tgtEl>
                                        <p:attrNameLst>
                                          <p:attrName>ppt_x</p:attrName>
                                        </p:attrNameLst>
                                      </p:cBhvr>
                                      <p:tavLst>
                                        <p:tav tm="0">
                                          <p:val>
                                            <p:strVal val="#ppt_x-#ppt_w/2"/>
                                          </p:val>
                                        </p:tav>
                                        <p:tav tm="100000">
                                          <p:val>
                                            <p:strVal val="#ppt_x"/>
                                          </p:val>
                                        </p:tav>
                                      </p:tavLst>
                                    </p:anim>
                                    <p:anim calcmode="lin" valueType="num">
                                      <p:cBhvr>
                                        <p:cTn id="81" dur="500" fill="hold"/>
                                        <p:tgtEl>
                                          <p:spTgt spid="36"/>
                                        </p:tgtEl>
                                        <p:attrNameLst>
                                          <p:attrName>ppt_y</p:attrName>
                                        </p:attrNameLst>
                                      </p:cBhvr>
                                      <p:tavLst>
                                        <p:tav tm="0">
                                          <p:val>
                                            <p:strVal val="#ppt_y"/>
                                          </p:val>
                                        </p:tav>
                                        <p:tav tm="100000">
                                          <p:val>
                                            <p:strVal val="#ppt_y"/>
                                          </p:val>
                                        </p:tav>
                                      </p:tavLst>
                                    </p:anim>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additive="base">
                                        <p:cTn id="88" dur="500" fill="hold"/>
                                        <p:tgtEl>
                                          <p:spTgt spid="37"/>
                                        </p:tgtEl>
                                        <p:attrNameLst>
                                          <p:attrName>ppt_x</p:attrName>
                                        </p:attrNameLst>
                                      </p:cBhvr>
                                      <p:tavLst>
                                        <p:tav tm="0">
                                          <p:val>
                                            <p:strVal val="#ppt_x"/>
                                          </p:val>
                                        </p:tav>
                                        <p:tav tm="100000">
                                          <p:val>
                                            <p:strVal val="#ppt_x"/>
                                          </p:val>
                                        </p:tav>
                                      </p:tavLst>
                                    </p:anim>
                                    <p:anim calcmode="lin" valueType="num">
                                      <p:cBhvr additive="base">
                                        <p:cTn id="8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left)">
                                      <p:cBhvr>
                                        <p:cTn id="94" dur="500"/>
                                        <p:tgtEl>
                                          <p:spTgt spid="4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left)">
                                      <p:cBhvr>
                                        <p:cTn id="9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9" grpId="0" autoUpdateAnimBg="0"/>
      <p:bldP spid="25" grpId="0" autoUpdateAnimBg="0"/>
      <p:bldP spid="27" grpId="0" autoUpdateAnimBg="0"/>
      <p:bldP spid="29" grpId="0" autoUpdateAnimBg="0"/>
      <p:bldP spid="30" grpId="0" autoUpdateAnimBg="0"/>
      <p:bldP spid="31" grpId="0" animBg="1"/>
      <p:bldP spid="34" grpId="0" autoUpdateAnimBg="0"/>
      <p:bldP spid="40" grpId="0"/>
      <p:bldP spid="41" grpId="0" autoUpdateAnimBg="0"/>
      <p:bldP spid="42" grpId="0" animBg="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a:extLst>
              <a:ext uri="{FF2B5EF4-FFF2-40B4-BE49-F238E27FC236}">
                <a16:creationId xmlns:a16="http://schemas.microsoft.com/office/drawing/2014/main" id="{F332AB22-BAD0-45F7-80F2-9EBBB9F26704}"/>
              </a:ext>
            </a:extLst>
          </p:cNvPr>
          <p:cNvGrpSpPr>
            <a:grpSpLocks/>
          </p:cNvGrpSpPr>
          <p:nvPr/>
        </p:nvGrpSpPr>
        <p:grpSpPr bwMode="auto">
          <a:xfrm>
            <a:off x="755650" y="188913"/>
            <a:ext cx="4032250" cy="936625"/>
            <a:chOff x="612" y="3612"/>
            <a:chExt cx="2540" cy="590"/>
          </a:xfrm>
        </p:grpSpPr>
        <p:sp>
          <p:nvSpPr>
            <p:cNvPr id="25624" name="Rectangle 31">
              <a:extLst>
                <a:ext uri="{FF2B5EF4-FFF2-40B4-BE49-F238E27FC236}">
                  <a16:creationId xmlns:a16="http://schemas.microsoft.com/office/drawing/2014/main" id="{05569D60-EBE8-46B5-9AD8-C8D340DF19E7}"/>
                </a:ext>
              </a:extLst>
            </p:cNvPr>
            <p:cNvSpPr>
              <a:spLocks noChangeArrowheads="1"/>
            </p:cNvSpPr>
            <p:nvPr/>
          </p:nvSpPr>
          <p:spPr bwMode="auto">
            <a:xfrm>
              <a:off x="612" y="3612"/>
              <a:ext cx="2540" cy="590"/>
            </a:xfrm>
            <a:prstGeom prst="rect">
              <a:avLst/>
            </a:prstGeom>
            <a:noFill/>
            <a:ln w="3810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25625" name="Object 20">
              <a:extLst>
                <a:ext uri="{FF2B5EF4-FFF2-40B4-BE49-F238E27FC236}">
                  <a16:creationId xmlns:a16="http://schemas.microsoft.com/office/drawing/2014/main" id="{7853779D-9DF9-40E3-9D35-3A00104D56BB}"/>
                </a:ext>
              </a:extLst>
            </p:cNvPr>
            <p:cNvGraphicFramePr>
              <a:graphicFrameLocks noChangeAspect="1"/>
            </p:cNvGraphicFramePr>
            <p:nvPr/>
          </p:nvGraphicFramePr>
          <p:xfrm>
            <a:off x="702" y="3654"/>
            <a:ext cx="2381" cy="459"/>
          </p:xfrm>
          <a:graphic>
            <a:graphicData uri="http://schemas.openxmlformats.org/presentationml/2006/ole">
              <mc:AlternateContent xmlns:mc="http://schemas.openxmlformats.org/markup-compatibility/2006">
                <mc:Choice xmlns:v="urn:schemas-microsoft-com:vml" Requires="v">
                  <p:oleObj spid="_x0000_s25627" name="Equation" r:id="rId3" imgW="3467100" imgH="673100" progId="Equation.DSMT4">
                    <p:embed/>
                  </p:oleObj>
                </mc:Choice>
                <mc:Fallback>
                  <p:oleObj name="Equation" r:id="rId3" imgW="3467100" imgH="67310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 y="3654"/>
                          <a:ext cx="2381" cy="45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hlink"/>
                              </a:solidFill>
                              <a:miter lim="800000"/>
                              <a:headEnd/>
                              <a:tailEnd/>
                            </a14:hiddenLine>
                          </a:ext>
                        </a:extLst>
                      </p:spPr>
                    </p:pic>
                  </p:oleObj>
                </mc:Fallback>
              </mc:AlternateContent>
            </a:graphicData>
          </a:graphic>
        </p:graphicFrame>
      </p:grpSp>
      <p:sp>
        <p:nvSpPr>
          <p:cNvPr id="42005" name="Text Box 21">
            <a:extLst>
              <a:ext uri="{FF2B5EF4-FFF2-40B4-BE49-F238E27FC236}">
                <a16:creationId xmlns:a16="http://schemas.microsoft.com/office/drawing/2014/main" id="{BD12C815-8B1C-4C42-8299-4501C27C3635}"/>
              </a:ext>
            </a:extLst>
          </p:cNvPr>
          <p:cNvSpPr txBox="1">
            <a:spLocks noChangeArrowheads="1"/>
          </p:cNvSpPr>
          <p:nvPr/>
        </p:nvSpPr>
        <p:spPr bwMode="auto">
          <a:xfrm>
            <a:off x="4932363" y="188913"/>
            <a:ext cx="335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自由粒子德布</a:t>
            </a:r>
          </a:p>
          <a:p>
            <a:pPr eaLnBrk="1" hangingPunct="1">
              <a:spcBef>
                <a:spcPct val="0"/>
              </a:spcBef>
              <a:buFontTx/>
              <a:buNone/>
            </a:pPr>
            <a:r>
              <a:rPr lang="zh-CN" altLang="en-US" sz="2800">
                <a:solidFill>
                  <a:srgbClr val="0000CC"/>
                </a:solidFill>
                <a:latin typeface="Times New Roman" panose="02020603050405020304" pitchFamily="18" charset="0"/>
                <a:ea typeface="楷体_GB2312"/>
              </a:rPr>
              <a:t>     罗意波的波函数</a:t>
            </a:r>
          </a:p>
        </p:txBody>
      </p:sp>
      <p:sp>
        <p:nvSpPr>
          <p:cNvPr id="25604" name="Text Box 32">
            <a:extLst>
              <a:ext uri="{FF2B5EF4-FFF2-40B4-BE49-F238E27FC236}">
                <a16:creationId xmlns:a16="http://schemas.microsoft.com/office/drawing/2014/main" id="{86217EDA-6AC5-4083-9AF5-69A05DCC8585}"/>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14</a:t>
            </a:r>
            <a:endParaRPr lang="en-US" altLang="zh-CN" sz="2800">
              <a:solidFill>
                <a:schemeClr val="tx2"/>
              </a:solidFill>
              <a:latin typeface="楷体_GB2312"/>
              <a:ea typeface="楷体_GB2312"/>
            </a:endParaRPr>
          </a:p>
        </p:txBody>
      </p:sp>
      <p:sp>
        <p:nvSpPr>
          <p:cNvPr id="21" name="Text Box 21">
            <a:extLst>
              <a:ext uri="{FF2B5EF4-FFF2-40B4-BE49-F238E27FC236}">
                <a16:creationId xmlns:a16="http://schemas.microsoft.com/office/drawing/2014/main" id="{A29FEDE6-DFBE-4A7A-A3BC-2C5CFB7CD024}"/>
              </a:ext>
            </a:extLst>
          </p:cNvPr>
          <p:cNvSpPr txBox="1">
            <a:spLocks noChangeArrowheads="1"/>
          </p:cNvSpPr>
          <p:nvPr/>
        </p:nvSpPr>
        <p:spPr bwMode="auto">
          <a:xfrm>
            <a:off x="4356100" y="1196975"/>
            <a:ext cx="404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描述了自由粒子的状态</a:t>
            </a:r>
          </a:p>
        </p:txBody>
      </p:sp>
      <p:sp>
        <p:nvSpPr>
          <p:cNvPr id="22" name="Rectangle 3">
            <a:extLst>
              <a:ext uri="{FF2B5EF4-FFF2-40B4-BE49-F238E27FC236}">
                <a16:creationId xmlns:a16="http://schemas.microsoft.com/office/drawing/2014/main" id="{CB2025F7-FCAB-40C3-B1D4-58730D2880FA}"/>
              </a:ext>
            </a:extLst>
          </p:cNvPr>
          <p:cNvSpPr>
            <a:spLocks noChangeArrowheads="1"/>
          </p:cNvSpPr>
          <p:nvPr/>
        </p:nvSpPr>
        <p:spPr bwMode="auto">
          <a:xfrm>
            <a:off x="552450" y="2728913"/>
            <a:ext cx="7891463"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800">
                <a:solidFill>
                  <a:srgbClr val="0000CC"/>
                </a:solidFill>
                <a:latin typeface="Times New Roman" panose="02020603050405020304" pitchFamily="18" charset="0"/>
                <a:ea typeface="楷体_GB2312"/>
              </a:rPr>
              <a:t>电子在空间的位置</a:t>
            </a:r>
            <a:r>
              <a:rPr lang="zh-CN" altLang="en-US" sz="2800">
                <a:solidFill>
                  <a:schemeClr val="tx2"/>
                </a:solidFill>
                <a:latin typeface="Times New Roman" panose="02020603050405020304" pitchFamily="18" charset="0"/>
                <a:ea typeface="楷体_GB2312"/>
              </a:rPr>
              <a:t>是不确定的，但有一定的</a:t>
            </a:r>
            <a:r>
              <a:rPr lang="zh-CN" altLang="en-US" sz="2800">
                <a:solidFill>
                  <a:srgbClr val="0000CC"/>
                </a:solidFill>
                <a:latin typeface="Times New Roman" panose="02020603050405020304" pitchFamily="18" charset="0"/>
                <a:ea typeface="楷体_GB2312"/>
              </a:rPr>
              <a:t>几率分布</a:t>
            </a:r>
            <a:r>
              <a:rPr lang="zh-CN" altLang="en-US" sz="2800">
                <a:solidFill>
                  <a:schemeClr val="tx2"/>
                </a:solidFill>
                <a:latin typeface="Times New Roman" panose="02020603050405020304" pitchFamily="18" charset="0"/>
                <a:ea typeface="楷体_GB2312"/>
              </a:rPr>
              <a:t>。电子在空间某处出现的几率，</a:t>
            </a:r>
            <a:r>
              <a:rPr lang="zh-CN" altLang="en-US" sz="2800">
                <a:solidFill>
                  <a:srgbClr val="0000CC"/>
                </a:solidFill>
                <a:latin typeface="Times New Roman" panose="02020603050405020304" pitchFamily="18" charset="0"/>
                <a:ea typeface="楷体_GB2312"/>
              </a:rPr>
              <a:t>正比于电子波函数的强度</a:t>
            </a:r>
            <a:r>
              <a:rPr lang="zh-CN" altLang="en-US" sz="2800">
                <a:solidFill>
                  <a:schemeClr val="tx2"/>
                </a:solidFill>
                <a:latin typeface="Times New Roman" panose="02020603050405020304" pitchFamily="18" charset="0"/>
                <a:ea typeface="楷体_GB2312"/>
              </a:rPr>
              <a:t>。</a:t>
            </a:r>
          </a:p>
        </p:txBody>
      </p:sp>
      <p:sp>
        <p:nvSpPr>
          <p:cNvPr id="23" name="Rectangle 8">
            <a:extLst>
              <a:ext uri="{FF2B5EF4-FFF2-40B4-BE49-F238E27FC236}">
                <a16:creationId xmlns:a16="http://schemas.microsoft.com/office/drawing/2014/main" id="{C72AD6E9-4704-4E16-9CE0-2017707F87F3}"/>
              </a:ext>
            </a:extLst>
          </p:cNvPr>
          <p:cNvSpPr>
            <a:spLocks noChangeArrowheads="1"/>
          </p:cNvSpPr>
          <p:nvPr/>
        </p:nvSpPr>
        <p:spPr bwMode="auto">
          <a:xfrm>
            <a:off x="539750" y="1782763"/>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ea typeface="楷体_GB2312"/>
              </a:rPr>
              <a:t>电子衍射实验表明：</a:t>
            </a:r>
            <a:r>
              <a:rPr lang="zh-CN" altLang="en-US" sz="2800">
                <a:solidFill>
                  <a:srgbClr val="0000CC"/>
                </a:solidFill>
                <a:latin typeface="Times New Roman" panose="02020603050405020304" pitchFamily="18" charset="0"/>
                <a:ea typeface="楷体_GB2312"/>
              </a:rPr>
              <a:t>电子呈现出的波动性</a:t>
            </a:r>
            <a:r>
              <a:rPr lang="zh-CN" altLang="en-US" sz="2800">
                <a:solidFill>
                  <a:schemeClr val="tx2"/>
                </a:solidFill>
                <a:latin typeface="Times New Roman" panose="02020603050405020304" pitchFamily="18" charset="0"/>
                <a:ea typeface="楷体_GB2312"/>
              </a:rPr>
              <a:t>只是反映电子运动的一种</a:t>
            </a:r>
            <a:r>
              <a:rPr lang="zh-CN" altLang="en-US" sz="2800">
                <a:solidFill>
                  <a:srgbClr val="0000CC"/>
                </a:solidFill>
                <a:latin typeface="Times New Roman" panose="02020603050405020304" pitchFamily="18" charset="0"/>
                <a:ea typeface="楷体_GB2312"/>
              </a:rPr>
              <a:t>统计规律性</a:t>
            </a:r>
            <a:r>
              <a:rPr lang="zh-CN" altLang="en-US" sz="2800">
                <a:solidFill>
                  <a:schemeClr val="tx2"/>
                </a:solidFill>
                <a:latin typeface="Times New Roman" panose="02020603050405020304" pitchFamily="18" charset="0"/>
                <a:ea typeface="楷体_GB2312"/>
              </a:rPr>
              <a:t>。</a:t>
            </a:r>
          </a:p>
        </p:txBody>
      </p:sp>
      <p:grpSp>
        <p:nvGrpSpPr>
          <p:cNvPr id="24" name="组合 23">
            <a:extLst>
              <a:ext uri="{FF2B5EF4-FFF2-40B4-BE49-F238E27FC236}">
                <a16:creationId xmlns:a16="http://schemas.microsoft.com/office/drawing/2014/main" id="{9801D4CE-E615-4F34-9B8E-8950C21CCC47}"/>
              </a:ext>
            </a:extLst>
          </p:cNvPr>
          <p:cNvGrpSpPr>
            <a:grpSpLocks/>
          </p:cNvGrpSpPr>
          <p:nvPr/>
        </p:nvGrpSpPr>
        <p:grpSpPr bwMode="auto">
          <a:xfrm>
            <a:off x="1547813" y="4273550"/>
            <a:ext cx="2286000" cy="2357438"/>
            <a:chOff x="6643701" y="49136"/>
            <a:chExt cx="2286017" cy="2357430"/>
          </a:xfrm>
        </p:grpSpPr>
        <p:sp>
          <p:nvSpPr>
            <p:cNvPr id="25" name="圆角矩形 22">
              <a:extLst>
                <a:ext uri="{FF2B5EF4-FFF2-40B4-BE49-F238E27FC236}">
                  <a16:creationId xmlns:a16="http://schemas.microsoft.com/office/drawing/2014/main" id="{7BF0AC28-5273-426B-9453-E2A00D2794C4}"/>
                </a:ext>
              </a:extLst>
            </p:cNvPr>
            <p:cNvSpPr>
              <a:spLocks noChangeArrowheads="1"/>
            </p:cNvSpPr>
            <p:nvPr/>
          </p:nvSpPr>
          <p:spPr bwMode="auto">
            <a:xfrm>
              <a:off x="6643701" y="49136"/>
              <a:ext cx="2286017" cy="2357430"/>
            </a:xfrm>
            <a:prstGeom prst="roundRect">
              <a:avLst>
                <a:gd name="adj" fmla="val 16667"/>
              </a:avLst>
            </a:prstGeom>
            <a:solidFill>
              <a:schemeClr val="accent6"/>
            </a:solidFill>
            <a:ln w="28575"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solidFill>
                  <a:schemeClr val="tx2"/>
                </a:solidFill>
                <a:latin typeface="楷体_GB2312" pitchFamily="49" charset="-122"/>
                <a:ea typeface="楷体_GB2312" pitchFamily="49" charset="-122"/>
                <a:cs typeface="+mn-cs"/>
              </a:endParaRPr>
            </a:p>
          </p:txBody>
        </p:sp>
        <p:grpSp>
          <p:nvGrpSpPr>
            <p:cNvPr id="25612" name="组合 21">
              <a:extLst>
                <a:ext uri="{FF2B5EF4-FFF2-40B4-BE49-F238E27FC236}">
                  <a16:creationId xmlns:a16="http://schemas.microsoft.com/office/drawing/2014/main" id="{F012563C-D068-414B-93AC-EA17B491C9C9}"/>
                </a:ext>
              </a:extLst>
            </p:cNvPr>
            <p:cNvGrpSpPr>
              <a:grpSpLocks/>
            </p:cNvGrpSpPr>
            <p:nvPr/>
          </p:nvGrpSpPr>
          <p:grpSpPr bwMode="auto">
            <a:xfrm rot="5400000">
              <a:off x="6675914" y="110640"/>
              <a:ext cx="2194588" cy="2259013"/>
              <a:chOff x="6357938" y="4264025"/>
              <a:chExt cx="2194588" cy="2259013"/>
            </a:xfrm>
          </p:grpSpPr>
          <p:cxnSp>
            <p:nvCxnSpPr>
              <p:cNvPr id="25613" name="直接连接符 50">
                <a:extLst>
                  <a:ext uri="{FF2B5EF4-FFF2-40B4-BE49-F238E27FC236}">
                    <a16:creationId xmlns:a16="http://schemas.microsoft.com/office/drawing/2014/main" id="{65E550EA-1AAD-4523-A089-27A981FECD5B}"/>
                  </a:ext>
                </a:extLst>
              </p:cNvPr>
              <p:cNvCxnSpPr>
                <a:cxnSpLocks noChangeShapeType="1"/>
              </p:cNvCxnSpPr>
              <p:nvPr/>
            </p:nvCxnSpPr>
            <p:spPr bwMode="auto">
              <a:xfrm rot="5400000">
                <a:off x="6727825" y="4821238"/>
                <a:ext cx="1116013" cy="1587"/>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cxnSp>
            <p:nvCxnSpPr>
              <p:cNvPr id="25614" name="直接连接符 51">
                <a:extLst>
                  <a:ext uri="{FF2B5EF4-FFF2-40B4-BE49-F238E27FC236}">
                    <a16:creationId xmlns:a16="http://schemas.microsoft.com/office/drawing/2014/main" id="{16D13BED-4A46-4454-8FD6-0A425CB76152}"/>
                  </a:ext>
                </a:extLst>
              </p:cNvPr>
              <p:cNvCxnSpPr>
                <a:cxnSpLocks noChangeShapeType="1"/>
              </p:cNvCxnSpPr>
              <p:nvPr/>
            </p:nvCxnSpPr>
            <p:spPr bwMode="auto">
              <a:xfrm rot="5400000">
                <a:off x="6727825" y="5964238"/>
                <a:ext cx="1116013" cy="1587"/>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cxnSp>
          <p:grpSp>
            <p:nvGrpSpPr>
              <p:cNvPr id="25615" name="组合 12">
                <a:extLst>
                  <a:ext uri="{FF2B5EF4-FFF2-40B4-BE49-F238E27FC236}">
                    <a16:creationId xmlns:a16="http://schemas.microsoft.com/office/drawing/2014/main" id="{2865631B-7C3E-4595-A5C1-30DB12CD307A}"/>
                  </a:ext>
                </a:extLst>
              </p:cNvPr>
              <p:cNvGrpSpPr>
                <a:grpSpLocks/>
              </p:cNvGrpSpPr>
              <p:nvPr/>
            </p:nvGrpSpPr>
            <p:grpSpPr bwMode="auto">
              <a:xfrm>
                <a:off x="6357938" y="5072063"/>
                <a:ext cx="928687" cy="644525"/>
                <a:chOff x="6357938" y="5072063"/>
                <a:chExt cx="928687" cy="644525"/>
              </a:xfrm>
            </p:grpSpPr>
            <p:cxnSp>
              <p:nvCxnSpPr>
                <p:cNvPr id="25620" name="直接箭头连接符 53">
                  <a:extLst>
                    <a:ext uri="{FF2B5EF4-FFF2-40B4-BE49-F238E27FC236}">
                      <a16:creationId xmlns:a16="http://schemas.microsoft.com/office/drawing/2014/main" id="{D6F72216-01D2-49A2-95B3-DDEDD6E18106}"/>
                    </a:ext>
                  </a:extLst>
                </p:cNvPr>
                <p:cNvCxnSpPr>
                  <a:cxnSpLocks noChangeShapeType="1"/>
                </p:cNvCxnSpPr>
                <p:nvPr/>
              </p:nvCxnSpPr>
              <p:spPr bwMode="auto">
                <a:xfrm>
                  <a:off x="6357938" y="5072063"/>
                  <a:ext cx="928687" cy="1587"/>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5621" name="直接箭头连接符 54">
                  <a:extLst>
                    <a:ext uri="{FF2B5EF4-FFF2-40B4-BE49-F238E27FC236}">
                      <a16:creationId xmlns:a16="http://schemas.microsoft.com/office/drawing/2014/main" id="{3E8F6404-FB64-4B01-B00B-4484549B7FB2}"/>
                    </a:ext>
                  </a:extLst>
                </p:cNvPr>
                <p:cNvCxnSpPr>
                  <a:cxnSpLocks noChangeShapeType="1"/>
                </p:cNvCxnSpPr>
                <p:nvPr/>
              </p:nvCxnSpPr>
              <p:spPr bwMode="auto">
                <a:xfrm>
                  <a:off x="6357938" y="5286375"/>
                  <a:ext cx="928687" cy="1588"/>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5622" name="直接箭头连接符 55">
                  <a:extLst>
                    <a:ext uri="{FF2B5EF4-FFF2-40B4-BE49-F238E27FC236}">
                      <a16:creationId xmlns:a16="http://schemas.microsoft.com/office/drawing/2014/main" id="{947E9D9B-5DDB-4160-90E6-38E85C927D14}"/>
                    </a:ext>
                  </a:extLst>
                </p:cNvPr>
                <p:cNvCxnSpPr>
                  <a:cxnSpLocks noChangeShapeType="1"/>
                </p:cNvCxnSpPr>
                <p:nvPr/>
              </p:nvCxnSpPr>
              <p:spPr bwMode="auto">
                <a:xfrm>
                  <a:off x="6357938" y="5500688"/>
                  <a:ext cx="928687" cy="1587"/>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5623" name="直接箭头连接符 56">
                  <a:extLst>
                    <a:ext uri="{FF2B5EF4-FFF2-40B4-BE49-F238E27FC236}">
                      <a16:creationId xmlns:a16="http://schemas.microsoft.com/office/drawing/2014/main" id="{CB4AFB9F-E525-4714-8887-1638E5162150}"/>
                    </a:ext>
                  </a:extLst>
                </p:cNvPr>
                <p:cNvCxnSpPr>
                  <a:cxnSpLocks noChangeShapeType="1"/>
                </p:cNvCxnSpPr>
                <p:nvPr/>
              </p:nvCxnSpPr>
              <p:spPr bwMode="auto">
                <a:xfrm>
                  <a:off x="6357938" y="5715000"/>
                  <a:ext cx="928687" cy="1588"/>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5616" name="组合 17">
                <a:extLst>
                  <a:ext uri="{FF2B5EF4-FFF2-40B4-BE49-F238E27FC236}">
                    <a16:creationId xmlns:a16="http://schemas.microsoft.com/office/drawing/2014/main" id="{A82E3E96-F32C-46C8-80AB-EB3E27BFE713}"/>
                  </a:ext>
                </a:extLst>
              </p:cNvPr>
              <p:cNvGrpSpPr>
                <a:grpSpLocks/>
              </p:cNvGrpSpPr>
              <p:nvPr/>
            </p:nvGrpSpPr>
            <p:grpSpPr bwMode="auto">
              <a:xfrm>
                <a:off x="7184526" y="5070070"/>
                <a:ext cx="1368000" cy="681337"/>
                <a:chOff x="7184526" y="5070070"/>
                <a:chExt cx="1368000" cy="681337"/>
              </a:xfrm>
            </p:grpSpPr>
            <p:cxnSp>
              <p:nvCxnSpPr>
                <p:cNvPr id="25618" name="直接箭头连接符 58">
                  <a:extLst>
                    <a:ext uri="{FF2B5EF4-FFF2-40B4-BE49-F238E27FC236}">
                      <a16:creationId xmlns:a16="http://schemas.microsoft.com/office/drawing/2014/main" id="{445BB145-F753-42C2-8F47-A30384C9315A}"/>
                    </a:ext>
                  </a:extLst>
                </p:cNvPr>
                <p:cNvCxnSpPr>
                  <a:cxnSpLocks noChangeShapeType="1"/>
                </p:cNvCxnSpPr>
                <p:nvPr/>
              </p:nvCxnSpPr>
              <p:spPr bwMode="auto">
                <a:xfrm rot="1800000">
                  <a:off x="7184526" y="5749820"/>
                  <a:ext cx="1368000" cy="1587"/>
                </a:xfrm>
                <a:prstGeom prst="straightConnector1">
                  <a:avLst/>
                </a:prstGeom>
                <a:noFill/>
                <a:ln w="190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25619" name="直接箭头连接符 57">
                  <a:extLst>
                    <a:ext uri="{FF2B5EF4-FFF2-40B4-BE49-F238E27FC236}">
                      <a16:creationId xmlns:a16="http://schemas.microsoft.com/office/drawing/2014/main" id="{04E1A59A-970F-411D-8896-630D7467A15A}"/>
                    </a:ext>
                  </a:extLst>
                </p:cNvPr>
                <p:cNvCxnSpPr>
                  <a:cxnSpLocks noChangeShapeType="1"/>
                </p:cNvCxnSpPr>
                <p:nvPr/>
              </p:nvCxnSpPr>
              <p:spPr bwMode="auto">
                <a:xfrm rot="-1800000">
                  <a:off x="7205287" y="5070070"/>
                  <a:ext cx="1224000" cy="1588"/>
                </a:xfrm>
                <a:prstGeom prst="straightConnector1">
                  <a:avLst/>
                </a:prstGeom>
                <a:noFill/>
                <a:ln w="19050" algn="ctr">
                  <a:solidFill>
                    <a:srgbClr val="FFC000"/>
                  </a:solidFill>
                  <a:round/>
                  <a:headEnd/>
                  <a:tailEnd type="arrow" w="med" len="med"/>
                </a:ln>
                <a:extLst>
                  <a:ext uri="{909E8E84-426E-40DD-AFC4-6F175D3DCCD1}">
                    <a14:hiddenFill xmlns:a14="http://schemas.microsoft.com/office/drawing/2010/main">
                      <a:noFill/>
                    </a14:hiddenFill>
                  </a:ext>
                </a:extLst>
              </p:spPr>
            </p:cxnSp>
          </p:grpSp>
          <p:pic>
            <p:nvPicPr>
              <p:cNvPr id="25617" name="Picture 35" descr="C:\Documents and Settings\Administrator\桌面\图片1.jpg">
                <a:extLst>
                  <a:ext uri="{FF2B5EF4-FFF2-40B4-BE49-F238E27FC236}">
                    <a16:creationId xmlns:a16="http://schemas.microsoft.com/office/drawing/2014/main" id="{AD784DFC-8D02-4204-B694-1E713F691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49" r="32030"/>
              <a:stretch>
                <a:fillRect/>
              </a:stretch>
            </p:blipFill>
            <p:spPr bwMode="auto">
              <a:xfrm rot="-5400000">
                <a:off x="7328053" y="5135700"/>
                <a:ext cx="1845982" cy="50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8" name="Picture 12" descr="C:\Documents and Settings\Administrator\Application Data\Tencent\Users\188541213\QQ\WinTemp\RichOle\[WTT%HLZNO~8S7RQ2RGJUL7.jpg">
            <a:extLst>
              <a:ext uri="{FF2B5EF4-FFF2-40B4-BE49-F238E27FC236}">
                <a16:creationId xmlns:a16="http://schemas.microsoft.com/office/drawing/2014/main" id="{5544B258-554B-4CE0-AC47-F08DC69436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3827463"/>
            <a:ext cx="17859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AC7689B-60B1-494F-B21F-0D05C67FA572}"/>
              </a:ext>
            </a:extLst>
          </p:cNvPr>
          <p:cNvSpPr>
            <a:spLocks noChangeArrowheads="1"/>
          </p:cNvSpPr>
          <p:nvPr/>
        </p:nvSpPr>
        <p:spPr bwMode="auto">
          <a:xfrm>
            <a:off x="6734175" y="5165725"/>
            <a:ext cx="1989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Times New Roman" panose="02020603050405020304" pitchFamily="18" charset="0"/>
                <a:ea typeface="楷体_GB2312"/>
              </a:rPr>
              <a:t>统计规律性</a:t>
            </a:r>
            <a:endParaRPr lang="en-US" altLang="zh-CN" sz="2800">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2005"/>
                                        </p:tgtEl>
                                        <p:attrNameLst>
                                          <p:attrName>style.visibility</p:attrName>
                                        </p:attrNameLst>
                                      </p:cBhvr>
                                      <p:to>
                                        <p:strVal val="visible"/>
                                      </p:to>
                                    </p:set>
                                    <p:animEffect transition="in" filter="wipe(left)">
                                      <p:cBhvr>
                                        <p:cTn id="13" dur="500"/>
                                        <p:tgtEl>
                                          <p:spTgt spid="4200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5" grpId="0"/>
      <p:bldP spid="21" grpId="0"/>
      <p:bldP spid="22" grpId="0" autoUpdateAnimBg="0"/>
      <p:bldP spid="23" grpId="0" autoUpdateAnimBg="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0F9852D-C7AD-466D-805E-A9C9464E5CD2}"/>
              </a:ext>
            </a:extLst>
          </p:cNvPr>
          <p:cNvGrpSpPr>
            <a:grpSpLocks/>
          </p:cNvGrpSpPr>
          <p:nvPr/>
        </p:nvGrpSpPr>
        <p:grpSpPr bwMode="auto">
          <a:xfrm>
            <a:off x="6580188" y="-44450"/>
            <a:ext cx="2600325" cy="1687513"/>
            <a:chOff x="6544308" y="-20240"/>
            <a:chExt cx="2599691" cy="1687480"/>
          </a:xfrm>
        </p:grpSpPr>
        <p:pic>
          <p:nvPicPr>
            <p:cNvPr id="26666" name="图片 2">
              <a:extLst>
                <a:ext uri="{FF2B5EF4-FFF2-40B4-BE49-F238E27FC236}">
                  <a16:creationId xmlns:a16="http://schemas.microsoft.com/office/drawing/2014/main" id="{F05AD912-D930-416E-9E60-7A8D1A6D7A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44308" y="0"/>
              <a:ext cx="2599691" cy="166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7" name="矩形 4">
              <a:extLst>
                <a:ext uri="{FF2B5EF4-FFF2-40B4-BE49-F238E27FC236}">
                  <a16:creationId xmlns:a16="http://schemas.microsoft.com/office/drawing/2014/main" id="{F589D775-5038-446E-8E10-736ACC38C9A4}"/>
                </a:ext>
              </a:extLst>
            </p:cNvPr>
            <p:cNvSpPr>
              <a:spLocks noChangeArrowheads="1"/>
            </p:cNvSpPr>
            <p:nvPr/>
          </p:nvSpPr>
          <p:spPr bwMode="auto">
            <a:xfrm>
              <a:off x="6652335" y="-20240"/>
              <a:ext cx="2491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FF0000"/>
                  </a:solidFill>
                  <a:latin typeface="楷体_GB2312"/>
                  <a:ea typeface="楷体_GB2312"/>
                </a:rPr>
                <a:t>“薛定谔的猫”</a:t>
              </a:r>
            </a:p>
          </p:txBody>
        </p:sp>
      </p:grpSp>
      <p:sp>
        <p:nvSpPr>
          <p:cNvPr id="189444" name="Text Box 4">
            <a:extLst>
              <a:ext uri="{FF2B5EF4-FFF2-40B4-BE49-F238E27FC236}">
                <a16:creationId xmlns:a16="http://schemas.microsoft.com/office/drawing/2014/main" id="{114C7DC9-347F-4318-8523-A4928C793016}"/>
              </a:ext>
            </a:extLst>
          </p:cNvPr>
          <p:cNvSpPr txBox="1">
            <a:spLocks noChangeArrowheads="1"/>
          </p:cNvSpPr>
          <p:nvPr/>
        </p:nvSpPr>
        <p:spPr bwMode="auto">
          <a:xfrm>
            <a:off x="323850" y="1547813"/>
            <a:ext cx="83518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用</a:t>
            </a:r>
            <a:r>
              <a:rPr lang="zh-CN" altLang="en-US" sz="2800">
                <a:solidFill>
                  <a:srgbClr val="0000CC"/>
                </a:solidFill>
                <a:latin typeface="楷体_GB2312"/>
                <a:ea typeface="楷体_GB2312"/>
              </a:rPr>
              <a:t>电子双缝衍射</a:t>
            </a:r>
            <a:r>
              <a:rPr lang="zh-CN" altLang="en-US" sz="2800">
                <a:solidFill>
                  <a:schemeClr val="tx2"/>
                </a:solidFill>
                <a:latin typeface="楷体_GB2312"/>
                <a:ea typeface="楷体_GB2312"/>
              </a:rPr>
              <a:t>说明量子力学中</a:t>
            </a:r>
            <a:r>
              <a:rPr lang="zh-CN" altLang="en-US" sz="2800">
                <a:solidFill>
                  <a:srgbClr val="0000CC"/>
                </a:solidFill>
                <a:latin typeface="楷体_GB2312"/>
                <a:ea typeface="楷体_GB2312"/>
              </a:rPr>
              <a:t>态的叠加</a:t>
            </a:r>
            <a:r>
              <a:rPr lang="zh-CN" altLang="en-US" sz="2800">
                <a:solidFill>
                  <a:schemeClr val="tx2"/>
                </a:solidFill>
                <a:latin typeface="楷体_GB2312"/>
                <a:ea typeface="楷体_GB2312"/>
              </a:rPr>
              <a:t>导致了在叠加态下观测结果的不确定性。</a:t>
            </a:r>
          </a:p>
        </p:txBody>
      </p:sp>
      <p:sp>
        <p:nvSpPr>
          <p:cNvPr id="189474" name="Text Box 34">
            <a:extLst>
              <a:ext uri="{FF2B5EF4-FFF2-40B4-BE49-F238E27FC236}">
                <a16:creationId xmlns:a16="http://schemas.microsoft.com/office/drawing/2014/main" id="{10780545-2218-47F9-A2E1-CFC4310A0E5B}"/>
              </a:ext>
            </a:extLst>
          </p:cNvPr>
          <p:cNvSpPr txBox="1">
            <a:spLocks noChangeArrowheads="1"/>
          </p:cNvSpPr>
          <p:nvPr/>
        </p:nvSpPr>
        <p:spPr bwMode="auto">
          <a:xfrm>
            <a:off x="5511800" y="3938588"/>
            <a:ext cx="321468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当双缝同时打开时，</a:t>
            </a:r>
          </a:p>
          <a:p>
            <a:pPr>
              <a:spcBef>
                <a:spcPct val="0"/>
              </a:spcBef>
              <a:buFontTx/>
              <a:buNone/>
            </a:pPr>
            <a:r>
              <a:rPr lang="zh-CN" altLang="en-US" sz="2800">
                <a:solidFill>
                  <a:schemeClr val="tx2"/>
                </a:solidFill>
                <a:latin typeface="楷体_GB2312"/>
                <a:ea typeface="楷体_GB2312"/>
              </a:rPr>
              <a:t>一个电子同时处在</a:t>
            </a:r>
          </a:p>
          <a:p>
            <a:pPr>
              <a:spcBef>
                <a:spcPct val="0"/>
              </a:spcBef>
              <a:buFontTx/>
              <a:buNone/>
            </a:pPr>
            <a:r>
              <a:rPr lang="zh-CN" altLang="en-US" sz="2800" i="1">
                <a:solidFill>
                  <a:schemeClr val="tx2"/>
                </a:solidFill>
                <a:latin typeface="楷体_GB2312"/>
                <a:ea typeface="楷体_GB2312"/>
                <a:sym typeface="Symbol" panose="05050102010706020507" pitchFamily="18" charset="2"/>
              </a:rPr>
              <a:t></a:t>
            </a:r>
            <a:r>
              <a:rPr lang="en-US" altLang="zh-CN" sz="2800" baseline="-25000">
                <a:solidFill>
                  <a:schemeClr val="tx2"/>
                </a:solidFill>
                <a:latin typeface="楷体_GB2312"/>
                <a:ea typeface="楷体_GB2312"/>
                <a:sym typeface="Symbol" panose="05050102010706020507" pitchFamily="18" charset="2"/>
              </a:rPr>
              <a:t>1</a:t>
            </a:r>
            <a:r>
              <a:rPr lang="zh-CN" altLang="en-US" sz="2800">
                <a:solidFill>
                  <a:schemeClr val="tx2"/>
                </a:solidFill>
                <a:latin typeface="楷体_GB2312"/>
                <a:ea typeface="楷体_GB2312"/>
                <a:sym typeface="Symbol" panose="05050102010706020507" pitchFamily="18" charset="2"/>
              </a:rPr>
              <a:t>态和</a:t>
            </a:r>
            <a:r>
              <a:rPr lang="zh-CN" altLang="en-US" sz="2800" i="1">
                <a:solidFill>
                  <a:schemeClr val="tx2"/>
                </a:solidFill>
                <a:latin typeface="楷体_GB2312"/>
                <a:ea typeface="楷体_GB2312"/>
                <a:sym typeface="Symbol" panose="05050102010706020507" pitchFamily="18" charset="2"/>
              </a:rPr>
              <a:t></a:t>
            </a:r>
            <a:r>
              <a:rPr lang="en-US" altLang="zh-CN" sz="2800" baseline="-25000">
                <a:solidFill>
                  <a:schemeClr val="tx2"/>
                </a:solidFill>
                <a:latin typeface="楷体_GB2312"/>
                <a:ea typeface="楷体_GB2312"/>
                <a:sym typeface="Symbol" panose="05050102010706020507" pitchFamily="18" charset="2"/>
              </a:rPr>
              <a:t>2</a:t>
            </a:r>
            <a:r>
              <a:rPr lang="zh-CN" altLang="en-US" sz="2800">
                <a:solidFill>
                  <a:schemeClr val="tx2"/>
                </a:solidFill>
                <a:latin typeface="楷体_GB2312"/>
                <a:ea typeface="楷体_GB2312"/>
                <a:sym typeface="Symbol" panose="05050102010706020507" pitchFamily="18" charset="2"/>
              </a:rPr>
              <a:t>态。双缝</a:t>
            </a:r>
          </a:p>
          <a:p>
            <a:pPr>
              <a:spcBef>
                <a:spcPct val="0"/>
              </a:spcBef>
              <a:buFontTx/>
              <a:buNone/>
            </a:pPr>
            <a:r>
              <a:rPr lang="zh-CN" altLang="en-US" sz="2800">
                <a:solidFill>
                  <a:schemeClr val="tx2"/>
                </a:solidFill>
                <a:latin typeface="楷体_GB2312"/>
                <a:ea typeface="楷体_GB2312"/>
                <a:sym typeface="Symbol" panose="05050102010706020507" pitchFamily="18" charset="2"/>
              </a:rPr>
              <a:t>同时诱导的状态是</a:t>
            </a:r>
          </a:p>
          <a:p>
            <a:pPr>
              <a:spcBef>
                <a:spcPct val="0"/>
              </a:spcBef>
              <a:buFontTx/>
              <a:buNone/>
            </a:pPr>
            <a:r>
              <a:rPr lang="zh-CN" altLang="en-US" sz="2800">
                <a:solidFill>
                  <a:schemeClr val="tx2"/>
                </a:solidFill>
                <a:latin typeface="楷体_GB2312"/>
                <a:ea typeface="楷体_GB2312"/>
                <a:sym typeface="Symbol" panose="05050102010706020507" pitchFamily="18" charset="2"/>
              </a:rPr>
              <a:t>它们的</a:t>
            </a:r>
            <a:r>
              <a:rPr lang="zh-CN" altLang="en-US" sz="2800">
                <a:solidFill>
                  <a:srgbClr val="0000CC"/>
                </a:solidFill>
                <a:latin typeface="楷体_GB2312"/>
                <a:ea typeface="楷体_GB2312"/>
                <a:sym typeface="Symbol" panose="05050102010706020507" pitchFamily="18" charset="2"/>
              </a:rPr>
              <a:t>线性组合态</a:t>
            </a:r>
            <a:r>
              <a:rPr lang="zh-CN" altLang="en-US" sz="2800">
                <a:solidFill>
                  <a:schemeClr val="tx2"/>
                </a:solidFill>
                <a:latin typeface="楷体_GB2312"/>
                <a:ea typeface="楷体_GB2312"/>
                <a:sym typeface="Symbol" panose="05050102010706020507" pitchFamily="18" charset="2"/>
              </a:rPr>
              <a:t>。</a:t>
            </a:r>
          </a:p>
        </p:txBody>
      </p:sp>
      <p:sp>
        <p:nvSpPr>
          <p:cNvPr id="189475" name="Text Box 35">
            <a:extLst>
              <a:ext uri="{FF2B5EF4-FFF2-40B4-BE49-F238E27FC236}">
                <a16:creationId xmlns:a16="http://schemas.microsoft.com/office/drawing/2014/main" id="{AB6C3568-E35C-44E4-9EEF-4F7884622EB6}"/>
              </a:ext>
            </a:extLst>
          </p:cNvPr>
          <p:cNvSpPr txBox="1">
            <a:spLocks noChangeArrowheads="1"/>
          </p:cNvSpPr>
          <p:nvPr/>
        </p:nvSpPr>
        <p:spPr bwMode="auto">
          <a:xfrm>
            <a:off x="5499100" y="2492375"/>
            <a:ext cx="32353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单缝</a:t>
            </a:r>
            <a:r>
              <a:rPr lang="en-US" altLang="zh-CN" sz="2800">
                <a:solidFill>
                  <a:srgbClr val="0000CC"/>
                </a:solidFill>
                <a:latin typeface="楷体_GB2312"/>
                <a:ea typeface="楷体_GB2312"/>
              </a:rPr>
              <a:t>1</a:t>
            </a:r>
            <a:r>
              <a:rPr lang="zh-CN" altLang="en-US" sz="2800">
                <a:solidFill>
                  <a:schemeClr val="tx2"/>
                </a:solidFill>
                <a:latin typeface="楷体_GB2312"/>
                <a:ea typeface="楷体_GB2312"/>
              </a:rPr>
              <a:t>使通过它的电子处于</a:t>
            </a:r>
            <a:r>
              <a:rPr lang="zh-CN" altLang="en-US" sz="2800" i="1">
                <a:solidFill>
                  <a:srgbClr val="0000CC"/>
                </a:solidFill>
                <a:latin typeface="楷体_GB2312"/>
                <a:ea typeface="楷体_GB2312"/>
                <a:sym typeface="Symbol" panose="05050102010706020507" pitchFamily="18" charset="2"/>
              </a:rPr>
              <a:t></a:t>
            </a:r>
            <a:r>
              <a:rPr lang="en-US" altLang="zh-CN" sz="2800" baseline="-25000">
                <a:solidFill>
                  <a:srgbClr val="0000CC"/>
                </a:solidFill>
                <a:latin typeface="楷体_GB2312"/>
                <a:ea typeface="楷体_GB2312"/>
                <a:sym typeface="Symbol" panose="05050102010706020507" pitchFamily="18" charset="2"/>
              </a:rPr>
              <a:t>1</a:t>
            </a:r>
            <a:r>
              <a:rPr lang="zh-CN" altLang="en-US" sz="2800">
                <a:solidFill>
                  <a:srgbClr val="0000CC"/>
                </a:solidFill>
                <a:latin typeface="楷体_GB2312"/>
                <a:ea typeface="楷体_GB2312"/>
                <a:sym typeface="Symbol" panose="05050102010706020507" pitchFamily="18" charset="2"/>
              </a:rPr>
              <a:t>态</a:t>
            </a:r>
            <a:r>
              <a:rPr lang="zh-CN" altLang="en-US" sz="2800">
                <a:solidFill>
                  <a:schemeClr val="tx2"/>
                </a:solidFill>
                <a:latin typeface="楷体_GB2312"/>
                <a:ea typeface="楷体_GB2312"/>
                <a:sym typeface="Symbol" panose="05050102010706020507" pitchFamily="18" charset="2"/>
              </a:rPr>
              <a:t>；</a:t>
            </a:r>
            <a:r>
              <a:rPr lang="zh-CN" altLang="en-US" sz="2800">
                <a:solidFill>
                  <a:srgbClr val="0000CC"/>
                </a:solidFill>
                <a:latin typeface="楷体_GB2312"/>
                <a:ea typeface="楷体_GB2312"/>
                <a:sym typeface="Symbol" panose="05050102010706020507" pitchFamily="18" charset="2"/>
              </a:rPr>
              <a:t>单缝</a:t>
            </a:r>
            <a:r>
              <a:rPr lang="en-US" altLang="zh-CN" sz="2800">
                <a:solidFill>
                  <a:srgbClr val="0000CC"/>
                </a:solidFill>
                <a:latin typeface="楷体_GB2312"/>
                <a:ea typeface="楷体_GB2312"/>
                <a:sym typeface="Symbol" panose="05050102010706020507" pitchFamily="18" charset="2"/>
              </a:rPr>
              <a:t>2</a:t>
            </a:r>
            <a:r>
              <a:rPr lang="zh-CN" altLang="en-US" sz="2800">
                <a:solidFill>
                  <a:schemeClr val="tx2"/>
                </a:solidFill>
                <a:latin typeface="楷体_GB2312"/>
                <a:ea typeface="楷体_GB2312"/>
                <a:sym typeface="Symbol" panose="05050102010706020507" pitchFamily="18" charset="2"/>
              </a:rPr>
              <a:t>使其处于</a:t>
            </a:r>
            <a:r>
              <a:rPr lang="zh-CN" altLang="en-US" sz="2800" i="1">
                <a:solidFill>
                  <a:srgbClr val="0000CC"/>
                </a:solidFill>
                <a:latin typeface="楷体_GB2312"/>
                <a:ea typeface="楷体_GB2312"/>
                <a:sym typeface="Symbol" panose="05050102010706020507" pitchFamily="18" charset="2"/>
              </a:rPr>
              <a:t></a:t>
            </a:r>
            <a:r>
              <a:rPr lang="en-US" altLang="zh-CN" sz="2800" baseline="-25000">
                <a:solidFill>
                  <a:srgbClr val="0000CC"/>
                </a:solidFill>
                <a:latin typeface="楷体_GB2312"/>
                <a:ea typeface="楷体_GB2312"/>
                <a:sym typeface="Symbol" panose="05050102010706020507" pitchFamily="18" charset="2"/>
              </a:rPr>
              <a:t>2</a:t>
            </a:r>
            <a:r>
              <a:rPr lang="zh-CN" altLang="en-US" sz="2800">
                <a:solidFill>
                  <a:srgbClr val="0000CC"/>
                </a:solidFill>
                <a:latin typeface="楷体_GB2312"/>
                <a:ea typeface="楷体_GB2312"/>
                <a:sym typeface="Symbol" panose="05050102010706020507" pitchFamily="18" charset="2"/>
              </a:rPr>
              <a:t>态</a:t>
            </a:r>
            <a:r>
              <a:rPr lang="zh-CN" altLang="en-US" sz="2800">
                <a:solidFill>
                  <a:schemeClr val="tx2"/>
                </a:solidFill>
                <a:latin typeface="楷体_GB2312"/>
                <a:ea typeface="楷体_GB2312"/>
                <a:sym typeface="Symbol" panose="05050102010706020507" pitchFamily="18" charset="2"/>
              </a:rPr>
              <a:t>。</a:t>
            </a:r>
          </a:p>
        </p:txBody>
      </p:sp>
      <p:sp>
        <p:nvSpPr>
          <p:cNvPr id="189476" name="Text Box 36">
            <a:extLst>
              <a:ext uri="{FF2B5EF4-FFF2-40B4-BE49-F238E27FC236}">
                <a16:creationId xmlns:a16="http://schemas.microsoft.com/office/drawing/2014/main" id="{E4D2AB20-537A-40A2-B537-6FC8A004484F}"/>
              </a:ext>
            </a:extLst>
          </p:cNvPr>
          <p:cNvSpPr txBox="1">
            <a:spLocks noChangeArrowheads="1"/>
          </p:cNvSpPr>
          <p:nvPr/>
        </p:nvSpPr>
        <p:spPr bwMode="auto">
          <a:xfrm>
            <a:off x="395288" y="5578475"/>
            <a:ext cx="46894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处于两态的几率密度分别为：</a:t>
            </a:r>
          </a:p>
        </p:txBody>
      </p:sp>
      <p:sp>
        <p:nvSpPr>
          <p:cNvPr id="26631" name="Text Box 39">
            <a:extLst>
              <a:ext uri="{FF2B5EF4-FFF2-40B4-BE49-F238E27FC236}">
                <a16:creationId xmlns:a16="http://schemas.microsoft.com/office/drawing/2014/main" id="{A2368CFF-B84A-49D4-974A-75825D906536}"/>
              </a:ext>
            </a:extLst>
          </p:cNvPr>
          <p:cNvSpPr txBox="1">
            <a:spLocks noChangeArrowheads="1"/>
          </p:cNvSpPr>
          <p:nvPr/>
        </p:nvSpPr>
        <p:spPr bwMode="auto">
          <a:xfrm>
            <a:off x="250825" y="115888"/>
            <a:ext cx="5256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0000CC"/>
                </a:solidFill>
                <a:latin typeface="楷体_GB2312"/>
                <a:ea typeface="黑体" panose="02010609060101010101" pitchFamily="49" charset="-122"/>
              </a:rPr>
              <a:t>2.3 </a:t>
            </a:r>
            <a:r>
              <a:rPr lang="zh-CN" altLang="en-US" sz="2800">
                <a:solidFill>
                  <a:srgbClr val="0000CC"/>
                </a:solidFill>
                <a:latin typeface="楷体_GB2312"/>
                <a:ea typeface="黑体" panose="02010609060101010101" pitchFamily="49" charset="-122"/>
              </a:rPr>
              <a:t>态叠加原理</a:t>
            </a:r>
          </a:p>
        </p:txBody>
      </p:sp>
      <p:sp>
        <p:nvSpPr>
          <p:cNvPr id="37" name="Text Box 4">
            <a:extLst>
              <a:ext uri="{FF2B5EF4-FFF2-40B4-BE49-F238E27FC236}">
                <a16:creationId xmlns:a16="http://schemas.microsoft.com/office/drawing/2014/main" id="{0C8C316F-91D2-44A9-B66A-7C9D61E45681}"/>
              </a:ext>
            </a:extLst>
          </p:cNvPr>
          <p:cNvSpPr txBox="1">
            <a:spLocks noChangeArrowheads="1"/>
          </p:cNvSpPr>
          <p:nvPr/>
        </p:nvSpPr>
        <p:spPr bwMode="auto">
          <a:xfrm>
            <a:off x="301625" y="620713"/>
            <a:ext cx="7510463"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如果</a:t>
            </a:r>
            <a:r>
              <a:rPr lang="el-GR" altLang="zh-CN" sz="2800" i="1">
                <a:solidFill>
                  <a:srgbClr val="0000CC"/>
                </a:solidFill>
                <a:latin typeface="楷体_GB2312"/>
                <a:ea typeface="楷体_GB2312"/>
              </a:rPr>
              <a:t>Ψ</a:t>
            </a:r>
            <a:r>
              <a:rPr lang="en-US" altLang="zh-CN" sz="2800" i="1" baseline="-25000">
                <a:solidFill>
                  <a:srgbClr val="0000CC"/>
                </a:solidFill>
                <a:latin typeface="楷体_GB2312"/>
                <a:ea typeface="楷体_GB2312"/>
              </a:rPr>
              <a:t>1</a:t>
            </a:r>
            <a:r>
              <a:rPr lang="zh-CN" altLang="en-US" sz="2800">
                <a:solidFill>
                  <a:schemeClr val="tx2"/>
                </a:solidFill>
                <a:latin typeface="楷体_GB2312"/>
                <a:ea typeface="楷体_GB2312"/>
              </a:rPr>
              <a:t>和</a:t>
            </a:r>
            <a:r>
              <a:rPr lang="el-GR" altLang="zh-CN" sz="2800" i="1">
                <a:solidFill>
                  <a:srgbClr val="0000CC"/>
                </a:solidFill>
                <a:latin typeface="楷体_GB2312"/>
                <a:ea typeface="楷体_GB2312"/>
              </a:rPr>
              <a:t>Ψ</a:t>
            </a:r>
            <a:r>
              <a:rPr lang="en-US" altLang="zh-CN" sz="2800" i="1" baseline="-25000">
                <a:solidFill>
                  <a:srgbClr val="0000CC"/>
                </a:solidFill>
                <a:latin typeface="楷体_GB2312"/>
                <a:ea typeface="楷体_GB2312"/>
              </a:rPr>
              <a:t>2</a:t>
            </a:r>
            <a:r>
              <a:rPr lang="zh-CN" altLang="en-US" sz="2800">
                <a:solidFill>
                  <a:schemeClr val="tx2"/>
                </a:solidFill>
                <a:latin typeface="楷体_GB2312"/>
                <a:ea typeface="楷体_GB2312"/>
              </a:rPr>
              <a:t>是微观粒子的两个可能状态，那么</a:t>
            </a:r>
            <a:r>
              <a:rPr lang="el-GR" altLang="zh-CN" sz="2800" i="1">
                <a:solidFill>
                  <a:srgbClr val="0000CC"/>
                </a:solidFill>
                <a:latin typeface="楷体_GB2312"/>
                <a:ea typeface="楷体_GB2312"/>
              </a:rPr>
              <a:t>Ψ</a:t>
            </a:r>
            <a:r>
              <a:rPr lang="en-US" altLang="zh-CN" sz="2800" i="1">
                <a:solidFill>
                  <a:srgbClr val="0000CC"/>
                </a:solidFill>
                <a:latin typeface="楷体_GB2312"/>
                <a:ea typeface="楷体_GB2312"/>
              </a:rPr>
              <a:t>=c</a:t>
            </a:r>
            <a:r>
              <a:rPr lang="en-US" altLang="zh-CN" sz="2800" i="1" baseline="-25000">
                <a:solidFill>
                  <a:srgbClr val="0000CC"/>
                </a:solidFill>
                <a:latin typeface="楷体_GB2312"/>
                <a:ea typeface="楷体_GB2312"/>
              </a:rPr>
              <a:t>1</a:t>
            </a:r>
            <a:r>
              <a:rPr lang="el-GR" altLang="zh-CN" sz="2800" i="1">
                <a:solidFill>
                  <a:srgbClr val="0000CC"/>
                </a:solidFill>
                <a:latin typeface="楷体_GB2312"/>
                <a:ea typeface="楷体_GB2312"/>
              </a:rPr>
              <a:t>Ψ</a:t>
            </a:r>
            <a:r>
              <a:rPr lang="en-US" altLang="zh-CN" sz="2800" i="1" baseline="-25000">
                <a:solidFill>
                  <a:srgbClr val="0000CC"/>
                </a:solidFill>
                <a:latin typeface="楷体_GB2312"/>
                <a:ea typeface="楷体_GB2312"/>
              </a:rPr>
              <a:t>1 </a:t>
            </a:r>
            <a:r>
              <a:rPr lang="en-US" altLang="zh-CN" sz="2800" i="1">
                <a:solidFill>
                  <a:srgbClr val="0000CC"/>
                </a:solidFill>
                <a:latin typeface="楷体_GB2312"/>
                <a:ea typeface="楷体_GB2312"/>
              </a:rPr>
              <a:t>+c</a:t>
            </a:r>
            <a:r>
              <a:rPr lang="en-US" altLang="zh-CN" sz="2800" i="1" baseline="-25000">
                <a:solidFill>
                  <a:srgbClr val="0000CC"/>
                </a:solidFill>
                <a:latin typeface="楷体_GB2312"/>
                <a:ea typeface="楷体_GB2312"/>
              </a:rPr>
              <a:t>2</a:t>
            </a:r>
            <a:r>
              <a:rPr lang="el-GR" altLang="zh-CN" sz="2800" i="1">
                <a:solidFill>
                  <a:srgbClr val="0000CC"/>
                </a:solidFill>
                <a:latin typeface="楷体_GB2312"/>
                <a:ea typeface="楷体_GB2312"/>
              </a:rPr>
              <a:t>Ψ</a:t>
            </a:r>
            <a:r>
              <a:rPr lang="en-US" altLang="zh-CN" sz="2800" i="1" baseline="-25000">
                <a:solidFill>
                  <a:srgbClr val="0000CC"/>
                </a:solidFill>
                <a:latin typeface="楷体_GB2312"/>
                <a:ea typeface="楷体_GB2312"/>
              </a:rPr>
              <a:t>2</a:t>
            </a:r>
            <a:r>
              <a:rPr lang="zh-CN" altLang="en-US" sz="2800">
                <a:solidFill>
                  <a:schemeClr val="tx2"/>
                </a:solidFill>
                <a:latin typeface="楷体_GB2312"/>
                <a:ea typeface="楷体_GB2312"/>
              </a:rPr>
              <a:t>也是粒子的一个可能状态</a:t>
            </a:r>
          </a:p>
        </p:txBody>
      </p:sp>
      <p:sp>
        <p:nvSpPr>
          <p:cNvPr id="2" name="矩形 1">
            <a:extLst>
              <a:ext uri="{FF2B5EF4-FFF2-40B4-BE49-F238E27FC236}">
                <a16:creationId xmlns:a16="http://schemas.microsoft.com/office/drawing/2014/main" id="{E4F7F821-7DB4-49EE-96A3-20DA193E489E}"/>
              </a:ext>
            </a:extLst>
          </p:cNvPr>
          <p:cNvSpPr>
            <a:spLocks noChangeArrowheads="1"/>
          </p:cNvSpPr>
          <p:nvPr/>
        </p:nvSpPr>
        <p:spPr bwMode="auto">
          <a:xfrm>
            <a:off x="6637338" y="1087438"/>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chemeClr val="tx2"/>
                </a:solidFill>
                <a:latin typeface="楷体_GB2312"/>
                <a:ea typeface="黑体" panose="02010609060101010101" pitchFamily="49" charset="-122"/>
              </a:rPr>
              <a:t>—</a:t>
            </a:r>
            <a:r>
              <a:rPr lang="zh-CN" altLang="en-US" sz="2800">
                <a:solidFill>
                  <a:srgbClr val="FF0000"/>
                </a:solidFill>
                <a:latin typeface="楷体_GB2312"/>
                <a:ea typeface="黑体" panose="02010609060101010101" pitchFamily="49" charset="-122"/>
              </a:rPr>
              <a:t>态叠加原理</a:t>
            </a:r>
          </a:p>
        </p:txBody>
      </p:sp>
      <p:sp>
        <p:nvSpPr>
          <p:cNvPr id="26634" name="Text Box 1049">
            <a:extLst>
              <a:ext uri="{FF2B5EF4-FFF2-40B4-BE49-F238E27FC236}">
                <a16:creationId xmlns:a16="http://schemas.microsoft.com/office/drawing/2014/main" id="{0A99B77E-6335-4507-B515-395110F50F81}"/>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15</a:t>
            </a:r>
            <a:endParaRPr lang="en-US" altLang="zh-CN" sz="2800">
              <a:solidFill>
                <a:schemeClr val="tx2"/>
              </a:solidFill>
              <a:latin typeface="楷体_GB2312"/>
              <a:ea typeface="楷体_GB2312"/>
            </a:endParaRPr>
          </a:p>
        </p:txBody>
      </p:sp>
      <p:sp>
        <p:nvSpPr>
          <p:cNvPr id="49" name="矩形 48">
            <a:extLst>
              <a:ext uri="{FF2B5EF4-FFF2-40B4-BE49-F238E27FC236}">
                <a16:creationId xmlns:a16="http://schemas.microsoft.com/office/drawing/2014/main" id="{5FE4ABB3-8A28-422A-8A0A-C0E77D2FE103}"/>
              </a:ext>
            </a:extLst>
          </p:cNvPr>
          <p:cNvSpPr/>
          <p:nvPr/>
        </p:nvSpPr>
        <p:spPr bwMode="auto">
          <a:xfrm>
            <a:off x="239713" y="2522538"/>
            <a:ext cx="5143500" cy="3138487"/>
          </a:xfrm>
          <a:prstGeom prst="rect">
            <a:avLst/>
          </a:prstGeom>
          <a:solidFill>
            <a:schemeClr val="accent6"/>
          </a:solidFill>
          <a:ln w="9525" cap="flat" cmpd="sng" algn="ctr">
            <a:noFill/>
            <a:prstDash val="solid"/>
            <a:round/>
            <a:headEnd type="none" w="med" len="med"/>
            <a:tailEnd type="none" w="med" len="med"/>
          </a:ln>
          <a:effectLst/>
        </p:spPr>
        <p:txBody>
          <a:bodyPr/>
          <a:lstStyle/>
          <a:p>
            <a:pPr eaLnBrk="1" hangingPunct="1">
              <a:spcBef>
                <a:spcPct val="50000"/>
              </a:spcBef>
              <a:defRPr/>
            </a:pPr>
            <a:endParaRPr lang="zh-CN" altLang="en-US">
              <a:latin typeface="楷体_GB2312" pitchFamily="49" charset="-122"/>
              <a:ea typeface="楷体_GB2312" pitchFamily="49" charset="-122"/>
              <a:cs typeface="+mn-cs"/>
            </a:endParaRPr>
          </a:p>
        </p:txBody>
      </p:sp>
      <p:sp>
        <p:nvSpPr>
          <p:cNvPr id="50" name="Line 6">
            <a:extLst>
              <a:ext uri="{FF2B5EF4-FFF2-40B4-BE49-F238E27FC236}">
                <a16:creationId xmlns:a16="http://schemas.microsoft.com/office/drawing/2014/main" id="{A90D610A-F9B0-4BC4-BAAA-F0714D10284A}"/>
              </a:ext>
            </a:extLst>
          </p:cNvPr>
          <p:cNvSpPr>
            <a:spLocks noChangeShapeType="1"/>
          </p:cNvSpPr>
          <p:nvPr/>
        </p:nvSpPr>
        <p:spPr bwMode="auto">
          <a:xfrm>
            <a:off x="647700" y="3857625"/>
            <a:ext cx="4264025" cy="0"/>
          </a:xfrm>
          <a:prstGeom prst="line">
            <a:avLst/>
          </a:prstGeom>
          <a:noFill/>
          <a:ln w="19050">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51" name="Line 7">
            <a:extLst>
              <a:ext uri="{FF2B5EF4-FFF2-40B4-BE49-F238E27FC236}">
                <a16:creationId xmlns:a16="http://schemas.microsoft.com/office/drawing/2014/main" id="{328A32D7-1628-4FE3-8362-F6C9DD261F7D}"/>
              </a:ext>
            </a:extLst>
          </p:cNvPr>
          <p:cNvSpPr>
            <a:spLocks noChangeShapeType="1"/>
          </p:cNvSpPr>
          <p:nvPr/>
        </p:nvSpPr>
        <p:spPr bwMode="auto">
          <a:xfrm>
            <a:off x="4983163" y="2501900"/>
            <a:ext cx="7937" cy="3017838"/>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pSp>
        <p:nvGrpSpPr>
          <p:cNvPr id="52" name="Group 8">
            <a:extLst>
              <a:ext uri="{FF2B5EF4-FFF2-40B4-BE49-F238E27FC236}">
                <a16:creationId xmlns:a16="http://schemas.microsoft.com/office/drawing/2014/main" id="{D0F13D7F-DB10-4137-AFCE-9E94766BE6E5}"/>
              </a:ext>
            </a:extLst>
          </p:cNvPr>
          <p:cNvGrpSpPr>
            <a:grpSpLocks/>
          </p:cNvGrpSpPr>
          <p:nvPr/>
        </p:nvGrpSpPr>
        <p:grpSpPr bwMode="auto">
          <a:xfrm>
            <a:off x="4138613" y="2522538"/>
            <a:ext cx="1233487" cy="2006600"/>
            <a:chOff x="2583" y="1280"/>
            <a:chExt cx="777" cy="1264"/>
          </a:xfrm>
        </p:grpSpPr>
        <p:sp>
          <p:nvSpPr>
            <p:cNvPr id="53" name="Freeform 9">
              <a:extLst>
                <a:ext uri="{FF2B5EF4-FFF2-40B4-BE49-F238E27FC236}">
                  <a16:creationId xmlns:a16="http://schemas.microsoft.com/office/drawing/2014/main" id="{1B50C996-86BF-497B-9D1B-96B166317A6A}"/>
                </a:ext>
              </a:extLst>
            </p:cNvPr>
            <p:cNvSpPr>
              <a:spLocks/>
            </p:cNvSpPr>
            <p:nvPr/>
          </p:nvSpPr>
          <p:spPr bwMode="auto">
            <a:xfrm>
              <a:off x="2784" y="1280"/>
              <a:ext cx="343" cy="1264"/>
            </a:xfrm>
            <a:custGeom>
              <a:avLst/>
              <a:gdLst>
                <a:gd name="T0" fmla="*/ 323 w 343"/>
                <a:gd name="T1" fmla="*/ 0 h 1264"/>
                <a:gd name="T2" fmla="*/ 2 w 343"/>
                <a:gd name="T3" fmla="*/ 590 h 1264"/>
                <a:gd name="T4" fmla="*/ 311 w 343"/>
                <a:gd name="T5" fmla="*/ 1264 h 1264"/>
                <a:gd name="T6" fmla="*/ 0 60000 65536"/>
                <a:gd name="T7" fmla="*/ 0 60000 65536"/>
                <a:gd name="T8" fmla="*/ 0 60000 65536"/>
              </a:gdLst>
              <a:ahLst/>
              <a:cxnLst>
                <a:cxn ang="T6">
                  <a:pos x="T0" y="T1"/>
                </a:cxn>
                <a:cxn ang="T7">
                  <a:pos x="T2" y="T3"/>
                </a:cxn>
                <a:cxn ang="T8">
                  <a:pos x="T4" y="T5"/>
                </a:cxn>
              </a:cxnLst>
              <a:rect l="0" t="0" r="r" b="b"/>
              <a:pathLst>
                <a:path w="343" h="1264">
                  <a:moveTo>
                    <a:pt x="323" y="0"/>
                  </a:moveTo>
                  <a:cubicBezTo>
                    <a:pt x="310" y="374"/>
                    <a:pt x="4" y="379"/>
                    <a:pt x="2" y="590"/>
                  </a:cubicBezTo>
                  <a:cubicBezTo>
                    <a:pt x="0" y="801"/>
                    <a:pt x="343" y="1009"/>
                    <a:pt x="311" y="1264"/>
                  </a:cubicBezTo>
                </a:path>
              </a:pathLst>
            </a:custGeom>
            <a:noFill/>
            <a:ln w="31750">
              <a:solidFill>
                <a:schemeClr val="bg1">
                  <a:lumMod val="75000"/>
                </a:schemeClr>
              </a:solidFill>
              <a:round/>
              <a:headEnd/>
              <a:tailEnd/>
            </a:ln>
            <a:effectLst/>
            <a:extLst>
              <a:ext uri="{909E8E84-426E-40DD-AFC4-6F175D3DCCD1}">
                <a14:hiddenFill xmlns:a14="http://schemas.microsoft.com/office/drawing/2010/main">
                  <a:solidFill>
                    <a:srgbClr val="8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a:defRPr/>
              </a:pPr>
              <a:endParaRPr lang="zh-CN" altLang="en-US">
                <a:solidFill>
                  <a:schemeClr val="tx2"/>
                </a:solidFill>
                <a:latin typeface="楷体_GB2312" pitchFamily="49" charset="-122"/>
                <a:ea typeface="楷体_GB2312" pitchFamily="49" charset="-122"/>
                <a:cs typeface="+mn-cs"/>
              </a:endParaRPr>
            </a:p>
          </p:txBody>
        </p:sp>
        <p:graphicFrame>
          <p:nvGraphicFramePr>
            <p:cNvPr id="26664" name="Object 10">
              <a:extLst>
                <a:ext uri="{FF2B5EF4-FFF2-40B4-BE49-F238E27FC236}">
                  <a16:creationId xmlns:a16="http://schemas.microsoft.com/office/drawing/2014/main" id="{6E60B9B2-03CC-4EAC-8440-9D2C2E745626}"/>
                </a:ext>
              </a:extLst>
            </p:cNvPr>
            <p:cNvGraphicFramePr>
              <a:graphicFrameLocks noChangeAspect="1"/>
            </p:cNvGraphicFramePr>
            <p:nvPr/>
          </p:nvGraphicFramePr>
          <p:xfrm>
            <a:off x="2583" y="1480"/>
            <a:ext cx="220" cy="305"/>
          </p:xfrm>
          <a:graphic>
            <a:graphicData uri="http://schemas.openxmlformats.org/presentationml/2006/ole">
              <mc:AlternateContent xmlns:mc="http://schemas.openxmlformats.org/markup-compatibility/2006">
                <mc:Choice xmlns:v="urn:schemas-microsoft-com:vml" Requires="v">
                  <p:oleObj spid="_x0000_s26675" name="MathType 6.0 Equation" r:id="rId4" imgW="165028" imgH="228501" progId="Equation.DSMT4">
                    <p:embed/>
                  </p:oleObj>
                </mc:Choice>
                <mc:Fallback>
                  <p:oleObj name="MathType 6.0 Equation" r:id="rId4" imgW="165028" imgH="228501"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 y="1480"/>
                          <a:ext cx="220" cy="305"/>
                        </a:xfrm>
                        <a:prstGeom prst="rect">
                          <a:avLst/>
                        </a:prstGeom>
                        <a:noFill/>
                        <a:ln>
                          <a:noFill/>
                        </a:ln>
                        <a:effectLst/>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5" name="Object 11">
              <a:extLst>
                <a:ext uri="{FF2B5EF4-FFF2-40B4-BE49-F238E27FC236}">
                  <a16:creationId xmlns:a16="http://schemas.microsoft.com/office/drawing/2014/main" id="{F56C6C88-783B-4189-BC5B-8A215EA42A3B}"/>
                </a:ext>
              </a:extLst>
            </p:cNvPr>
            <p:cNvGraphicFramePr>
              <a:graphicFrameLocks noChangeAspect="1"/>
            </p:cNvGraphicFramePr>
            <p:nvPr/>
          </p:nvGraphicFramePr>
          <p:xfrm>
            <a:off x="3157" y="1728"/>
            <a:ext cx="203" cy="220"/>
          </p:xfrm>
          <a:graphic>
            <a:graphicData uri="http://schemas.openxmlformats.org/presentationml/2006/ole">
              <mc:AlternateContent xmlns:mc="http://schemas.openxmlformats.org/markup-compatibility/2006">
                <mc:Choice xmlns:v="urn:schemas-microsoft-com:vml" Requires="v">
                  <p:oleObj spid="_x0000_s26676" name="MathType 6.0 Equation" r:id="rId6" imgW="152268" imgH="164957" progId="Equation.DSMT4">
                    <p:embed/>
                  </p:oleObj>
                </mc:Choice>
                <mc:Fallback>
                  <p:oleObj name="MathType 6.0 Equation" r:id="rId6" imgW="152268" imgH="164957"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7" y="1728"/>
                          <a:ext cx="203" cy="220"/>
                        </a:xfrm>
                        <a:prstGeom prst="rect">
                          <a:avLst/>
                        </a:prstGeom>
                        <a:noFill/>
                        <a:ln>
                          <a:noFill/>
                        </a:ln>
                        <a:effectLst/>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12">
            <a:extLst>
              <a:ext uri="{FF2B5EF4-FFF2-40B4-BE49-F238E27FC236}">
                <a16:creationId xmlns:a16="http://schemas.microsoft.com/office/drawing/2014/main" id="{67F28250-497F-43A6-B680-EA60D2DA6DE2}"/>
              </a:ext>
            </a:extLst>
          </p:cNvPr>
          <p:cNvGrpSpPr>
            <a:grpSpLocks/>
          </p:cNvGrpSpPr>
          <p:nvPr/>
        </p:nvGrpSpPr>
        <p:grpSpPr bwMode="auto">
          <a:xfrm>
            <a:off x="4084638" y="3328988"/>
            <a:ext cx="1298575" cy="1981200"/>
            <a:chOff x="2549" y="1840"/>
            <a:chExt cx="818" cy="1248"/>
          </a:xfrm>
        </p:grpSpPr>
        <p:sp>
          <p:nvSpPr>
            <p:cNvPr id="26660" name="Freeform 13">
              <a:extLst>
                <a:ext uri="{FF2B5EF4-FFF2-40B4-BE49-F238E27FC236}">
                  <a16:creationId xmlns:a16="http://schemas.microsoft.com/office/drawing/2014/main" id="{4928B07C-2CF6-4FDB-94CE-099FB946EC5A}"/>
                </a:ext>
              </a:extLst>
            </p:cNvPr>
            <p:cNvSpPr>
              <a:spLocks/>
            </p:cNvSpPr>
            <p:nvPr/>
          </p:nvSpPr>
          <p:spPr bwMode="auto">
            <a:xfrm>
              <a:off x="2797" y="1840"/>
              <a:ext cx="343" cy="1248"/>
            </a:xfrm>
            <a:custGeom>
              <a:avLst/>
              <a:gdLst>
                <a:gd name="T0" fmla="*/ 0 w 727"/>
                <a:gd name="T1" fmla="*/ 0 h 1174"/>
                <a:gd name="T2" fmla="*/ 0 w 727"/>
                <a:gd name="T3" fmla="*/ 4308 h 1174"/>
                <a:gd name="T4" fmla="*/ 0 w 727"/>
                <a:gd name="T5" fmla="*/ 9390 h 1174"/>
                <a:gd name="T6" fmla="*/ 0 60000 65536"/>
                <a:gd name="T7" fmla="*/ 0 60000 65536"/>
                <a:gd name="T8" fmla="*/ 0 60000 65536"/>
              </a:gdLst>
              <a:ahLst/>
              <a:cxnLst>
                <a:cxn ang="T6">
                  <a:pos x="T0" y="T1"/>
                </a:cxn>
                <a:cxn ang="T7">
                  <a:pos x="T2" y="T3"/>
                </a:cxn>
                <a:cxn ang="T8">
                  <a:pos x="T4" y="T5"/>
                </a:cxn>
              </a:cxnLst>
              <a:rect l="0" t="0" r="r" b="b"/>
              <a:pathLst>
                <a:path w="727" h="1174">
                  <a:moveTo>
                    <a:pt x="633" y="0"/>
                  </a:moveTo>
                  <a:cubicBezTo>
                    <a:pt x="647" y="347"/>
                    <a:pt x="0" y="344"/>
                    <a:pt x="5" y="540"/>
                  </a:cubicBezTo>
                  <a:cubicBezTo>
                    <a:pt x="10" y="736"/>
                    <a:pt x="727" y="934"/>
                    <a:pt x="660" y="1174"/>
                  </a:cubicBezTo>
                </a:path>
              </a:pathLst>
            </a:custGeom>
            <a:noFill/>
            <a:ln w="3175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aphicFrame>
          <p:nvGraphicFramePr>
            <p:cNvPr id="26661" name="Object 14">
              <a:extLst>
                <a:ext uri="{FF2B5EF4-FFF2-40B4-BE49-F238E27FC236}">
                  <a16:creationId xmlns:a16="http://schemas.microsoft.com/office/drawing/2014/main" id="{366FE5D5-5D23-46E3-9CE3-B8CB7151D6E6}"/>
                </a:ext>
              </a:extLst>
            </p:cNvPr>
            <p:cNvGraphicFramePr>
              <a:graphicFrameLocks noChangeAspect="1"/>
            </p:cNvGraphicFramePr>
            <p:nvPr/>
          </p:nvGraphicFramePr>
          <p:xfrm>
            <a:off x="2549" y="2408"/>
            <a:ext cx="236" cy="305"/>
          </p:xfrm>
          <a:graphic>
            <a:graphicData uri="http://schemas.openxmlformats.org/presentationml/2006/ole">
              <mc:AlternateContent xmlns:mc="http://schemas.openxmlformats.org/markup-compatibility/2006">
                <mc:Choice xmlns:v="urn:schemas-microsoft-com:vml" Requires="v">
                  <p:oleObj spid="_x0000_s26677" name="MathType 6.0 Equation" r:id="rId8" imgW="177646" imgH="228402" progId="Equation.DSMT4">
                    <p:embed/>
                  </p:oleObj>
                </mc:Choice>
                <mc:Fallback>
                  <p:oleObj name="MathType 6.0 Equation" r:id="rId8" imgW="177646" imgH="228402"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9" y="2408"/>
                          <a:ext cx="236"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2" name="Object 15">
              <a:extLst>
                <a:ext uri="{FF2B5EF4-FFF2-40B4-BE49-F238E27FC236}">
                  <a16:creationId xmlns:a16="http://schemas.microsoft.com/office/drawing/2014/main" id="{C9B70E47-1C3A-4EF0-878F-85A723AEF0A5}"/>
                </a:ext>
              </a:extLst>
            </p:cNvPr>
            <p:cNvGraphicFramePr>
              <a:graphicFrameLocks noChangeAspect="1"/>
            </p:cNvGraphicFramePr>
            <p:nvPr/>
          </p:nvGraphicFramePr>
          <p:xfrm>
            <a:off x="3163" y="2368"/>
            <a:ext cx="204" cy="220"/>
          </p:xfrm>
          <a:graphic>
            <a:graphicData uri="http://schemas.openxmlformats.org/presentationml/2006/ole">
              <mc:AlternateContent xmlns:mc="http://schemas.openxmlformats.org/markup-compatibility/2006">
                <mc:Choice xmlns:v="urn:schemas-microsoft-com:vml" Requires="v">
                  <p:oleObj spid="_x0000_s26678" name="MathType 6.0 Equation" r:id="rId10" imgW="152268" imgH="164957" progId="Equation.DSMT4">
                    <p:embed/>
                  </p:oleObj>
                </mc:Choice>
                <mc:Fallback>
                  <p:oleObj name="MathType 6.0 Equation" r:id="rId10" imgW="152268" imgH="164957"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3" y="2368"/>
                          <a:ext cx="204"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0" name="Group 16">
            <a:extLst>
              <a:ext uri="{FF2B5EF4-FFF2-40B4-BE49-F238E27FC236}">
                <a16:creationId xmlns:a16="http://schemas.microsoft.com/office/drawing/2014/main" id="{DF734136-7E20-4260-BAC1-E62FD74AD88C}"/>
              </a:ext>
            </a:extLst>
          </p:cNvPr>
          <p:cNvGrpSpPr>
            <a:grpSpLocks/>
          </p:cNvGrpSpPr>
          <p:nvPr/>
        </p:nvGrpSpPr>
        <p:grpSpPr bwMode="auto">
          <a:xfrm>
            <a:off x="239713" y="3462338"/>
            <a:ext cx="1779587" cy="782637"/>
            <a:chOff x="127" y="1911"/>
            <a:chExt cx="1121" cy="493"/>
          </a:xfrm>
        </p:grpSpPr>
        <p:sp>
          <p:nvSpPr>
            <p:cNvPr id="26656" name="Line 17">
              <a:extLst>
                <a:ext uri="{FF2B5EF4-FFF2-40B4-BE49-F238E27FC236}">
                  <a16:creationId xmlns:a16="http://schemas.microsoft.com/office/drawing/2014/main" id="{3BFF2189-072F-4A68-9672-8DD5D7EB0116}"/>
                </a:ext>
              </a:extLst>
            </p:cNvPr>
            <p:cNvSpPr>
              <a:spLocks noChangeShapeType="1"/>
            </p:cNvSpPr>
            <p:nvPr/>
          </p:nvSpPr>
          <p:spPr bwMode="auto">
            <a:xfrm flipV="1">
              <a:off x="432" y="1911"/>
              <a:ext cx="816" cy="24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26657" name="Line 18">
              <a:extLst>
                <a:ext uri="{FF2B5EF4-FFF2-40B4-BE49-F238E27FC236}">
                  <a16:creationId xmlns:a16="http://schemas.microsoft.com/office/drawing/2014/main" id="{3727DE83-A859-4E2E-9C3A-7AA513377A70}"/>
                </a:ext>
              </a:extLst>
            </p:cNvPr>
            <p:cNvSpPr>
              <a:spLocks noChangeShapeType="1"/>
            </p:cNvSpPr>
            <p:nvPr/>
          </p:nvSpPr>
          <p:spPr bwMode="auto">
            <a:xfrm>
              <a:off x="406" y="2164"/>
              <a:ext cx="816" cy="24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aphicFrame>
          <p:nvGraphicFramePr>
            <p:cNvPr id="26658" name="Object 19">
              <a:extLst>
                <a:ext uri="{FF2B5EF4-FFF2-40B4-BE49-F238E27FC236}">
                  <a16:creationId xmlns:a16="http://schemas.microsoft.com/office/drawing/2014/main" id="{D578A8E1-16A2-4872-B21E-760FE35624AB}"/>
                </a:ext>
              </a:extLst>
            </p:cNvPr>
            <p:cNvGraphicFramePr>
              <a:graphicFrameLocks noChangeAspect="1"/>
            </p:cNvGraphicFramePr>
            <p:nvPr/>
          </p:nvGraphicFramePr>
          <p:xfrm>
            <a:off x="127" y="2046"/>
            <a:ext cx="188" cy="250"/>
          </p:xfrm>
          <a:graphic>
            <a:graphicData uri="http://schemas.openxmlformats.org/presentationml/2006/ole">
              <mc:AlternateContent xmlns:mc="http://schemas.openxmlformats.org/markup-compatibility/2006">
                <mc:Choice xmlns:v="urn:schemas-microsoft-com:vml" Requires="v">
                  <p:oleObj spid="_x0000_s26679" name="MathType 6.0 Equation" r:id="rId12" imgW="139579" imgH="177646" progId="Equation.DSMT4">
                    <p:embed/>
                  </p:oleObj>
                </mc:Choice>
                <mc:Fallback>
                  <p:oleObj name="MathType 6.0 Equation" r:id="rId12" imgW="139579" imgH="177646"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 y="2046"/>
                          <a:ext cx="1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59" name="Text Box 20">
              <a:extLst>
                <a:ext uri="{FF2B5EF4-FFF2-40B4-BE49-F238E27FC236}">
                  <a16:creationId xmlns:a16="http://schemas.microsoft.com/office/drawing/2014/main" id="{DF2A9510-6214-4762-AB4A-C8EC51FE6A60}"/>
                </a:ext>
              </a:extLst>
            </p:cNvPr>
            <p:cNvSpPr txBox="1">
              <a:spLocks noChangeArrowheads="1"/>
            </p:cNvSpPr>
            <p:nvPr/>
          </p:nvSpPr>
          <p:spPr bwMode="auto">
            <a:xfrm>
              <a:off x="283" y="1985"/>
              <a:ext cx="1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CC99"/>
                  </a:solidFill>
                  <a:latin typeface="楷体_GB2312"/>
                  <a:ea typeface="楷体_GB2312"/>
                  <a:sym typeface="Symbol" panose="05050102010706020507" pitchFamily="18" charset="2"/>
                </a:rPr>
                <a:t></a:t>
              </a:r>
            </a:p>
          </p:txBody>
        </p:sp>
      </p:grpSp>
      <p:grpSp>
        <p:nvGrpSpPr>
          <p:cNvPr id="65" name="Group 21">
            <a:extLst>
              <a:ext uri="{FF2B5EF4-FFF2-40B4-BE49-F238E27FC236}">
                <a16:creationId xmlns:a16="http://schemas.microsoft.com/office/drawing/2014/main" id="{41877C30-93D7-4C99-977D-0D43571CB2E5}"/>
              </a:ext>
            </a:extLst>
          </p:cNvPr>
          <p:cNvGrpSpPr>
            <a:grpSpLocks/>
          </p:cNvGrpSpPr>
          <p:nvPr/>
        </p:nvGrpSpPr>
        <p:grpSpPr bwMode="auto">
          <a:xfrm>
            <a:off x="1949450" y="2852738"/>
            <a:ext cx="501650" cy="1995487"/>
            <a:chOff x="1200" y="1527"/>
            <a:chExt cx="316" cy="1257"/>
          </a:xfrm>
        </p:grpSpPr>
        <p:sp>
          <p:nvSpPr>
            <p:cNvPr id="26650" name="Line 22">
              <a:extLst>
                <a:ext uri="{FF2B5EF4-FFF2-40B4-BE49-F238E27FC236}">
                  <a16:creationId xmlns:a16="http://schemas.microsoft.com/office/drawing/2014/main" id="{B2D99E85-FAAB-4C53-9980-AC64D222EDD2}"/>
                </a:ext>
              </a:extLst>
            </p:cNvPr>
            <p:cNvSpPr>
              <a:spLocks noChangeShapeType="1"/>
            </p:cNvSpPr>
            <p:nvPr/>
          </p:nvSpPr>
          <p:spPr bwMode="auto">
            <a:xfrm>
              <a:off x="1200" y="1527"/>
              <a:ext cx="0" cy="336"/>
            </a:xfrm>
            <a:prstGeom prst="line">
              <a:avLst/>
            </a:prstGeom>
            <a:noFill/>
            <a:ln w="603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26651" name="Line 23">
              <a:extLst>
                <a:ext uri="{FF2B5EF4-FFF2-40B4-BE49-F238E27FC236}">
                  <a16:creationId xmlns:a16="http://schemas.microsoft.com/office/drawing/2014/main" id="{D2EAC626-02A5-447B-B56D-7E96AA702FB1}"/>
                </a:ext>
              </a:extLst>
            </p:cNvPr>
            <p:cNvSpPr>
              <a:spLocks noChangeShapeType="1"/>
            </p:cNvSpPr>
            <p:nvPr/>
          </p:nvSpPr>
          <p:spPr bwMode="auto">
            <a:xfrm>
              <a:off x="1200" y="2448"/>
              <a:ext cx="0" cy="336"/>
            </a:xfrm>
            <a:prstGeom prst="line">
              <a:avLst/>
            </a:prstGeom>
            <a:noFill/>
            <a:ln w="603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26652" name="Line 24">
              <a:extLst>
                <a:ext uri="{FF2B5EF4-FFF2-40B4-BE49-F238E27FC236}">
                  <a16:creationId xmlns:a16="http://schemas.microsoft.com/office/drawing/2014/main" id="{44D46C9F-753E-49C1-A6FE-C3455BED9C34}"/>
                </a:ext>
              </a:extLst>
            </p:cNvPr>
            <p:cNvSpPr>
              <a:spLocks noChangeShapeType="1"/>
            </p:cNvSpPr>
            <p:nvPr/>
          </p:nvSpPr>
          <p:spPr bwMode="auto">
            <a:xfrm>
              <a:off x="1200" y="2007"/>
              <a:ext cx="0" cy="313"/>
            </a:xfrm>
            <a:prstGeom prst="line">
              <a:avLst/>
            </a:prstGeom>
            <a:noFill/>
            <a:ln w="603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aphicFrame>
          <p:nvGraphicFramePr>
            <p:cNvPr id="26653" name="Object 25">
              <a:extLst>
                <a:ext uri="{FF2B5EF4-FFF2-40B4-BE49-F238E27FC236}">
                  <a16:creationId xmlns:a16="http://schemas.microsoft.com/office/drawing/2014/main" id="{C5EB5A44-8DE9-479B-AD8F-BBBE056CF41F}"/>
                </a:ext>
              </a:extLst>
            </p:cNvPr>
            <p:cNvGraphicFramePr>
              <a:graphicFrameLocks noChangeAspect="1"/>
            </p:cNvGraphicFramePr>
            <p:nvPr/>
          </p:nvGraphicFramePr>
          <p:xfrm>
            <a:off x="1296" y="2055"/>
            <a:ext cx="220" cy="220"/>
          </p:xfrm>
          <a:graphic>
            <a:graphicData uri="http://schemas.openxmlformats.org/presentationml/2006/ole">
              <mc:AlternateContent xmlns:mc="http://schemas.openxmlformats.org/markup-compatibility/2006">
                <mc:Choice xmlns:v="urn:schemas-microsoft-com:vml" Requires="v">
                  <p:oleObj spid="_x0000_s26680" name="MathType 6.0 Equation" r:id="rId14" imgW="164885" imgH="164885" progId="Equation.DSMT4">
                    <p:embed/>
                  </p:oleObj>
                </mc:Choice>
                <mc:Fallback>
                  <p:oleObj name="MathType 6.0 Equation" r:id="rId14" imgW="164885" imgH="164885" progId="Equation.DSMT4">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6" y="2055"/>
                          <a:ext cx="22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54" name="Text Box 26">
              <a:extLst>
                <a:ext uri="{FF2B5EF4-FFF2-40B4-BE49-F238E27FC236}">
                  <a16:creationId xmlns:a16="http://schemas.microsoft.com/office/drawing/2014/main" id="{91454C19-0B92-445C-8C8E-4D4BC6D8D6F0}"/>
                </a:ext>
              </a:extLst>
            </p:cNvPr>
            <p:cNvSpPr txBox="1">
              <a:spLocks noChangeArrowheads="1"/>
            </p:cNvSpPr>
            <p:nvPr/>
          </p:nvSpPr>
          <p:spPr bwMode="auto">
            <a:xfrm>
              <a:off x="1229" y="1710"/>
              <a:ext cx="11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0000"/>
                  </a:solidFill>
                  <a:latin typeface="楷体_GB2312"/>
                  <a:ea typeface="楷体_GB2312"/>
                  <a:sym typeface="Symbol" panose="05050102010706020507" pitchFamily="18" charset="2"/>
                </a:rPr>
                <a:t>1</a:t>
              </a:r>
            </a:p>
          </p:txBody>
        </p:sp>
        <p:sp>
          <p:nvSpPr>
            <p:cNvPr id="26655" name="Text Box 27">
              <a:extLst>
                <a:ext uri="{FF2B5EF4-FFF2-40B4-BE49-F238E27FC236}">
                  <a16:creationId xmlns:a16="http://schemas.microsoft.com/office/drawing/2014/main" id="{4357BFEC-17E7-4F1A-8197-71047EDBBC7A}"/>
                </a:ext>
              </a:extLst>
            </p:cNvPr>
            <p:cNvSpPr txBox="1">
              <a:spLocks noChangeArrowheads="1"/>
            </p:cNvSpPr>
            <p:nvPr/>
          </p:nvSpPr>
          <p:spPr bwMode="auto">
            <a:xfrm>
              <a:off x="1229" y="2286"/>
              <a:ext cx="11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0000"/>
                  </a:solidFill>
                  <a:latin typeface="楷体_GB2312"/>
                  <a:ea typeface="楷体_GB2312"/>
                  <a:sym typeface="Symbol" panose="05050102010706020507" pitchFamily="18" charset="2"/>
                </a:rPr>
                <a:t>2</a:t>
              </a:r>
            </a:p>
          </p:txBody>
        </p:sp>
      </p:grpSp>
      <p:grpSp>
        <p:nvGrpSpPr>
          <p:cNvPr id="72" name="Group 41">
            <a:extLst>
              <a:ext uri="{FF2B5EF4-FFF2-40B4-BE49-F238E27FC236}">
                <a16:creationId xmlns:a16="http://schemas.microsoft.com/office/drawing/2014/main" id="{D66640D5-9247-4691-BF91-F489C008929D}"/>
              </a:ext>
            </a:extLst>
          </p:cNvPr>
          <p:cNvGrpSpPr>
            <a:grpSpLocks/>
          </p:cNvGrpSpPr>
          <p:nvPr/>
        </p:nvGrpSpPr>
        <p:grpSpPr bwMode="auto">
          <a:xfrm>
            <a:off x="3216275" y="2668588"/>
            <a:ext cx="1836738" cy="2374900"/>
            <a:chOff x="1936" y="1570"/>
            <a:chExt cx="1247" cy="1292"/>
          </a:xfrm>
        </p:grpSpPr>
        <p:graphicFrame>
          <p:nvGraphicFramePr>
            <p:cNvPr id="26646" name="Object 42">
              <a:extLst>
                <a:ext uri="{FF2B5EF4-FFF2-40B4-BE49-F238E27FC236}">
                  <a16:creationId xmlns:a16="http://schemas.microsoft.com/office/drawing/2014/main" id="{A64D76F9-4217-4687-A99E-85046029895A}"/>
                </a:ext>
              </a:extLst>
            </p:cNvPr>
            <p:cNvGraphicFramePr>
              <a:graphicFrameLocks noChangeAspect="1"/>
            </p:cNvGraphicFramePr>
            <p:nvPr/>
          </p:nvGraphicFramePr>
          <p:xfrm>
            <a:off x="1936" y="2146"/>
            <a:ext cx="203" cy="220"/>
          </p:xfrm>
          <a:graphic>
            <a:graphicData uri="http://schemas.openxmlformats.org/presentationml/2006/ole">
              <mc:AlternateContent xmlns:mc="http://schemas.openxmlformats.org/markup-compatibility/2006">
                <mc:Choice xmlns:v="urn:schemas-microsoft-com:vml" Requires="v">
                  <p:oleObj spid="_x0000_s26681" name="MathType 6.0 Equation" r:id="rId16" imgW="152268" imgH="164957" progId="Equation.DSMT4">
                    <p:embed/>
                  </p:oleObj>
                </mc:Choice>
                <mc:Fallback>
                  <p:oleObj name="MathType 6.0 Equation" r:id="rId16" imgW="152268" imgH="164957" progId="Equation.DSMT4">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36" y="2146"/>
                          <a:ext cx="203"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47" name="Freeform 43">
              <a:extLst>
                <a:ext uri="{FF2B5EF4-FFF2-40B4-BE49-F238E27FC236}">
                  <a16:creationId xmlns:a16="http://schemas.microsoft.com/office/drawing/2014/main" id="{30F7066E-0006-4348-89D9-9D039ADFAAF5}"/>
                </a:ext>
              </a:extLst>
            </p:cNvPr>
            <p:cNvSpPr>
              <a:spLocks/>
            </p:cNvSpPr>
            <p:nvPr/>
          </p:nvSpPr>
          <p:spPr bwMode="auto">
            <a:xfrm>
              <a:off x="2191" y="1907"/>
              <a:ext cx="992" cy="629"/>
            </a:xfrm>
            <a:custGeom>
              <a:avLst/>
              <a:gdLst>
                <a:gd name="T0" fmla="*/ 13 w 1111"/>
                <a:gd name="T1" fmla="*/ 0 h 813"/>
                <a:gd name="T2" fmla="*/ 21 w 1111"/>
                <a:gd name="T3" fmla="*/ 2 h 813"/>
                <a:gd name="T4" fmla="*/ 6 w 1111"/>
                <a:gd name="T5" fmla="*/ 2 h 813"/>
                <a:gd name="T6" fmla="*/ 23 w 1111"/>
                <a:gd name="T7" fmla="*/ 2 h 813"/>
                <a:gd name="T8" fmla="*/ 4 w 1111"/>
                <a:gd name="T9" fmla="*/ 2 h 813"/>
                <a:gd name="T10" fmla="*/ 22 w 1111"/>
                <a:gd name="T11" fmla="*/ 2 h 813"/>
                <a:gd name="T12" fmla="*/ 6 w 1111"/>
                <a:gd name="T13" fmla="*/ 2 h 813"/>
                <a:gd name="T14" fmla="*/ 23 w 1111"/>
                <a:gd name="T15" fmla="*/ 2 h 813"/>
                <a:gd name="T16" fmla="*/ 12 w 1111"/>
                <a:gd name="T17" fmla="*/ 2 h 8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11" h="813">
                  <a:moveTo>
                    <a:pt x="587" y="0"/>
                  </a:moveTo>
                  <a:cubicBezTo>
                    <a:pt x="658" y="7"/>
                    <a:pt x="1067" y="9"/>
                    <a:pt x="1014" y="40"/>
                  </a:cubicBezTo>
                  <a:cubicBezTo>
                    <a:pt x="961" y="71"/>
                    <a:pt x="258" y="144"/>
                    <a:pt x="267" y="186"/>
                  </a:cubicBezTo>
                  <a:cubicBezTo>
                    <a:pt x="276" y="228"/>
                    <a:pt x="1111" y="255"/>
                    <a:pt x="1067" y="293"/>
                  </a:cubicBezTo>
                  <a:cubicBezTo>
                    <a:pt x="1023" y="331"/>
                    <a:pt x="10" y="381"/>
                    <a:pt x="5" y="414"/>
                  </a:cubicBezTo>
                  <a:cubicBezTo>
                    <a:pt x="0" y="447"/>
                    <a:pt x="996" y="458"/>
                    <a:pt x="1040" y="493"/>
                  </a:cubicBezTo>
                  <a:cubicBezTo>
                    <a:pt x="1084" y="528"/>
                    <a:pt x="263" y="586"/>
                    <a:pt x="267" y="626"/>
                  </a:cubicBezTo>
                  <a:cubicBezTo>
                    <a:pt x="271" y="666"/>
                    <a:pt x="1023" y="702"/>
                    <a:pt x="1067" y="733"/>
                  </a:cubicBezTo>
                  <a:cubicBezTo>
                    <a:pt x="1111" y="764"/>
                    <a:pt x="645" y="796"/>
                    <a:pt x="534" y="813"/>
                  </a:cubicBezTo>
                </a:path>
              </a:pathLst>
            </a:custGeom>
            <a:noFill/>
            <a:ln w="317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26648" name="Freeform 44">
              <a:extLst>
                <a:ext uri="{FF2B5EF4-FFF2-40B4-BE49-F238E27FC236}">
                  <a16:creationId xmlns:a16="http://schemas.microsoft.com/office/drawing/2014/main" id="{76743337-429E-4197-82C2-FB4C20363DB8}"/>
                </a:ext>
              </a:extLst>
            </p:cNvPr>
            <p:cNvSpPr>
              <a:spLocks/>
            </p:cNvSpPr>
            <p:nvPr/>
          </p:nvSpPr>
          <p:spPr bwMode="auto">
            <a:xfrm>
              <a:off x="2699" y="1570"/>
              <a:ext cx="441" cy="318"/>
            </a:xfrm>
            <a:custGeom>
              <a:avLst/>
              <a:gdLst>
                <a:gd name="T0" fmla="*/ 41949 w 384"/>
                <a:gd name="T1" fmla="*/ 0 h 270"/>
                <a:gd name="T2" fmla="*/ 21795 w 384"/>
                <a:gd name="T3" fmla="*/ 11509 h 270"/>
                <a:gd name="T4" fmla="*/ 39550 w 384"/>
                <a:gd name="T5" fmla="*/ 25283 h 270"/>
                <a:gd name="T6" fmla="*/ 4444 w 384"/>
                <a:gd name="T7" fmla="*/ 39505 h 270"/>
                <a:gd name="T8" fmla="*/ 39796 w 384"/>
                <a:gd name="T9" fmla="*/ 56779 h 270"/>
                <a:gd name="T10" fmla="*/ 0 w 384"/>
                <a:gd name="T11" fmla="*/ 70581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270">
                  <a:moveTo>
                    <a:pt x="380" y="0"/>
                  </a:moveTo>
                  <a:cubicBezTo>
                    <a:pt x="350" y="7"/>
                    <a:pt x="201" y="28"/>
                    <a:pt x="197" y="44"/>
                  </a:cubicBezTo>
                  <a:cubicBezTo>
                    <a:pt x="193" y="61"/>
                    <a:pt x="384" y="80"/>
                    <a:pt x="358" y="98"/>
                  </a:cubicBezTo>
                  <a:cubicBezTo>
                    <a:pt x="332" y="116"/>
                    <a:pt x="40" y="131"/>
                    <a:pt x="40" y="151"/>
                  </a:cubicBezTo>
                  <a:cubicBezTo>
                    <a:pt x="40" y="171"/>
                    <a:pt x="367" y="197"/>
                    <a:pt x="360" y="217"/>
                  </a:cubicBezTo>
                  <a:cubicBezTo>
                    <a:pt x="353" y="237"/>
                    <a:pt x="75" y="259"/>
                    <a:pt x="0" y="270"/>
                  </a:cubicBezTo>
                </a:path>
              </a:pathLst>
            </a:custGeom>
            <a:noFill/>
            <a:ln w="317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sp>
          <p:nvSpPr>
            <p:cNvPr id="26649" name="Freeform 45">
              <a:extLst>
                <a:ext uri="{FF2B5EF4-FFF2-40B4-BE49-F238E27FC236}">
                  <a16:creationId xmlns:a16="http://schemas.microsoft.com/office/drawing/2014/main" id="{CCCD4506-DEE5-4BCC-8F3C-AE30F1684EE7}"/>
                </a:ext>
              </a:extLst>
            </p:cNvPr>
            <p:cNvSpPr>
              <a:spLocks/>
            </p:cNvSpPr>
            <p:nvPr/>
          </p:nvSpPr>
          <p:spPr bwMode="auto">
            <a:xfrm flipV="1">
              <a:off x="2699" y="2552"/>
              <a:ext cx="447" cy="310"/>
            </a:xfrm>
            <a:custGeom>
              <a:avLst/>
              <a:gdLst>
                <a:gd name="T0" fmla="*/ 66378 w 384"/>
                <a:gd name="T1" fmla="*/ 0 h 270"/>
                <a:gd name="T2" fmla="*/ 34514 w 384"/>
                <a:gd name="T3" fmla="*/ 4896 h 270"/>
                <a:gd name="T4" fmla="*/ 62741 w 384"/>
                <a:gd name="T5" fmla="*/ 10725 h 270"/>
                <a:gd name="T6" fmla="*/ 7076 w 384"/>
                <a:gd name="T7" fmla="*/ 16563 h 270"/>
                <a:gd name="T8" fmla="*/ 63024 w 384"/>
                <a:gd name="T9" fmla="*/ 23826 h 270"/>
                <a:gd name="T10" fmla="*/ 0 w 384"/>
                <a:gd name="T11" fmla="*/ 29642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4" h="270">
                  <a:moveTo>
                    <a:pt x="380" y="0"/>
                  </a:moveTo>
                  <a:cubicBezTo>
                    <a:pt x="350" y="7"/>
                    <a:pt x="201" y="28"/>
                    <a:pt x="197" y="44"/>
                  </a:cubicBezTo>
                  <a:cubicBezTo>
                    <a:pt x="193" y="61"/>
                    <a:pt x="384" y="80"/>
                    <a:pt x="358" y="98"/>
                  </a:cubicBezTo>
                  <a:cubicBezTo>
                    <a:pt x="332" y="116"/>
                    <a:pt x="40" y="131"/>
                    <a:pt x="40" y="151"/>
                  </a:cubicBezTo>
                  <a:cubicBezTo>
                    <a:pt x="40" y="171"/>
                    <a:pt x="367" y="197"/>
                    <a:pt x="360" y="217"/>
                  </a:cubicBezTo>
                  <a:cubicBezTo>
                    <a:pt x="353" y="237"/>
                    <a:pt x="75" y="259"/>
                    <a:pt x="0" y="270"/>
                  </a:cubicBezTo>
                </a:path>
              </a:pathLst>
            </a:custGeom>
            <a:noFill/>
            <a:ln w="317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pSp>
      <p:sp>
        <p:nvSpPr>
          <p:cNvPr id="3" name="矩形 2">
            <a:extLst>
              <a:ext uri="{FF2B5EF4-FFF2-40B4-BE49-F238E27FC236}">
                <a16:creationId xmlns:a16="http://schemas.microsoft.com/office/drawing/2014/main" id="{80C64362-1F67-4CBB-BD41-8954A8FF1A57}"/>
              </a:ext>
            </a:extLst>
          </p:cNvPr>
          <p:cNvSpPr>
            <a:spLocks noRot="1" noChangeAspect="1" noMove="1" noResize="1" noEditPoints="1" noAdjustHandles="1" noChangeArrowheads="1" noChangeShapeType="1" noTextEdit="1"/>
          </p:cNvSpPr>
          <p:nvPr/>
        </p:nvSpPr>
        <p:spPr>
          <a:xfrm>
            <a:off x="1096358" y="6111757"/>
            <a:ext cx="1712455" cy="584775"/>
          </a:xfrm>
          <a:prstGeom prst="rect">
            <a:avLst/>
          </a:prstGeom>
          <a:blipFill rotWithShape="0">
            <a:blip r:embed="rId18"/>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338B0203-ECAE-4372-BA51-BD179086EB14}"/>
              </a:ext>
            </a:extLst>
          </p:cNvPr>
          <p:cNvSpPr>
            <a:spLocks noRot="1" noChangeAspect="1" noMove="1" noResize="1" noEditPoints="1" noAdjustHandles="1" noChangeArrowheads="1" noChangeShapeType="1" noTextEdit="1"/>
          </p:cNvSpPr>
          <p:nvPr/>
        </p:nvSpPr>
        <p:spPr>
          <a:xfrm>
            <a:off x="2850354" y="6111757"/>
            <a:ext cx="1731435" cy="584775"/>
          </a:xfrm>
          <a:prstGeom prst="rect">
            <a:avLst/>
          </a:prstGeom>
          <a:blipFill rotWithShape="0">
            <a:blip r:embed="rId19"/>
            <a:stretch>
              <a:fillRect/>
            </a:stretch>
          </a:blipFill>
        </p:spPr>
        <p:txBody>
          <a:bodyPr/>
          <a:lstStyle/>
          <a:p>
            <a:pPr>
              <a:defRPr/>
            </a:pPr>
            <a:r>
              <a:rPr lang="en-US">
                <a:noFill/>
              </a:rPr>
              <a:t> </a:t>
            </a:r>
          </a:p>
        </p:txBody>
      </p:sp>
      <p:pic>
        <p:nvPicPr>
          <p:cNvPr id="5" name="图片 4">
            <a:extLst>
              <a:ext uri="{FF2B5EF4-FFF2-40B4-BE49-F238E27FC236}">
                <a16:creationId xmlns:a16="http://schemas.microsoft.com/office/drawing/2014/main" id="{B30E9773-8FFC-40BC-B506-2394FF54AE24}"/>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341438" y="4941888"/>
            <a:ext cx="29083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ox(out)">
                                      <p:cBhvr>
                                        <p:cTn id="12" dur="500"/>
                                        <p:tgtEl>
                                          <p:spTgt spid="3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89444"/>
                                        </p:tgtEl>
                                        <p:attrNameLst>
                                          <p:attrName>style.visibility</p:attrName>
                                        </p:attrNameLst>
                                      </p:cBhvr>
                                      <p:to>
                                        <p:strVal val="visible"/>
                                      </p:to>
                                    </p:set>
                                    <p:animEffect transition="in" filter="box(out)">
                                      <p:cBhvr>
                                        <p:cTn id="20" dur="500"/>
                                        <p:tgtEl>
                                          <p:spTgt spid="1894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9475"/>
                                        </p:tgtEl>
                                        <p:attrNameLst>
                                          <p:attrName>style.visibility</p:attrName>
                                        </p:attrNameLst>
                                      </p:cBhvr>
                                      <p:to>
                                        <p:strVal val="visible"/>
                                      </p:to>
                                    </p:set>
                                    <p:animEffect transition="in" filter="box(in)">
                                      <p:cBhvr>
                                        <p:cTn id="25" dur="500"/>
                                        <p:tgtEl>
                                          <p:spTgt spid="189475"/>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par>
                          <p:cTn id="28" fill="hold" nodeType="afterGroup">
                            <p:stCondLst>
                              <p:cond delay="500"/>
                            </p:stCondLst>
                            <p:childTnLst>
                              <p:par>
                                <p:cTn id="29" presetID="3" presetClass="entr" presetSubtype="5"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blinds(vertical)">
                                      <p:cBhvr>
                                        <p:cTn id="31" dur="500"/>
                                        <p:tgtEl>
                                          <p:spTgt spid="65"/>
                                        </p:tgtEl>
                                      </p:cBhvr>
                                    </p:animEffect>
                                  </p:childTnLst>
                                </p:cTn>
                              </p:par>
                            </p:childTnLst>
                          </p:cTn>
                        </p:par>
                        <p:par>
                          <p:cTn id="32" fill="hold" nodeType="afterGroup">
                            <p:stCondLst>
                              <p:cond delay="1000"/>
                            </p:stCondLst>
                            <p:childTnLst>
                              <p:par>
                                <p:cTn id="33" presetID="3" presetClass="entr" presetSubtype="1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linds(horizontal)">
                                      <p:cBhvr>
                                        <p:cTn id="35" dur="500"/>
                                        <p:tgtEl>
                                          <p:spTgt spid="60"/>
                                        </p:tgtEl>
                                      </p:cBhvr>
                                    </p:animEffect>
                                  </p:childTnLst>
                                </p:cTn>
                              </p:par>
                            </p:childTnLst>
                          </p:cTn>
                        </p:par>
                        <p:par>
                          <p:cTn id="36" fill="hold" nodeType="afterGroup">
                            <p:stCondLst>
                              <p:cond delay="1500"/>
                            </p:stCondLst>
                            <p:childTnLst>
                              <p:par>
                                <p:cTn id="37" presetID="3" presetClass="entr" presetSubtype="5"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blinds(vertical)">
                                      <p:cBhvr>
                                        <p:cTn id="39" dur="500"/>
                                        <p:tgtEl>
                                          <p:spTgt spid="51"/>
                                        </p:tgtEl>
                                      </p:cBhvr>
                                    </p:animEffect>
                                  </p:childTnLst>
                                </p:cTn>
                              </p:par>
                            </p:childTnLst>
                          </p:cTn>
                        </p:par>
                        <p:par>
                          <p:cTn id="40" fill="hold" nodeType="afterGroup">
                            <p:stCondLst>
                              <p:cond delay="2000"/>
                            </p:stCondLst>
                            <p:childTnLst>
                              <p:par>
                                <p:cTn id="41" presetID="3" presetClass="entr" presetSubtype="1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linds(horizontal)">
                                      <p:cBhvr>
                                        <p:cTn id="43" dur="500"/>
                                        <p:tgtEl>
                                          <p:spTgt spid="50"/>
                                        </p:tgtEl>
                                      </p:cBhvr>
                                    </p:animEffect>
                                  </p:childTnLst>
                                </p:cTn>
                              </p:par>
                              <p:par>
                                <p:cTn id="44" presetID="3" presetClass="entr" presetSubtype="1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linds(horizontal)">
                                      <p:cBhvr>
                                        <p:cTn id="46" dur="500"/>
                                        <p:tgtEl>
                                          <p:spTgt spid="52"/>
                                        </p:tgtEl>
                                      </p:cBhvr>
                                    </p:animEffect>
                                  </p:childTnLst>
                                </p:cTn>
                              </p:par>
                            </p:childTnLst>
                          </p:cTn>
                        </p:par>
                        <p:par>
                          <p:cTn id="47" fill="hold" nodeType="afterGroup">
                            <p:stCondLst>
                              <p:cond delay="2500"/>
                            </p:stCondLst>
                            <p:childTnLst>
                              <p:par>
                                <p:cTn id="48" presetID="3" presetClass="entr" presetSubtype="10"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blinds(horizontal)">
                                      <p:cBhvr>
                                        <p:cTn id="50" dur="500"/>
                                        <p:tgtEl>
                                          <p:spTgt spid="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189474"/>
                                        </p:tgtEl>
                                        <p:attrNameLst>
                                          <p:attrName>style.visibility</p:attrName>
                                        </p:attrNameLst>
                                      </p:cBhvr>
                                      <p:to>
                                        <p:strVal val="visible"/>
                                      </p:to>
                                    </p:set>
                                    <p:animEffect transition="in" filter="box(out)">
                                      <p:cBhvr>
                                        <p:cTn id="60" dur="500"/>
                                        <p:tgtEl>
                                          <p:spTgt spid="189474"/>
                                        </p:tgtEl>
                                      </p:cBhvr>
                                    </p:animEffect>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89476"/>
                                        </p:tgtEl>
                                        <p:attrNameLst>
                                          <p:attrName>style.visibility</p:attrName>
                                        </p:attrNameLst>
                                      </p:cBhvr>
                                      <p:to>
                                        <p:strVal val="visible"/>
                                      </p:to>
                                    </p:set>
                                    <p:anim calcmode="lin" valueType="num">
                                      <p:cBhvr additive="base">
                                        <p:cTn id="68" dur="500" fill="hold"/>
                                        <p:tgtEl>
                                          <p:spTgt spid="189476"/>
                                        </p:tgtEl>
                                        <p:attrNameLst>
                                          <p:attrName>ppt_x</p:attrName>
                                        </p:attrNameLst>
                                      </p:cBhvr>
                                      <p:tavLst>
                                        <p:tav tm="0">
                                          <p:val>
                                            <p:strVal val="0-#ppt_w/2"/>
                                          </p:val>
                                        </p:tav>
                                        <p:tav tm="100000">
                                          <p:val>
                                            <p:strVal val="#ppt_x"/>
                                          </p:val>
                                        </p:tav>
                                      </p:tavLst>
                                    </p:anim>
                                    <p:anim calcmode="lin" valueType="num">
                                      <p:cBhvr additive="base">
                                        <p:cTn id="69" dur="500" fill="hold"/>
                                        <p:tgtEl>
                                          <p:spTgt spid="189476"/>
                                        </p:tgtEl>
                                        <p:attrNameLst>
                                          <p:attrName>ppt_y</p:attrName>
                                        </p:attrNameLst>
                                      </p:cBhvr>
                                      <p:tavLst>
                                        <p:tav tm="0">
                                          <p:val>
                                            <p:strVal val="#ppt_y"/>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entr" presetSubtype="0" fill="hold"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1000"/>
                                        <p:tgtEl>
                                          <p:spTgt spid="3"/>
                                        </p:tgtEl>
                                      </p:cBhvr>
                                    </p:animEffect>
                                    <p:anim calcmode="lin" valueType="num">
                                      <p:cBhvr>
                                        <p:cTn id="75" dur="1000" fill="hold"/>
                                        <p:tgtEl>
                                          <p:spTgt spid="3"/>
                                        </p:tgtEl>
                                        <p:attrNameLst>
                                          <p:attrName>ppt_x</p:attrName>
                                        </p:attrNameLst>
                                      </p:cBhvr>
                                      <p:tavLst>
                                        <p:tav tm="0">
                                          <p:val>
                                            <p:strVal val="#ppt_x"/>
                                          </p:val>
                                        </p:tav>
                                        <p:tav tm="100000">
                                          <p:val>
                                            <p:strVal val="#ppt_x"/>
                                          </p:val>
                                        </p:tav>
                                      </p:tavLst>
                                    </p:anim>
                                    <p:anim calcmode="lin" valueType="num">
                                      <p:cBhvr>
                                        <p:cTn id="76" dur="1000" fill="hold"/>
                                        <p:tgtEl>
                                          <p:spTgt spid="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autoUpdateAnimBg="0"/>
      <p:bldP spid="189474" grpId="0" autoUpdateAnimBg="0"/>
      <p:bldP spid="189475" grpId="0" autoUpdateAnimBg="0"/>
      <p:bldP spid="189476" grpId="0" autoUpdateAnimBg="0"/>
      <p:bldP spid="37" grpId="0" autoUpdateAnimBg="0"/>
      <p:bldP spid="2" grpId="0"/>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BCDBE4F-1015-4AC9-B391-7D6926D3C790}"/>
              </a:ext>
            </a:extLst>
          </p:cNvPr>
          <p:cNvSpPr>
            <a:spLocks noRot="1" noChangeAspect="1" noMove="1" noResize="1" noEditPoints="1" noAdjustHandles="1" noChangeArrowheads="1" noChangeShapeType="1" noTextEdit="1"/>
          </p:cNvSpPr>
          <p:nvPr/>
        </p:nvSpPr>
        <p:spPr>
          <a:xfrm>
            <a:off x="6860360" y="1101539"/>
            <a:ext cx="2222910" cy="523220"/>
          </a:xfrm>
          <a:prstGeom prst="rect">
            <a:avLst/>
          </a:prstGeom>
          <a:blipFill rotWithShape="0">
            <a:blip r:embed="rId2"/>
            <a:stretch>
              <a:fillRect/>
            </a:stretch>
          </a:blipFill>
        </p:spPr>
        <p:txBody>
          <a:bodyPr/>
          <a:lstStyle/>
          <a:p>
            <a:pPr>
              <a:defRPr/>
            </a:pPr>
            <a:r>
              <a:rPr lang="en-US">
                <a:noFill/>
              </a:rPr>
              <a:t> </a:t>
            </a:r>
          </a:p>
        </p:txBody>
      </p:sp>
      <p:sp>
        <p:nvSpPr>
          <p:cNvPr id="27651" name="Text Box 3">
            <a:extLst>
              <a:ext uri="{FF2B5EF4-FFF2-40B4-BE49-F238E27FC236}">
                <a16:creationId xmlns:a16="http://schemas.microsoft.com/office/drawing/2014/main" id="{30045397-0E12-4AAB-A79B-F1ABAD1FFD32}"/>
              </a:ext>
            </a:extLst>
          </p:cNvPr>
          <p:cNvSpPr txBox="1">
            <a:spLocks noChangeArrowheads="1"/>
          </p:cNvSpPr>
          <p:nvPr/>
        </p:nvSpPr>
        <p:spPr bwMode="auto">
          <a:xfrm>
            <a:off x="365125" y="349250"/>
            <a:ext cx="1327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因为</a:t>
            </a:r>
          </a:p>
        </p:txBody>
      </p:sp>
      <p:sp>
        <p:nvSpPr>
          <p:cNvPr id="190470" name="Text Box 6">
            <a:extLst>
              <a:ext uri="{FF2B5EF4-FFF2-40B4-BE49-F238E27FC236}">
                <a16:creationId xmlns:a16="http://schemas.microsoft.com/office/drawing/2014/main" id="{3AC275FF-4ABA-4F4A-A3BD-616A585292C2}"/>
              </a:ext>
            </a:extLst>
          </p:cNvPr>
          <p:cNvSpPr txBox="1">
            <a:spLocks noChangeArrowheads="1"/>
          </p:cNvSpPr>
          <p:nvPr/>
        </p:nvSpPr>
        <p:spPr bwMode="auto">
          <a:xfrm>
            <a:off x="3203575" y="3500438"/>
            <a:ext cx="3398838" cy="51911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第三项称为</a:t>
            </a:r>
            <a:r>
              <a:rPr lang="zh-CN" altLang="en-US" sz="2800">
                <a:solidFill>
                  <a:srgbClr val="FF0000"/>
                </a:solidFill>
                <a:latin typeface="楷体_GB2312"/>
                <a:ea typeface="黑体" panose="02010609060101010101" pitchFamily="49" charset="-122"/>
              </a:rPr>
              <a:t>相干项</a:t>
            </a:r>
            <a:r>
              <a:rPr lang="zh-CN" altLang="en-US" sz="2800">
                <a:solidFill>
                  <a:schemeClr val="tx2"/>
                </a:solidFill>
                <a:latin typeface="楷体_GB2312"/>
                <a:ea typeface="黑体" panose="02010609060101010101" pitchFamily="49" charset="-122"/>
              </a:rPr>
              <a:t>。</a:t>
            </a:r>
          </a:p>
        </p:txBody>
      </p:sp>
      <p:sp>
        <p:nvSpPr>
          <p:cNvPr id="190471" name="Text Box 7">
            <a:extLst>
              <a:ext uri="{FF2B5EF4-FFF2-40B4-BE49-F238E27FC236}">
                <a16:creationId xmlns:a16="http://schemas.microsoft.com/office/drawing/2014/main" id="{D77519A1-3876-4D4D-A445-A89893560D04}"/>
              </a:ext>
            </a:extLst>
          </p:cNvPr>
          <p:cNvSpPr txBox="1">
            <a:spLocks noChangeArrowheads="1"/>
          </p:cNvSpPr>
          <p:nvPr/>
        </p:nvSpPr>
        <p:spPr bwMode="auto">
          <a:xfrm>
            <a:off x="250825" y="4076700"/>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量子力学中</a:t>
            </a:r>
            <a:r>
              <a:rPr lang="zh-CN" altLang="en-US" sz="2800">
                <a:solidFill>
                  <a:srgbClr val="0033CC"/>
                </a:solidFill>
                <a:latin typeface="楷体_GB2312"/>
                <a:ea typeface="楷体_GB2312"/>
              </a:rPr>
              <a:t>态的叠加原理</a:t>
            </a:r>
            <a:r>
              <a:rPr lang="zh-CN" altLang="en-US" sz="2800">
                <a:solidFill>
                  <a:schemeClr val="tx2"/>
                </a:solidFill>
                <a:latin typeface="楷体_GB2312"/>
                <a:ea typeface="楷体_GB2312"/>
              </a:rPr>
              <a:t>导致了叠加态下观测结果的</a:t>
            </a:r>
            <a:r>
              <a:rPr lang="zh-CN" altLang="en-US" sz="2800">
                <a:solidFill>
                  <a:srgbClr val="0033CC"/>
                </a:solidFill>
                <a:latin typeface="楷体_GB2312"/>
                <a:ea typeface="楷体_GB2312"/>
              </a:rPr>
              <a:t>不确定性</a:t>
            </a:r>
            <a:r>
              <a:rPr lang="zh-CN" altLang="en-US" sz="2800">
                <a:solidFill>
                  <a:schemeClr val="tx2"/>
                </a:solidFill>
                <a:latin typeface="楷体_GB2312"/>
                <a:ea typeface="楷体_GB2312"/>
              </a:rPr>
              <a:t>，出现了干涉图样。</a:t>
            </a:r>
          </a:p>
        </p:txBody>
      </p:sp>
      <p:sp>
        <p:nvSpPr>
          <p:cNvPr id="190472" name="Text Box 8">
            <a:extLst>
              <a:ext uri="{FF2B5EF4-FFF2-40B4-BE49-F238E27FC236}">
                <a16:creationId xmlns:a16="http://schemas.microsoft.com/office/drawing/2014/main" id="{7B955ECF-5F01-45F3-B9DE-001FBE69D37B}"/>
              </a:ext>
            </a:extLst>
          </p:cNvPr>
          <p:cNvSpPr txBox="1">
            <a:spLocks noChangeArrowheads="1"/>
          </p:cNvSpPr>
          <p:nvPr/>
        </p:nvSpPr>
        <p:spPr bwMode="auto">
          <a:xfrm>
            <a:off x="684213" y="5084763"/>
            <a:ext cx="6480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它是由微观粒子</a:t>
            </a:r>
            <a:r>
              <a:rPr lang="zh-CN" altLang="en-US" sz="2800">
                <a:solidFill>
                  <a:srgbClr val="0033CC"/>
                </a:solidFill>
                <a:latin typeface="楷体_GB2312"/>
                <a:ea typeface="楷体_GB2312"/>
              </a:rPr>
              <a:t>波粒二象性</a:t>
            </a:r>
            <a:r>
              <a:rPr lang="zh-CN" altLang="en-US" sz="2800">
                <a:solidFill>
                  <a:schemeClr val="tx2"/>
                </a:solidFill>
                <a:latin typeface="楷体_GB2312"/>
                <a:ea typeface="楷体_GB2312"/>
              </a:rPr>
              <a:t>所决定的。</a:t>
            </a:r>
          </a:p>
        </p:txBody>
      </p:sp>
      <p:sp>
        <p:nvSpPr>
          <p:cNvPr id="190475" name="Text Box 11">
            <a:extLst>
              <a:ext uri="{FF2B5EF4-FFF2-40B4-BE49-F238E27FC236}">
                <a16:creationId xmlns:a16="http://schemas.microsoft.com/office/drawing/2014/main" id="{0B6C3A76-5BFA-405B-BF0B-307657552B0B}"/>
              </a:ext>
            </a:extLst>
          </p:cNvPr>
          <p:cNvSpPr txBox="1">
            <a:spLocks noChangeArrowheads="1"/>
          </p:cNvSpPr>
          <p:nvPr/>
        </p:nvSpPr>
        <p:spPr bwMode="auto">
          <a:xfrm>
            <a:off x="249238" y="1074738"/>
            <a:ext cx="5327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处于两态的</a:t>
            </a:r>
            <a:r>
              <a:rPr lang="zh-CN" altLang="en-US" sz="2800">
                <a:solidFill>
                  <a:srgbClr val="0033CC"/>
                </a:solidFill>
                <a:latin typeface="楷体_GB2312"/>
                <a:ea typeface="楷体_GB2312"/>
              </a:rPr>
              <a:t>几率密度</a:t>
            </a:r>
            <a:r>
              <a:rPr lang="zh-CN" altLang="en-US" sz="2800">
                <a:solidFill>
                  <a:schemeClr val="tx2"/>
                </a:solidFill>
                <a:latin typeface="楷体_GB2312"/>
                <a:ea typeface="楷体_GB2312"/>
              </a:rPr>
              <a:t>分别为 </a:t>
            </a:r>
          </a:p>
        </p:txBody>
      </p:sp>
      <p:sp>
        <p:nvSpPr>
          <p:cNvPr id="190476" name="Text Box 12">
            <a:extLst>
              <a:ext uri="{FF2B5EF4-FFF2-40B4-BE49-F238E27FC236}">
                <a16:creationId xmlns:a16="http://schemas.microsoft.com/office/drawing/2014/main" id="{08A895EB-B6ED-4024-8D35-9A26AC7F1326}"/>
              </a:ext>
            </a:extLst>
          </p:cNvPr>
          <p:cNvSpPr txBox="1">
            <a:spLocks noChangeArrowheads="1"/>
          </p:cNvSpPr>
          <p:nvPr/>
        </p:nvSpPr>
        <p:spPr bwMode="auto">
          <a:xfrm>
            <a:off x="179388" y="1752600"/>
            <a:ext cx="6596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双缝同时打开时，电子的</a:t>
            </a:r>
            <a:r>
              <a:rPr lang="zh-CN" altLang="en-US" sz="2800">
                <a:solidFill>
                  <a:srgbClr val="0033CC"/>
                </a:solidFill>
                <a:latin typeface="楷体_GB2312"/>
                <a:ea typeface="楷体_GB2312"/>
              </a:rPr>
              <a:t>几率密度分布</a:t>
            </a:r>
          </a:p>
        </p:txBody>
      </p:sp>
      <p:sp>
        <p:nvSpPr>
          <p:cNvPr id="190477" name="Text Box 13">
            <a:extLst>
              <a:ext uri="{FF2B5EF4-FFF2-40B4-BE49-F238E27FC236}">
                <a16:creationId xmlns:a16="http://schemas.microsoft.com/office/drawing/2014/main" id="{628AAC98-F147-4F4A-A176-A861066F8143}"/>
              </a:ext>
            </a:extLst>
          </p:cNvPr>
          <p:cNvSpPr txBox="1">
            <a:spLocks noChangeArrowheads="1"/>
          </p:cNvSpPr>
          <p:nvPr/>
        </p:nvSpPr>
        <p:spPr bwMode="auto">
          <a:xfrm>
            <a:off x="755650" y="5661025"/>
            <a:ext cx="813752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态叠加原理：统计规律中的</a:t>
            </a:r>
            <a:r>
              <a:rPr lang="zh-CN" altLang="en-US" sz="2800">
                <a:solidFill>
                  <a:srgbClr val="FF0000"/>
                </a:solidFill>
                <a:latin typeface="楷体_GB2312"/>
                <a:ea typeface="黑体" panose="02010609060101010101" pitchFamily="49" charset="-122"/>
              </a:rPr>
              <a:t>几率幅</a:t>
            </a:r>
            <a:r>
              <a:rPr lang="el-GR" altLang="zh-CN" sz="2800"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Ψ</a:t>
            </a:r>
            <a:r>
              <a:rPr lang="en-US" altLang="zh-CN" sz="2800"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 </a:t>
            </a:r>
            <a:r>
              <a:rPr lang="zh-CN" altLang="en-US"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线性叠加</a:t>
            </a:r>
            <a:r>
              <a:rPr lang="en-US" altLang="zh-CN" sz="2800">
                <a:solidFill>
                  <a:schemeClr val="tx2"/>
                </a:solidFill>
                <a:latin typeface="楷体_GB2312"/>
                <a:ea typeface="黑体" panose="02010609060101010101" pitchFamily="49" charset="-122"/>
              </a:rPr>
              <a:t>.</a:t>
            </a:r>
          </a:p>
          <a:p>
            <a:pPr>
              <a:spcBef>
                <a:spcPct val="0"/>
              </a:spcBef>
              <a:buFontTx/>
              <a:buNone/>
            </a:pPr>
            <a:r>
              <a:rPr lang="en-US" altLang="zh-CN" sz="2800">
                <a:solidFill>
                  <a:schemeClr val="tx2"/>
                </a:solidFill>
                <a:latin typeface="楷体_GB2312"/>
                <a:ea typeface="黑体" panose="02010609060101010101" pitchFamily="49" charset="-122"/>
              </a:rPr>
              <a:t>                    </a:t>
            </a:r>
            <a:r>
              <a:rPr lang="zh-CN" altLang="en-US" sz="2800">
                <a:solidFill>
                  <a:schemeClr val="tx2"/>
                </a:solidFill>
                <a:latin typeface="楷体_GB2312"/>
                <a:ea typeface="黑体" panose="02010609060101010101" pitchFamily="49" charset="-122"/>
              </a:rPr>
              <a:t>（而不是几率</a:t>
            </a:r>
            <a:r>
              <a:rPr lang="en-US"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l-GR" altLang="zh-CN" sz="2800"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Ψ</a:t>
            </a:r>
            <a:r>
              <a:rPr lang="en-US" altLang="zh-CN" sz="2800" baseline="-25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aseline="30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a:solidFill>
                  <a:schemeClr val="tx2"/>
                </a:solidFill>
                <a:latin typeface="楷体_GB2312"/>
                <a:ea typeface="黑体" panose="02010609060101010101" pitchFamily="49" charset="-122"/>
              </a:rPr>
              <a:t>的相加）</a:t>
            </a:r>
          </a:p>
        </p:txBody>
      </p:sp>
      <p:sp>
        <p:nvSpPr>
          <p:cNvPr id="27658" name="Text Box 1049">
            <a:extLst>
              <a:ext uri="{FF2B5EF4-FFF2-40B4-BE49-F238E27FC236}">
                <a16:creationId xmlns:a16="http://schemas.microsoft.com/office/drawing/2014/main" id="{9A68227D-1710-45B1-9DEC-D58A5B767EEC}"/>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16</a:t>
            </a:r>
            <a:endParaRPr lang="en-US" altLang="zh-CN" sz="2800">
              <a:solidFill>
                <a:schemeClr val="tx2"/>
              </a:solidFill>
              <a:latin typeface="楷体_GB2312"/>
              <a:ea typeface="楷体_GB2312"/>
            </a:endParaRPr>
          </a:p>
        </p:txBody>
      </p:sp>
      <p:sp>
        <p:nvSpPr>
          <p:cNvPr id="2" name="矩形 1">
            <a:extLst>
              <a:ext uri="{FF2B5EF4-FFF2-40B4-BE49-F238E27FC236}">
                <a16:creationId xmlns:a16="http://schemas.microsoft.com/office/drawing/2014/main" id="{D8D1B9CC-8551-4963-AE8F-90E48B332686}"/>
              </a:ext>
            </a:extLst>
          </p:cNvPr>
          <p:cNvSpPr>
            <a:spLocks noRot="1" noChangeAspect="1" noMove="1" noResize="1" noEditPoints="1" noAdjustHandles="1" noChangeArrowheads="1" noChangeShapeType="1" noTextEdit="1"/>
          </p:cNvSpPr>
          <p:nvPr/>
        </p:nvSpPr>
        <p:spPr>
          <a:xfrm>
            <a:off x="1187530" y="353779"/>
            <a:ext cx="3469989" cy="584775"/>
          </a:xfrm>
          <a:prstGeom prst="rect">
            <a:avLst/>
          </a:prstGeom>
          <a:blipFill rotWithShape="0">
            <a:blip r:embed="rId3"/>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97FA5628-DA56-4B76-9EBD-6E52A4E52F7A}"/>
              </a:ext>
            </a:extLst>
          </p:cNvPr>
          <p:cNvSpPr>
            <a:spLocks noRot="1" noChangeAspect="1" noMove="1" noResize="1" noEditPoints="1" noAdjustHandles="1" noChangeArrowheads="1" noChangeShapeType="1" noTextEdit="1"/>
          </p:cNvSpPr>
          <p:nvPr/>
        </p:nvSpPr>
        <p:spPr>
          <a:xfrm>
            <a:off x="4609748" y="1106206"/>
            <a:ext cx="2267302" cy="523220"/>
          </a:xfrm>
          <a:prstGeom prst="rect">
            <a:avLst/>
          </a:prstGeom>
          <a:blipFill rotWithShape="0">
            <a:blip r:embed="rId4"/>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BF62D05A-D8DF-44A9-91F1-42ED55D7D17C}"/>
              </a:ext>
            </a:extLst>
          </p:cNvPr>
          <p:cNvSpPr>
            <a:spLocks noRot="1" noChangeAspect="1" noMove="1" noResize="1" noEditPoints="1" noAdjustHandles="1" noChangeArrowheads="1" noChangeShapeType="1" noTextEdit="1"/>
          </p:cNvSpPr>
          <p:nvPr/>
        </p:nvSpPr>
        <p:spPr>
          <a:xfrm>
            <a:off x="6156220" y="1671993"/>
            <a:ext cx="3202159" cy="584775"/>
          </a:xfrm>
          <a:prstGeom prst="rect">
            <a:avLst/>
          </a:prstGeom>
          <a:blipFill rotWithShape="0">
            <a:blip r:embed="rId5"/>
            <a:stretch>
              <a:fillRect/>
            </a:stretch>
          </a:blipFill>
        </p:spPr>
        <p:txBody>
          <a:bodyPr/>
          <a:lstStyle/>
          <a:p>
            <a:pPr>
              <a:defRPr/>
            </a:pPr>
            <a:r>
              <a:rPr lang="en-US">
                <a:noFill/>
              </a:rPr>
              <a:t> </a:t>
            </a:r>
          </a:p>
        </p:txBody>
      </p:sp>
      <p:sp>
        <p:nvSpPr>
          <p:cNvPr id="6" name="矩形 5">
            <a:extLst>
              <a:ext uri="{FF2B5EF4-FFF2-40B4-BE49-F238E27FC236}">
                <a16:creationId xmlns:a16="http://schemas.microsoft.com/office/drawing/2014/main" id="{2DF2FE4B-5F44-40E4-B3A3-CB6A1D2AE2E8}"/>
              </a:ext>
            </a:extLst>
          </p:cNvPr>
          <p:cNvSpPr>
            <a:spLocks noRot="1" noChangeAspect="1" noMove="1" noResize="1" noEditPoints="1" noAdjustHandles="1" noChangeArrowheads="1" noChangeShapeType="1" noTextEdit="1"/>
          </p:cNvSpPr>
          <p:nvPr/>
        </p:nvSpPr>
        <p:spPr>
          <a:xfrm>
            <a:off x="651034" y="2276380"/>
            <a:ext cx="8492966" cy="1121076"/>
          </a:xfrm>
          <a:prstGeom prst="rect">
            <a:avLst/>
          </a:prstGeom>
          <a:blipFill rotWithShape="0">
            <a:blip r:embed="rId6"/>
            <a:stretch>
              <a:fillRect/>
            </a:stretch>
          </a:blipFill>
        </p:spPr>
        <p:txBody>
          <a:bodyPr/>
          <a:lstStyle/>
          <a:p>
            <a:pPr>
              <a:defRPr/>
            </a:pPr>
            <a:r>
              <a:rPr lang="en-US">
                <a:no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75"/>
                                        </p:tgtEl>
                                        <p:attrNameLst>
                                          <p:attrName>style.visibility</p:attrName>
                                        </p:attrNameLst>
                                      </p:cBhvr>
                                      <p:to>
                                        <p:strVal val="visible"/>
                                      </p:to>
                                    </p:set>
                                    <p:anim calcmode="lin" valueType="num">
                                      <p:cBhvr additive="base">
                                        <p:cTn id="7" dur="500" fill="hold"/>
                                        <p:tgtEl>
                                          <p:spTgt spid="190475"/>
                                        </p:tgtEl>
                                        <p:attrNameLst>
                                          <p:attrName>ppt_x</p:attrName>
                                        </p:attrNameLst>
                                      </p:cBhvr>
                                      <p:tavLst>
                                        <p:tav tm="0">
                                          <p:val>
                                            <p:strVal val="0-#ppt_w/2"/>
                                          </p:val>
                                        </p:tav>
                                        <p:tav tm="100000">
                                          <p:val>
                                            <p:strVal val="#ppt_x"/>
                                          </p:val>
                                        </p:tav>
                                      </p:tavLst>
                                    </p:anim>
                                    <p:anim calcmode="lin" valueType="num">
                                      <p:cBhvr additive="base">
                                        <p:cTn id="8" dur="500" fill="hold"/>
                                        <p:tgtEl>
                                          <p:spTgt spid="1904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90476"/>
                                        </p:tgtEl>
                                        <p:attrNameLst>
                                          <p:attrName>style.visibility</p:attrName>
                                        </p:attrNameLst>
                                      </p:cBhvr>
                                      <p:to>
                                        <p:strVal val="visible"/>
                                      </p:to>
                                    </p:set>
                                    <p:animEffect transition="in" filter="blinds(vertical)">
                                      <p:cBhvr>
                                        <p:cTn id="22" dur="500"/>
                                        <p:tgtEl>
                                          <p:spTgt spid="190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0470"/>
                                        </p:tgtEl>
                                        <p:attrNameLst>
                                          <p:attrName>style.visibility</p:attrName>
                                        </p:attrNameLst>
                                      </p:cBhvr>
                                      <p:to>
                                        <p:strVal val="visible"/>
                                      </p:to>
                                    </p:set>
                                    <p:animEffect transition="in" filter="blinds(horizontal)">
                                      <p:cBhvr>
                                        <p:cTn id="37" dur="500"/>
                                        <p:tgtEl>
                                          <p:spTgt spid="1904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190471"/>
                                        </p:tgtEl>
                                        <p:attrNameLst>
                                          <p:attrName>style.visibility</p:attrName>
                                        </p:attrNameLst>
                                      </p:cBhvr>
                                      <p:to>
                                        <p:strVal val="visible"/>
                                      </p:to>
                                    </p:set>
                                    <p:animEffect transition="in" filter="blinds(vertical)">
                                      <p:cBhvr>
                                        <p:cTn id="42" dur="500"/>
                                        <p:tgtEl>
                                          <p:spTgt spid="19047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90472"/>
                                        </p:tgtEl>
                                        <p:attrNameLst>
                                          <p:attrName>style.visibility</p:attrName>
                                        </p:attrNameLst>
                                      </p:cBhvr>
                                      <p:to>
                                        <p:strVal val="visible"/>
                                      </p:to>
                                    </p:set>
                                    <p:animEffect transition="in" filter="box(in)">
                                      <p:cBhvr>
                                        <p:cTn id="47" dur="500"/>
                                        <p:tgtEl>
                                          <p:spTgt spid="1904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90477"/>
                                        </p:tgtEl>
                                        <p:attrNameLst>
                                          <p:attrName>style.visibility</p:attrName>
                                        </p:attrNameLst>
                                      </p:cBhvr>
                                      <p:to>
                                        <p:strVal val="visible"/>
                                      </p:to>
                                    </p:set>
                                    <p:animEffect transition="in" filter="strips(downRight)">
                                      <p:cBhvr>
                                        <p:cTn id="52" dur="500"/>
                                        <p:tgtEl>
                                          <p:spTgt spid="190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0" grpId="0" animBg="1" autoUpdateAnimBg="0"/>
      <p:bldP spid="190471" grpId="0" autoUpdateAnimBg="0"/>
      <p:bldP spid="190472" grpId="0" autoUpdateAnimBg="0"/>
      <p:bldP spid="190475" grpId="0" autoUpdateAnimBg="0"/>
      <p:bldP spid="190476" grpId="0" autoUpdateAnimBg="0"/>
      <p:bldP spid="19047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7" name="Text Box 7">
            <a:extLst>
              <a:ext uri="{FF2B5EF4-FFF2-40B4-BE49-F238E27FC236}">
                <a16:creationId xmlns:a16="http://schemas.microsoft.com/office/drawing/2014/main" id="{E8BC776A-C94C-49EE-B39D-210AD856DAAC}"/>
              </a:ext>
            </a:extLst>
          </p:cNvPr>
          <p:cNvSpPr txBox="1">
            <a:spLocks noChangeArrowheads="1"/>
          </p:cNvSpPr>
          <p:nvPr/>
        </p:nvSpPr>
        <p:spPr bwMode="auto">
          <a:xfrm>
            <a:off x="714375" y="857250"/>
            <a:ext cx="7993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用</a:t>
            </a:r>
            <a:r>
              <a:rPr lang="zh-CN" altLang="en-US" sz="2800">
                <a:solidFill>
                  <a:srgbClr val="0000CC"/>
                </a:solidFill>
                <a:latin typeface="宋体" panose="02010600030101010101" pitchFamily="2" charset="-122"/>
                <a:ea typeface="楷体_GB2312"/>
              </a:rPr>
              <a:t>波函数完全描述微观粒子的量子状态</a:t>
            </a:r>
            <a:r>
              <a:rPr lang="zh-CN" altLang="en-US" sz="2800">
                <a:solidFill>
                  <a:schemeClr val="tx2"/>
                </a:solidFill>
                <a:latin typeface="宋体" panose="02010600030101010101" pitchFamily="2" charset="-122"/>
                <a:ea typeface="楷体_GB2312"/>
              </a:rPr>
              <a:t>是量子力学的基本假设之一。</a:t>
            </a:r>
          </a:p>
        </p:txBody>
      </p:sp>
      <p:grpSp>
        <p:nvGrpSpPr>
          <p:cNvPr id="2" name="Group 27">
            <a:extLst>
              <a:ext uri="{FF2B5EF4-FFF2-40B4-BE49-F238E27FC236}">
                <a16:creationId xmlns:a16="http://schemas.microsoft.com/office/drawing/2014/main" id="{1A1FE0E4-DE60-4B80-834B-FCFD754AADBF}"/>
              </a:ext>
            </a:extLst>
          </p:cNvPr>
          <p:cNvGrpSpPr>
            <a:grpSpLocks/>
          </p:cNvGrpSpPr>
          <p:nvPr/>
        </p:nvGrpSpPr>
        <p:grpSpPr bwMode="auto">
          <a:xfrm>
            <a:off x="684213" y="1966913"/>
            <a:ext cx="7239000" cy="1030287"/>
            <a:chOff x="431" y="1239"/>
            <a:chExt cx="4560" cy="649"/>
          </a:xfrm>
        </p:grpSpPr>
        <p:sp>
          <p:nvSpPr>
            <p:cNvPr id="28684" name="Text Box 9">
              <a:extLst>
                <a:ext uri="{FF2B5EF4-FFF2-40B4-BE49-F238E27FC236}">
                  <a16:creationId xmlns:a16="http://schemas.microsoft.com/office/drawing/2014/main" id="{D926774A-3B3C-4CE9-815A-847BA15C1367}"/>
                </a:ext>
              </a:extLst>
            </p:cNvPr>
            <p:cNvSpPr txBox="1">
              <a:spLocks noChangeArrowheads="1"/>
            </p:cNvSpPr>
            <p:nvPr/>
          </p:nvSpPr>
          <p:spPr bwMode="auto">
            <a:xfrm>
              <a:off x="431" y="1265"/>
              <a:ext cx="4560"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波函数模的平方</a:t>
              </a:r>
              <a:r>
                <a:rPr lang="zh-CN" altLang="en-US" sz="2800">
                  <a:solidFill>
                    <a:srgbClr val="0000CC"/>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代表</a:t>
              </a:r>
              <a:r>
                <a:rPr lang="zh-CN" altLang="en-US" sz="2800" i="1">
                  <a:solidFill>
                    <a:srgbClr val="0000CC"/>
                  </a:solidFill>
                  <a:latin typeface="Times New Roman" panose="02020603050405020304" pitchFamily="18" charset="0"/>
                  <a:ea typeface="楷体_GB2312"/>
                </a:rPr>
                <a:t> </a:t>
              </a:r>
              <a:r>
                <a:rPr lang="en-US" altLang="zh-CN" sz="2800" i="1">
                  <a:solidFill>
                    <a:srgbClr val="FF0000"/>
                  </a:solidFill>
                  <a:latin typeface="Times New Roman" panose="02020603050405020304" pitchFamily="18" charset="0"/>
                  <a:ea typeface="楷体_GB2312"/>
                </a:rPr>
                <a:t>t </a:t>
              </a:r>
              <a:r>
                <a:rPr lang="zh-CN" altLang="en-US" sz="2800">
                  <a:solidFill>
                    <a:srgbClr val="FF0000"/>
                  </a:solidFill>
                  <a:latin typeface="Times New Roman" panose="02020603050405020304" pitchFamily="18" charset="0"/>
                  <a:ea typeface="楷体_GB2312"/>
                </a:rPr>
                <a:t>时刻 </a:t>
              </a:r>
              <a:r>
                <a:rPr lang="zh-CN" altLang="zh-CN" sz="2800">
                  <a:solidFill>
                    <a:srgbClr val="0000CC"/>
                  </a:solidFill>
                  <a:latin typeface="Times New Roman" panose="02020603050405020304" pitchFamily="18" charset="0"/>
                  <a:ea typeface="楷体_GB2312"/>
                </a:rPr>
                <a:t>，</a:t>
              </a:r>
              <a:r>
                <a:rPr lang="zh-CN" altLang="en-US" sz="2800">
                  <a:solidFill>
                    <a:srgbClr val="FF0000"/>
                  </a:solidFill>
                  <a:latin typeface="Times New Roman" panose="02020603050405020304" pitchFamily="18" charset="0"/>
                  <a:ea typeface="楷体_GB2312"/>
                </a:rPr>
                <a:t>在    </a:t>
              </a:r>
              <a:r>
                <a:rPr lang="zh-CN" altLang="zh-CN" sz="2800">
                  <a:solidFill>
                    <a:srgbClr val="FF0000"/>
                  </a:solidFill>
                  <a:latin typeface="Times New Roman" panose="02020603050405020304" pitchFamily="18" charset="0"/>
                  <a:ea typeface="楷体_GB2312"/>
                </a:rPr>
                <a:t>处</a:t>
              </a:r>
            </a:p>
            <a:p>
              <a:pPr eaLnBrk="1" hangingPunct="1">
                <a:lnSpc>
                  <a:spcPct val="110000"/>
                </a:lnSpc>
                <a:spcBef>
                  <a:spcPct val="0"/>
                </a:spcBef>
                <a:buFontTx/>
                <a:buNone/>
              </a:pPr>
              <a:r>
                <a:rPr lang="zh-CN" altLang="zh-CN" sz="2800">
                  <a:solidFill>
                    <a:schemeClr val="tx2"/>
                  </a:solidFill>
                  <a:latin typeface="Times New Roman" panose="02020603050405020304" pitchFamily="18" charset="0"/>
                  <a:ea typeface="楷体_GB2312"/>
                </a:rPr>
                <a:t>粒子出现的</a:t>
              </a:r>
              <a:r>
                <a:rPr lang="zh-CN" altLang="zh-CN" sz="2800">
                  <a:solidFill>
                    <a:srgbClr val="FF0000"/>
                  </a:solidFill>
                  <a:latin typeface="Times New Roman" panose="02020603050405020304" pitchFamily="18" charset="0"/>
                  <a:ea typeface="楷体_GB2312"/>
                </a:rPr>
                <a:t>几率密度</a:t>
              </a:r>
              <a:endParaRPr lang="zh-CN" altLang="en-US" sz="2800">
                <a:solidFill>
                  <a:srgbClr val="FF0000"/>
                </a:solidFill>
                <a:latin typeface="Times New Roman" panose="02020603050405020304" pitchFamily="18" charset="0"/>
                <a:ea typeface="楷体_GB2312"/>
              </a:endParaRPr>
            </a:p>
          </p:txBody>
        </p:sp>
        <p:graphicFrame>
          <p:nvGraphicFramePr>
            <p:cNvPr id="28685" name="Object 10">
              <a:extLst>
                <a:ext uri="{FF2B5EF4-FFF2-40B4-BE49-F238E27FC236}">
                  <a16:creationId xmlns:a16="http://schemas.microsoft.com/office/drawing/2014/main" id="{9380031F-76B3-47A8-AF93-77153EA3EB2D}"/>
                </a:ext>
              </a:extLst>
            </p:cNvPr>
            <p:cNvGraphicFramePr>
              <a:graphicFrameLocks/>
            </p:cNvGraphicFramePr>
            <p:nvPr/>
          </p:nvGraphicFramePr>
          <p:xfrm>
            <a:off x="2109" y="1239"/>
            <a:ext cx="771" cy="317"/>
          </p:xfrm>
          <a:graphic>
            <a:graphicData uri="http://schemas.openxmlformats.org/presentationml/2006/ole">
              <mc:AlternateContent xmlns:mc="http://schemas.openxmlformats.org/markup-compatibility/2006">
                <mc:Choice xmlns:v="urn:schemas-microsoft-com:vml" Requires="v">
                  <p:oleObj spid="_x0000_s28691" name="Equation" r:id="rId3" imgW="990600" imgH="368300" progId="Equation.DSMT4">
                    <p:embed/>
                  </p:oleObj>
                </mc:Choice>
                <mc:Fallback>
                  <p:oleObj name="Equation" r:id="rId3" imgW="990600" imgH="368300" progId="Equation.DSMT4">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 y="1239"/>
                          <a:ext cx="771" cy="317"/>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6" name="Object 11">
              <a:extLst>
                <a:ext uri="{FF2B5EF4-FFF2-40B4-BE49-F238E27FC236}">
                  <a16:creationId xmlns:a16="http://schemas.microsoft.com/office/drawing/2014/main" id="{B7D40083-B85E-42E2-B896-091502F52C70}"/>
                </a:ext>
              </a:extLst>
            </p:cNvPr>
            <p:cNvGraphicFramePr>
              <a:graphicFrameLocks/>
            </p:cNvGraphicFramePr>
            <p:nvPr/>
          </p:nvGraphicFramePr>
          <p:xfrm>
            <a:off x="4558" y="1276"/>
            <a:ext cx="210" cy="227"/>
          </p:xfrm>
          <a:graphic>
            <a:graphicData uri="http://schemas.openxmlformats.org/presentationml/2006/ole">
              <mc:AlternateContent xmlns:mc="http://schemas.openxmlformats.org/markup-compatibility/2006">
                <mc:Choice xmlns:v="urn:schemas-microsoft-com:vml" Requires="v">
                  <p:oleObj spid="_x0000_s28692" name="Equation" r:id="rId5" imgW="177646" imgH="228402" progId="Equation.DSMT4">
                    <p:embed/>
                  </p:oleObj>
                </mc:Choice>
                <mc:Fallback>
                  <p:oleObj name="Equation" r:id="rId5" imgW="177646" imgH="228402"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 y="1276"/>
                          <a:ext cx="210" cy="227"/>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3855" name="Object 15">
            <a:extLst>
              <a:ext uri="{FF2B5EF4-FFF2-40B4-BE49-F238E27FC236}">
                <a16:creationId xmlns:a16="http://schemas.microsoft.com/office/drawing/2014/main" id="{795CE757-7A14-4B86-B9C1-9681E057F8C9}"/>
              </a:ext>
            </a:extLst>
          </p:cNvPr>
          <p:cNvGraphicFramePr>
            <a:graphicFrameLocks/>
          </p:cNvGraphicFramePr>
          <p:nvPr/>
        </p:nvGraphicFramePr>
        <p:xfrm>
          <a:off x="3143250" y="3857625"/>
          <a:ext cx="2214563" cy="571500"/>
        </p:xfrm>
        <a:graphic>
          <a:graphicData uri="http://schemas.openxmlformats.org/presentationml/2006/ole">
            <mc:AlternateContent xmlns:mc="http://schemas.openxmlformats.org/markup-compatibility/2006">
              <mc:Choice xmlns:v="urn:schemas-microsoft-com:vml" Requires="v">
                <p:oleObj spid="_x0000_s28693" name="Equation" r:id="rId7" imgW="2006600" imgH="469900" progId="Equation.DSMT4">
                  <p:embed/>
                </p:oleObj>
              </mc:Choice>
              <mc:Fallback>
                <p:oleObj name="Equation" r:id="rId7" imgW="2006600" imgH="469900" progId="Equation.DSMT4">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3857625"/>
                        <a:ext cx="2214563" cy="571500"/>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8">
            <a:extLst>
              <a:ext uri="{FF2B5EF4-FFF2-40B4-BE49-F238E27FC236}">
                <a16:creationId xmlns:a16="http://schemas.microsoft.com/office/drawing/2014/main" id="{CCCA907A-07B3-47AB-BC1B-0195DFF23719}"/>
              </a:ext>
            </a:extLst>
          </p:cNvPr>
          <p:cNvGrpSpPr>
            <a:grpSpLocks/>
          </p:cNvGrpSpPr>
          <p:nvPr/>
        </p:nvGrpSpPr>
        <p:grpSpPr bwMode="auto">
          <a:xfrm>
            <a:off x="684213" y="3125788"/>
            <a:ext cx="7213600" cy="519112"/>
            <a:chOff x="431" y="1969"/>
            <a:chExt cx="4544" cy="327"/>
          </a:xfrm>
        </p:grpSpPr>
        <p:sp>
          <p:nvSpPr>
            <p:cNvPr id="28682" name="Text Box 14">
              <a:extLst>
                <a:ext uri="{FF2B5EF4-FFF2-40B4-BE49-F238E27FC236}">
                  <a16:creationId xmlns:a16="http://schemas.microsoft.com/office/drawing/2014/main" id="{D4760FEA-45F3-471B-AC64-770A41F63819}"/>
                </a:ext>
              </a:extLst>
            </p:cNvPr>
            <p:cNvSpPr txBox="1">
              <a:spLocks noChangeArrowheads="1"/>
            </p:cNvSpPr>
            <p:nvPr/>
          </p:nvSpPr>
          <p:spPr bwMode="auto">
            <a:xfrm>
              <a:off x="431" y="1969"/>
              <a:ext cx="4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rgbClr val="FF0000"/>
                  </a:solidFill>
                  <a:latin typeface="Times New Roman" panose="02020603050405020304" pitchFamily="18" charset="0"/>
                  <a:ea typeface="楷体_GB2312"/>
                </a:rPr>
                <a:t>t </a:t>
              </a:r>
              <a:r>
                <a:rPr lang="zh-CN" altLang="en-US" sz="2800">
                  <a:solidFill>
                    <a:srgbClr val="FF0000"/>
                  </a:solidFill>
                  <a:latin typeface="Times New Roman" panose="02020603050405020304" pitchFamily="18" charset="0"/>
                  <a:ea typeface="楷体_GB2312"/>
                </a:rPr>
                <a:t>时刻</a:t>
              </a:r>
              <a:r>
                <a:rPr lang="zh-CN" altLang="en-US" sz="2800">
                  <a:solidFill>
                    <a:schemeClr val="tx2"/>
                  </a:solidFill>
                  <a:latin typeface="Times New Roman" panose="02020603050405020304" pitchFamily="18" charset="0"/>
                  <a:ea typeface="楷体_GB2312"/>
                </a:rPr>
                <a:t>粒子出现在    附近</a:t>
              </a:r>
              <a:r>
                <a:rPr lang="en-US" altLang="zh-CN" sz="2800" b="0">
                  <a:solidFill>
                    <a:srgbClr val="FF0000"/>
                  </a:solidFill>
                  <a:latin typeface="Times New Roman" panose="02020603050405020304" pitchFamily="18" charset="0"/>
                  <a:ea typeface="楷体_GB2312"/>
                </a:rPr>
                <a:t>d</a:t>
              </a:r>
              <a:r>
                <a:rPr lang="en-US" altLang="zh-CN" sz="2800" i="1">
                  <a:solidFill>
                    <a:srgbClr val="FF0000"/>
                  </a:solidFill>
                  <a:latin typeface="Times New Roman" panose="02020603050405020304" pitchFamily="18" charset="0"/>
                  <a:ea typeface="楷体_GB2312"/>
                </a:rPr>
                <a:t>V</a:t>
              </a:r>
              <a:r>
                <a:rPr lang="zh-CN" altLang="en-US" sz="2800">
                  <a:solidFill>
                    <a:srgbClr val="FF0000"/>
                  </a:solidFill>
                  <a:latin typeface="Times New Roman" panose="02020603050405020304" pitchFamily="18" charset="0"/>
                  <a:ea typeface="楷体_GB2312"/>
                </a:rPr>
                <a:t>体积内</a:t>
              </a:r>
              <a:r>
                <a:rPr lang="zh-CN" altLang="en-US" sz="2800">
                  <a:solidFill>
                    <a:schemeClr val="tx2"/>
                  </a:solidFill>
                  <a:latin typeface="Times New Roman" panose="02020603050405020304" pitchFamily="18" charset="0"/>
                  <a:ea typeface="楷体_GB2312"/>
                </a:rPr>
                <a:t>的几率为：</a:t>
              </a:r>
            </a:p>
          </p:txBody>
        </p:sp>
        <p:graphicFrame>
          <p:nvGraphicFramePr>
            <p:cNvPr id="28683" name="Object 16">
              <a:extLst>
                <a:ext uri="{FF2B5EF4-FFF2-40B4-BE49-F238E27FC236}">
                  <a16:creationId xmlns:a16="http://schemas.microsoft.com/office/drawing/2014/main" id="{4C1FBE35-1E5E-4234-BDD5-F57F74133042}"/>
                </a:ext>
              </a:extLst>
            </p:cNvPr>
            <p:cNvGraphicFramePr>
              <a:graphicFrameLocks/>
            </p:cNvGraphicFramePr>
            <p:nvPr/>
          </p:nvGraphicFramePr>
          <p:xfrm>
            <a:off x="2224" y="2000"/>
            <a:ext cx="178" cy="227"/>
          </p:xfrm>
          <a:graphic>
            <a:graphicData uri="http://schemas.openxmlformats.org/presentationml/2006/ole">
              <mc:AlternateContent xmlns:mc="http://schemas.openxmlformats.org/markup-compatibility/2006">
                <mc:Choice xmlns:v="urn:schemas-microsoft-com:vml" Requires="v">
                  <p:oleObj spid="_x0000_s28694" name="Equation" r:id="rId9" imgW="177646" imgH="228402" progId="Equation.DSMT4">
                    <p:embed/>
                  </p:oleObj>
                </mc:Choice>
                <mc:Fallback>
                  <p:oleObj name="Equation" r:id="rId9" imgW="177646" imgH="228402" progId="Equation.DSMT4">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4" y="2000"/>
                          <a:ext cx="178" cy="227"/>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3859" name="Text Box 19">
            <a:extLst>
              <a:ext uri="{FF2B5EF4-FFF2-40B4-BE49-F238E27FC236}">
                <a16:creationId xmlns:a16="http://schemas.microsoft.com/office/drawing/2014/main" id="{8E339D56-9749-4CC2-A954-468BDF0B1629}"/>
              </a:ext>
            </a:extLst>
          </p:cNvPr>
          <p:cNvSpPr txBox="1">
            <a:spLocks noChangeArrowheads="1"/>
          </p:cNvSpPr>
          <p:nvPr/>
        </p:nvSpPr>
        <p:spPr bwMode="auto">
          <a:xfrm>
            <a:off x="642938" y="5429250"/>
            <a:ext cx="8064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波函数不仅把粒子与波统一起来，同时以</a:t>
            </a:r>
            <a:r>
              <a:rPr lang="zh-CN" altLang="en-US" sz="2800">
                <a:solidFill>
                  <a:srgbClr val="FF0000"/>
                </a:solidFill>
                <a:latin typeface="Times New Roman" panose="02020603050405020304" pitchFamily="18" charset="0"/>
                <a:ea typeface="楷体_GB2312"/>
              </a:rPr>
              <a:t>几率幅</a:t>
            </a:r>
            <a:r>
              <a:rPr lang="zh-CN" altLang="en-US" sz="2800">
                <a:solidFill>
                  <a:schemeClr val="tx2"/>
                </a:solidFill>
                <a:latin typeface="Times New Roman" panose="02020603050405020304" pitchFamily="18" charset="0"/>
                <a:ea typeface="楷体_GB2312"/>
              </a:rPr>
              <a:t>的形式描述粒子的量子运动状态。</a:t>
            </a:r>
          </a:p>
        </p:txBody>
      </p:sp>
      <p:sp>
        <p:nvSpPr>
          <p:cNvPr id="163860" name="Text Box 20">
            <a:extLst>
              <a:ext uri="{FF2B5EF4-FFF2-40B4-BE49-F238E27FC236}">
                <a16:creationId xmlns:a16="http://schemas.microsoft.com/office/drawing/2014/main" id="{CB84045E-4BEC-4D09-B13B-C7BAA74AA180}"/>
              </a:ext>
            </a:extLst>
          </p:cNvPr>
          <p:cNvSpPr txBox="1">
            <a:spLocks noChangeArrowheads="1"/>
          </p:cNvSpPr>
          <p:nvPr/>
        </p:nvSpPr>
        <p:spPr bwMode="auto">
          <a:xfrm>
            <a:off x="684213" y="4638675"/>
            <a:ext cx="775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电子衍射表明的波粒二象性</a:t>
            </a:r>
            <a:r>
              <a:rPr lang="en-US" altLang="zh-CN" sz="2800">
                <a:solidFill>
                  <a:schemeClr val="tx2"/>
                </a:solidFill>
                <a:latin typeface="宋体" panose="02010600030101010101" pitchFamily="2" charset="-122"/>
                <a:ea typeface="楷体_GB2312"/>
              </a:rPr>
              <a:t>, </a:t>
            </a:r>
            <a:r>
              <a:rPr lang="zh-CN" altLang="en-US" sz="2800">
                <a:solidFill>
                  <a:schemeClr val="tx2"/>
                </a:solidFill>
                <a:latin typeface="宋体" panose="02010600030101010101" pitchFamily="2" charset="-122"/>
                <a:ea typeface="楷体_GB2312"/>
              </a:rPr>
              <a:t>可用</a:t>
            </a:r>
            <a:r>
              <a:rPr lang="zh-CN" altLang="en-US" sz="2800">
                <a:solidFill>
                  <a:srgbClr val="0000CC"/>
                </a:solidFill>
                <a:latin typeface="宋体" panose="02010600030101010101" pitchFamily="2" charset="-122"/>
                <a:ea typeface="楷体_GB2312"/>
              </a:rPr>
              <a:t>波函数</a:t>
            </a:r>
            <a:r>
              <a:rPr lang="zh-CN" altLang="en-US" sz="2800">
                <a:solidFill>
                  <a:schemeClr val="tx2"/>
                </a:solidFill>
                <a:latin typeface="宋体" panose="02010600030101010101" pitchFamily="2" charset="-122"/>
                <a:ea typeface="楷体_GB2312"/>
              </a:rPr>
              <a:t>解释。</a:t>
            </a:r>
          </a:p>
        </p:txBody>
      </p:sp>
      <p:sp>
        <p:nvSpPr>
          <p:cNvPr id="163864" name="Text Box 24">
            <a:extLst>
              <a:ext uri="{FF2B5EF4-FFF2-40B4-BE49-F238E27FC236}">
                <a16:creationId xmlns:a16="http://schemas.microsoft.com/office/drawing/2014/main" id="{CEB78B63-0ECE-491A-B3D7-4DBC2F57F012}"/>
              </a:ext>
            </a:extLst>
          </p:cNvPr>
          <p:cNvSpPr txBox="1">
            <a:spLocks noChangeArrowheads="1"/>
          </p:cNvSpPr>
          <p:nvPr/>
        </p:nvSpPr>
        <p:spPr bwMode="auto">
          <a:xfrm>
            <a:off x="134938" y="188913"/>
            <a:ext cx="3678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2.4 </a:t>
            </a:r>
            <a:r>
              <a:rPr lang="zh-CN" altLang="en-US" sz="2800">
                <a:solidFill>
                  <a:srgbClr val="0000CC"/>
                </a:solidFill>
                <a:latin typeface="Times New Roman" panose="02020603050405020304" pitchFamily="18" charset="0"/>
                <a:ea typeface="楷体_GB2312"/>
              </a:rPr>
              <a:t>波函数的统计解释</a:t>
            </a:r>
          </a:p>
        </p:txBody>
      </p:sp>
      <p:sp>
        <p:nvSpPr>
          <p:cNvPr id="28681" name="Text Box 26">
            <a:extLst>
              <a:ext uri="{FF2B5EF4-FFF2-40B4-BE49-F238E27FC236}">
                <a16:creationId xmlns:a16="http://schemas.microsoft.com/office/drawing/2014/main" id="{54E872AD-E3AB-4D6E-8EF0-6D6F1FFC1301}"/>
              </a:ext>
            </a:extLst>
          </p:cNvPr>
          <p:cNvSpPr txBox="1">
            <a:spLocks noChangeArrowheads="1"/>
          </p:cNvSpPr>
          <p:nvPr/>
        </p:nvSpPr>
        <p:spPr bwMode="auto">
          <a:xfrm>
            <a:off x="8655050" y="638175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17</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64"/>
                                        </p:tgtEl>
                                        <p:attrNameLst>
                                          <p:attrName>style.visibility</p:attrName>
                                        </p:attrNameLst>
                                      </p:cBhvr>
                                      <p:to>
                                        <p:strVal val="visible"/>
                                      </p:to>
                                    </p:set>
                                    <p:animEffect transition="in" filter="wipe(left)">
                                      <p:cBhvr>
                                        <p:cTn id="7" dur="500"/>
                                        <p:tgtEl>
                                          <p:spTgt spid="1638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63847"/>
                                        </p:tgtEl>
                                        <p:attrNameLst>
                                          <p:attrName>style.visibility</p:attrName>
                                        </p:attrNameLst>
                                      </p:cBhvr>
                                      <p:to>
                                        <p:strVal val="visible"/>
                                      </p:to>
                                    </p:set>
                                    <p:animEffect transition="in" filter="blinds(vertical)">
                                      <p:cBhvr>
                                        <p:cTn id="12" dur="500"/>
                                        <p:tgtEl>
                                          <p:spTgt spid="1638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63855"/>
                                        </p:tgtEl>
                                        <p:attrNameLst>
                                          <p:attrName>style.visibility</p:attrName>
                                        </p:attrNameLst>
                                      </p:cBhvr>
                                      <p:to>
                                        <p:strVal val="visible"/>
                                      </p:to>
                                    </p:set>
                                    <p:animEffect transition="in" filter="wipe(down)">
                                      <p:cBhvr>
                                        <p:cTn id="28" dur="500"/>
                                        <p:tgtEl>
                                          <p:spTgt spid="16385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63860"/>
                                        </p:tgtEl>
                                        <p:attrNameLst>
                                          <p:attrName>style.visibility</p:attrName>
                                        </p:attrNameLst>
                                      </p:cBhvr>
                                      <p:to>
                                        <p:strVal val="visible"/>
                                      </p:to>
                                    </p:set>
                                    <p:animEffect transition="in" filter="blinds(vertical)">
                                      <p:cBhvr>
                                        <p:cTn id="33" dur="500"/>
                                        <p:tgtEl>
                                          <p:spTgt spid="16386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4" fill="hold" grpId="0" nodeType="clickEffect">
                                  <p:stCondLst>
                                    <p:cond delay="0"/>
                                  </p:stCondLst>
                                  <p:childTnLst>
                                    <p:set>
                                      <p:cBhvr>
                                        <p:cTn id="37" dur="1" fill="hold">
                                          <p:stCondLst>
                                            <p:cond delay="0"/>
                                          </p:stCondLst>
                                        </p:cTn>
                                        <p:tgtEl>
                                          <p:spTgt spid="163859"/>
                                        </p:tgtEl>
                                        <p:attrNameLst>
                                          <p:attrName>style.visibility</p:attrName>
                                        </p:attrNameLst>
                                      </p:cBhvr>
                                      <p:to>
                                        <p:strVal val="visible"/>
                                      </p:to>
                                    </p:set>
                                    <p:anim calcmode="lin" valueType="num">
                                      <p:cBhvr>
                                        <p:cTn id="38" dur="500" fill="hold"/>
                                        <p:tgtEl>
                                          <p:spTgt spid="163859"/>
                                        </p:tgtEl>
                                        <p:attrNameLst>
                                          <p:attrName>ppt_x</p:attrName>
                                        </p:attrNameLst>
                                      </p:cBhvr>
                                      <p:tavLst>
                                        <p:tav tm="0">
                                          <p:val>
                                            <p:strVal val="#ppt_x"/>
                                          </p:val>
                                        </p:tav>
                                        <p:tav tm="100000">
                                          <p:val>
                                            <p:strVal val="#ppt_x"/>
                                          </p:val>
                                        </p:tav>
                                      </p:tavLst>
                                    </p:anim>
                                    <p:anim calcmode="lin" valueType="num">
                                      <p:cBhvr>
                                        <p:cTn id="39" dur="500" fill="hold"/>
                                        <p:tgtEl>
                                          <p:spTgt spid="163859"/>
                                        </p:tgtEl>
                                        <p:attrNameLst>
                                          <p:attrName>ppt_y</p:attrName>
                                        </p:attrNameLst>
                                      </p:cBhvr>
                                      <p:tavLst>
                                        <p:tav tm="0">
                                          <p:val>
                                            <p:strVal val="#ppt_y+#ppt_h/2"/>
                                          </p:val>
                                        </p:tav>
                                        <p:tav tm="100000">
                                          <p:val>
                                            <p:strVal val="#ppt_y"/>
                                          </p:val>
                                        </p:tav>
                                      </p:tavLst>
                                    </p:anim>
                                    <p:anim calcmode="lin" valueType="num">
                                      <p:cBhvr>
                                        <p:cTn id="40" dur="500" fill="hold"/>
                                        <p:tgtEl>
                                          <p:spTgt spid="163859"/>
                                        </p:tgtEl>
                                        <p:attrNameLst>
                                          <p:attrName>ppt_w</p:attrName>
                                        </p:attrNameLst>
                                      </p:cBhvr>
                                      <p:tavLst>
                                        <p:tav tm="0">
                                          <p:val>
                                            <p:strVal val="#ppt_w"/>
                                          </p:val>
                                        </p:tav>
                                        <p:tav tm="100000">
                                          <p:val>
                                            <p:strVal val="#ppt_w"/>
                                          </p:val>
                                        </p:tav>
                                      </p:tavLst>
                                    </p:anim>
                                    <p:anim calcmode="lin" valueType="num">
                                      <p:cBhvr>
                                        <p:cTn id="41" dur="500" fill="hold"/>
                                        <p:tgtEl>
                                          <p:spTgt spid="1638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7" grpId="0" autoUpdateAnimBg="0"/>
      <p:bldP spid="163859" grpId="0"/>
      <p:bldP spid="163860" grpId="0" autoUpdateAnimBg="0"/>
      <p:bldP spid="1638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5" name="Rectangle 5">
            <a:extLst>
              <a:ext uri="{FF2B5EF4-FFF2-40B4-BE49-F238E27FC236}">
                <a16:creationId xmlns:a16="http://schemas.microsoft.com/office/drawing/2014/main" id="{5F292B05-F6E2-4C0B-A0F4-469BA2E20B7F}"/>
              </a:ext>
            </a:extLst>
          </p:cNvPr>
          <p:cNvSpPr>
            <a:spLocks noChangeArrowheads="1"/>
          </p:cNvSpPr>
          <p:nvPr/>
        </p:nvSpPr>
        <p:spPr bwMode="auto">
          <a:xfrm>
            <a:off x="1619250" y="1412875"/>
            <a:ext cx="6624638" cy="519113"/>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1</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节  微观粒子的波粒二象性</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  </a:t>
            </a:r>
            <a:endParaRPr lang="zh-CN" altLang="en-US" dirty="0">
              <a:solidFill>
                <a:srgbClr val="FF0000"/>
              </a:solidFill>
              <a:latin typeface="Times New Roman" pitchFamily="18" charset="0"/>
              <a:ea typeface="宋体" pitchFamily="2" charset="-122"/>
              <a:cs typeface="+mn-cs"/>
            </a:endParaRPr>
          </a:p>
        </p:txBody>
      </p:sp>
      <p:sp>
        <p:nvSpPr>
          <p:cNvPr id="179206" name="Text Box 6">
            <a:extLst>
              <a:ext uri="{FF2B5EF4-FFF2-40B4-BE49-F238E27FC236}">
                <a16:creationId xmlns:a16="http://schemas.microsoft.com/office/drawing/2014/main" id="{C8914B93-E1D8-442E-B7F9-4788A5F573F4}"/>
              </a:ext>
            </a:extLst>
          </p:cNvPr>
          <p:cNvSpPr txBox="1">
            <a:spLocks noChangeArrowheads="1"/>
          </p:cNvSpPr>
          <p:nvPr/>
        </p:nvSpPr>
        <p:spPr bwMode="auto">
          <a:xfrm>
            <a:off x="1619250" y="1931988"/>
            <a:ext cx="7129463" cy="523875"/>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2</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节  </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sym typeface="Symbol" panose="05050102010706020507" pitchFamily="18" charset="2"/>
              </a:rPr>
              <a:t>微观粒子的状态描述  波函数</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 </a:t>
            </a:r>
            <a:endPar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sym typeface="Symbol" panose="05050102010706020507" pitchFamily="18" charset="2"/>
            </a:endParaRPr>
          </a:p>
        </p:txBody>
      </p:sp>
      <p:sp>
        <p:nvSpPr>
          <p:cNvPr id="179207" name="Text Box 7">
            <a:extLst>
              <a:ext uri="{FF2B5EF4-FFF2-40B4-BE49-F238E27FC236}">
                <a16:creationId xmlns:a16="http://schemas.microsoft.com/office/drawing/2014/main" id="{318B2221-8D38-4341-8F38-F7C3F6319275}"/>
              </a:ext>
            </a:extLst>
          </p:cNvPr>
          <p:cNvSpPr txBox="1">
            <a:spLocks noChangeArrowheads="1"/>
          </p:cNvSpPr>
          <p:nvPr/>
        </p:nvSpPr>
        <p:spPr bwMode="auto">
          <a:xfrm>
            <a:off x="1620838" y="2435225"/>
            <a:ext cx="4248150" cy="519113"/>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itchFamily="18" charset="2"/>
              </a:rPr>
              <a:t>第</a:t>
            </a:r>
            <a:r>
              <a:rPr lang="en-US" altLang="zh-CN"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itchFamily="18" charset="2"/>
              </a:rPr>
              <a:t>3</a:t>
            </a: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sym typeface="Symbol" pitchFamily="18" charset="2"/>
              </a:rPr>
              <a:t>节  </a:t>
            </a: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不确定关系</a:t>
            </a:r>
            <a:endParaRPr lang="zh-CN" altLang="en-US" dirty="0">
              <a:solidFill>
                <a:schemeClr val="tx2"/>
              </a:solidFill>
              <a:latin typeface="Times New Roman" pitchFamily="18" charset="0"/>
              <a:ea typeface="楷体_GB2312" pitchFamily="49" charset="-122"/>
              <a:cs typeface="+mn-cs"/>
            </a:endParaRPr>
          </a:p>
        </p:txBody>
      </p:sp>
      <p:sp>
        <p:nvSpPr>
          <p:cNvPr id="179208" name="Text Box 8">
            <a:extLst>
              <a:ext uri="{FF2B5EF4-FFF2-40B4-BE49-F238E27FC236}">
                <a16:creationId xmlns:a16="http://schemas.microsoft.com/office/drawing/2014/main" id="{96E2D747-DEC8-467F-9EDB-696E50987564}"/>
              </a:ext>
            </a:extLst>
          </p:cNvPr>
          <p:cNvSpPr txBox="1">
            <a:spLocks noChangeArrowheads="1"/>
          </p:cNvSpPr>
          <p:nvPr/>
        </p:nvSpPr>
        <p:spPr bwMode="auto">
          <a:xfrm>
            <a:off x="1620838" y="2938463"/>
            <a:ext cx="5400675" cy="519112"/>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4</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节  薛定谔波动方程</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latin typeface="Times New Roman" pitchFamily="18" charset="0"/>
                <a:ea typeface="楷体_GB2312" pitchFamily="49" charset="-122"/>
                <a:cs typeface="+mn-cs"/>
              </a:rPr>
              <a:t>             </a:t>
            </a:r>
            <a:endParaRPr lang="zh-CN" altLang="en-US" b="0" dirty="0">
              <a:solidFill>
                <a:srgbClr val="FF0000"/>
              </a:solidFill>
              <a:latin typeface="Times New Roman" pitchFamily="18" charset="0"/>
              <a:ea typeface="楷体_GB2312" pitchFamily="49" charset="-122"/>
              <a:cs typeface="+mn-cs"/>
            </a:endParaRPr>
          </a:p>
        </p:txBody>
      </p:sp>
      <p:sp>
        <p:nvSpPr>
          <p:cNvPr id="179209" name="Text Box 9">
            <a:extLst>
              <a:ext uri="{FF2B5EF4-FFF2-40B4-BE49-F238E27FC236}">
                <a16:creationId xmlns:a16="http://schemas.microsoft.com/office/drawing/2014/main" id="{CABE60C5-BEBB-4816-B2A3-ECA87089718E}"/>
              </a:ext>
            </a:extLst>
          </p:cNvPr>
          <p:cNvSpPr txBox="1">
            <a:spLocks noChangeArrowheads="1"/>
          </p:cNvSpPr>
          <p:nvPr/>
        </p:nvSpPr>
        <p:spPr bwMode="auto">
          <a:xfrm>
            <a:off x="1619250" y="3443288"/>
            <a:ext cx="7024688" cy="519112"/>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5</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节  一维无限深势阱中的粒子运动</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cs typeface="+mn-cs"/>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cs typeface="+mn-cs"/>
              </a:rPr>
              <a:t>)</a:t>
            </a:r>
            <a:r>
              <a:rPr lang="zh-CN" altLang="en-US" dirty="0">
                <a:solidFill>
                  <a:srgbClr val="FF0000"/>
                </a:solidFill>
                <a:latin typeface="Times New Roman" pitchFamily="18" charset="0"/>
                <a:ea typeface="楷体_GB2312" pitchFamily="49" charset="-122"/>
                <a:cs typeface="+mn-cs"/>
              </a:rPr>
              <a:t>                  </a:t>
            </a:r>
          </a:p>
        </p:txBody>
      </p:sp>
      <p:sp>
        <p:nvSpPr>
          <p:cNvPr id="179210" name="Text Box 10">
            <a:extLst>
              <a:ext uri="{FF2B5EF4-FFF2-40B4-BE49-F238E27FC236}">
                <a16:creationId xmlns:a16="http://schemas.microsoft.com/office/drawing/2014/main" id="{5FF5589F-FE63-40C4-A4A2-BD33DC75ABF2}"/>
              </a:ext>
            </a:extLst>
          </p:cNvPr>
          <p:cNvSpPr txBox="1">
            <a:spLocks noChangeArrowheads="1"/>
          </p:cNvSpPr>
          <p:nvPr/>
        </p:nvSpPr>
        <p:spPr bwMode="auto">
          <a:xfrm>
            <a:off x="1622425" y="3948113"/>
            <a:ext cx="5111750"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chemeClr val="tx2"/>
                </a:solidFill>
                <a:effectLst>
                  <a:outerShdw blurRad="38100" dist="38100" dir="2700000" algn="tl">
                    <a:srgbClr val="000000"/>
                  </a:outerShdw>
                </a:effectLst>
                <a:latin typeface="Times New Roman" pitchFamily="18" charset="0"/>
                <a:ea typeface="宋体" pitchFamily="2" charset="-122"/>
                <a:cs typeface="+mn-cs"/>
              </a:rPr>
              <a:t>6</a:t>
            </a: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节  简谐振子 </a:t>
            </a:r>
            <a:endParaRPr lang="zh-CN" altLang="en-US" dirty="0">
              <a:solidFill>
                <a:schemeClr val="tx2"/>
              </a:solidFill>
              <a:latin typeface="Times New Roman" pitchFamily="18" charset="0"/>
              <a:ea typeface="宋体" pitchFamily="2" charset="-122"/>
              <a:cs typeface="+mn-cs"/>
            </a:endParaRPr>
          </a:p>
        </p:txBody>
      </p:sp>
      <p:sp>
        <p:nvSpPr>
          <p:cNvPr id="179211" name="Text Box 11">
            <a:extLst>
              <a:ext uri="{FF2B5EF4-FFF2-40B4-BE49-F238E27FC236}">
                <a16:creationId xmlns:a16="http://schemas.microsoft.com/office/drawing/2014/main" id="{8BF89A14-F332-419A-A3EC-2E4CEEFD8153}"/>
              </a:ext>
            </a:extLst>
          </p:cNvPr>
          <p:cNvSpPr txBox="1">
            <a:spLocks noChangeArrowheads="1"/>
          </p:cNvSpPr>
          <p:nvPr/>
        </p:nvSpPr>
        <p:spPr bwMode="auto">
          <a:xfrm>
            <a:off x="1620838" y="4437063"/>
            <a:ext cx="3095625"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chemeClr val="tx2"/>
                </a:solidFill>
                <a:effectLst>
                  <a:outerShdw blurRad="38100" dist="38100" dir="2700000" algn="tl">
                    <a:srgbClr val="000000"/>
                  </a:outerShdw>
                </a:effectLst>
                <a:latin typeface="Times New Roman" pitchFamily="18" charset="0"/>
                <a:ea typeface="宋体" pitchFamily="2" charset="-122"/>
                <a:cs typeface="+mn-cs"/>
              </a:rPr>
              <a:t>7</a:t>
            </a: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节  一维势垒</a:t>
            </a:r>
            <a:endParaRPr lang="zh-CN" altLang="en-US" dirty="0">
              <a:solidFill>
                <a:schemeClr val="tx2"/>
              </a:solidFill>
              <a:latin typeface="Times New Roman" pitchFamily="18" charset="0"/>
              <a:ea typeface="楷体_GB2312" pitchFamily="49" charset="-122"/>
              <a:cs typeface="+mn-cs"/>
            </a:endParaRPr>
          </a:p>
        </p:txBody>
      </p:sp>
      <p:sp>
        <p:nvSpPr>
          <p:cNvPr id="179212" name="Text Box 12">
            <a:extLst>
              <a:ext uri="{FF2B5EF4-FFF2-40B4-BE49-F238E27FC236}">
                <a16:creationId xmlns:a16="http://schemas.microsoft.com/office/drawing/2014/main" id="{993D5BB5-EE46-4080-AF22-C014DFD7C9C0}"/>
              </a:ext>
            </a:extLst>
          </p:cNvPr>
          <p:cNvSpPr txBox="1">
            <a:spLocks noChangeArrowheads="1"/>
          </p:cNvSpPr>
          <p:nvPr/>
        </p:nvSpPr>
        <p:spPr bwMode="auto">
          <a:xfrm>
            <a:off x="1619250" y="4941888"/>
            <a:ext cx="6524625" cy="519112"/>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8</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节  氢原子的量子力学处理</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    </a:t>
            </a:r>
          </a:p>
        </p:txBody>
      </p:sp>
      <p:sp>
        <p:nvSpPr>
          <p:cNvPr id="179213" name="Text Box 13">
            <a:extLst>
              <a:ext uri="{FF2B5EF4-FFF2-40B4-BE49-F238E27FC236}">
                <a16:creationId xmlns:a16="http://schemas.microsoft.com/office/drawing/2014/main" id="{F2A3DA76-AD11-4712-9FFA-817E394B1E89}"/>
              </a:ext>
            </a:extLst>
          </p:cNvPr>
          <p:cNvSpPr txBox="1">
            <a:spLocks noChangeArrowheads="1"/>
          </p:cNvSpPr>
          <p:nvPr/>
        </p:nvSpPr>
        <p:spPr bwMode="auto">
          <a:xfrm>
            <a:off x="1619250" y="5445125"/>
            <a:ext cx="7024688" cy="519113"/>
          </a:xfrm>
          <a:prstGeom prst="rect">
            <a:avLst/>
          </a:prstGeom>
          <a:noFill/>
          <a:ln w="9525">
            <a:noFill/>
            <a:miter lim="800000"/>
            <a:headEnd/>
            <a:tailEnd/>
          </a:ln>
          <a:effectLst/>
        </p:spPr>
        <p:txBody>
          <a:bodyPr>
            <a:spAutoFit/>
          </a:bodyPr>
          <a:lstStyle/>
          <a:p>
            <a:pPr eaLnBrk="1" hangingPunct="1">
              <a:defRPr/>
            </a:pP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第</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9</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节  电子的自旋    四个量子数</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重点</a:t>
            </a:r>
            <a:r>
              <a:rPr lang="en-US" altLang="zh-CN" dirty="0">
                <a:solidFill>
                  <a:srgbClr val="FF0000"/>
                </a:solidFill>
                <a:effectLst>
                  <a:outerShdw blurRad="38100" dist="38100" dir="2700000" algn="tl">
                    <a:srgbClr val="000000"/>
                  </a:outerShdw>
                </a:effectLst>
                <a:latin typeface="Times New Roman" pitchFamily="18" charset="0"/>
                <a:ea typeface="宋体" pitchFamily="2" charset="-122"/>
              </a:rPr>
              <a:t>)</a:t>
            </a:r>
            <a:r>
              <a:rPr lang="zh-CN" altLang="en-US" dirty="0">
                <a:solidFill>
                  <a:srgbClr val="FF0000"/>
                </a:solidFill>
                <a:effectLst>
                  <a:outerShdw blurRad="38100" dist="38100" dir="2700000" algn="tl">
                    <a:srgbClr val="000000"/>
                  </a:outerShdw>
                </a:effectLst>
                <a:latin typeface="Times New Roman" pitchFamily="18" charset="0"/>
                <a:ea typeface="宋体" pitchFamily="2" charset="-122"/>
              </a:rPr>
              <a:t>            </a:t>
            </a:r>
          </a:p>
        </p:txBody>
      </p:sp>
      <p:sp>
        <p:nvSpPr>
          <p:cNvPr id="179214" name="Text Box 14">
            <a:extLst>
              <a:ext uri="{FF2B5EF4-FFF2-40B4-BE49-F238E27FC236}">
                <a16:creationId xmlns:a16="http://schemas.microsoft.com/office/drawing/2014/main" id="{E1A4BE73-2051-4902-80E2-626BE1980608}"/>
              </a:ext>
            </a:extLst>
          </p:cNvPr>
          <p:cNvSpPr txBox="1">
            <a:spLocks noChangeArrowheads="1"/>
          </p:cNvSpPr>
          <p:nvPr/>
        </p:nvSpPr>
        <p:spPr bwMode="auto">
          <a:xfrm>
            <a:off x="1619250" y="5948363"/>
            <a:ext cx="6840538"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dirty="0">
                <a:solidFill>
                  <a:schemeClr val="tx2"/>
                </a:solidFill>
                <a:effectLst>
                  <a:outerShdw blurRad="38100" dist="38100" dir="2700000" algn="tl">
                    <a:srgbClr val="000000"/>
                  </a:outerShdw>
                </a:effectLst>
                <a:latin typeface="Times New Roman" pitchFamily="18" charset="0"/>
                <a:ea typeface="宋体" pitchFamily="2" charset="-122"/>
                <a:cs typeface="+mn-cs"/>
              </a:rPr>
              <a:t>10</a:t>
            </a:r>
            <a:r>
              <a:rPr lang="zh-CN" altLang="en-US" dirty="0">
                <a:solidFill>
                  <a:schemeClr val="tx2"/>
                </a:solidFill>
                <a:effectLst>
                  <a:outerShdw blurRad="38100" dist="38100" dir="2700000" algn="tl">
                    <a:srgbClr val="000000"/>
                  </a:outerShdw>
                </a:effectLst>
                <a:latin typeface="Times New Roman" pitchFamily="18" charset="0"/>
                <a:ea typeface="宋体" pitchFamily="2" charset="-122"/>
                <a:cs typeface="+mn-cs"/>
              </a:rPr>
              <a:t>节  多电子原子   壳层结构</a:t>
            </a:r>
            <a:r>
              <a:rPr lang="zh-CN" altLang="en-US" dirty="0">
                <a:solidFill>
                  <a:schemeClr val="tx2"/>
                </a:solidFill>
                <a:latin typeface="Times New Roman" pitchFamily="18" charset="0"/>
                <a:ea typeface="宋体" pitchFamily="2" charset="-122"/>
                <a:cs typeface="+mn-cs"/>
              </a:rPr>
              <a:t>            </a:t>
            </a:r>
          </a:p>
        </p:txBody>
      </p:sp>
      <p:sp>
        <p:nvSpPr>
          <p:cNvPr id="179215" name="Rectangle 15">
            <a:extLst>
              <a:ext uri="{FF2B5EF4-FFF2-40B4-BE49-F238E27FC236}">
                <a16:creationId xmlns:a16="http://schemas.microsoft.com/office/drawing/2014/main" id="{1EE3FD93-3725-43BA-90A6-FFC983DBA91D}"/>
              </a:ext>
            </a:extLst>
          </p:cNvPr>
          <p:cNvSpPr>
            <a:spLocks noChangeArrowheads="1"/>
          </p:cNvSpPr>
          <p:nvPr/>
        </p:nvSpPr>
        <p:spPr bwMode="auto">
          <a:xfrm>
            <a:off x="1187450" y="188913"/>
            <a:ext cx="7056438" cy="1138237"/>
          </a:xfrm>
          <a:prstGeom prst="rect">
            <a:avLst/>
          </a:prstGeom>
          <a:noFill/>
          <a:ln w="9525" algn="ctr">
            <a:noFill/>
            <a:miter lim="800000"/>
            <a:headEnd/>
            <a:tailEnd/>
          </a:ln>
          <a:effectLst/>
        </p:spPr>
        <p:txBody>
          <a:bodyPr>
            <a:spAutoFit/>
          </a:bodyPr>
          <a:lstStyle/>
          <a:p>
            <a:pPr algn="ctr" eaLnBrk="1" hangingPunct="1">
              <a:spcBef>
                <a:spcPct val="50000"/>
              </a:spcBef>
              <a:defRPr/>
            </a:pP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15</a:t>
            </a: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章 量子力学基础</a:t>
            </a:r>
          </a:p>
          <a:p>
            <a:pPr algn="ctr" eaLnBrk="1" hangingPunct="1">
              <a:spcBef>
                <a:spcPct val="50000"/>
              </a:spcBef>
              <a:defRPr/>
            </a:pPr>
            <a:r>
              <a:rPr lang="zh-CN" altLang="en-US" sz="2400" dirty="0">
                <a:solidFill>
                  <a:schemeClr val="tx2"/>
                </a:solidFill>
                <a:latin typeface="Times New Roman" pitchFamily="18" charset="0"/>
                <a:ea typeface="宋体" pitchFamily="2" charset="-122"/>
                <a:cs typeface="+mn-cs"/>
              </a:rPr>
              <a:t>   </a:t>
            </a:r>
            <a:r>
              <a:rPr lang="en-US" altLang="zh-CN" sz="2400" dirty="0">
                <a:solidFill>
                  <a:schemeClr val="tx2"/>
                </a:solidFill>
                <a:latin typeface="Times New Roman" pitchFamily="18" charset="0"/>
                <a:ea typeface="宋体" pitchFamily="2" charset="-122"/>
                <a:cs typeface="+mn-cs"/>
              </a:rPr>
              <a:t>Fundamentals of Quantum Mechanics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9205"/>
                                        </p:tgtEl>
                                        <p:attrNameLst>
                                          <p:attrName>style.visibility</p:attrName>
                                        </p:attrNameLst>
                                      </p:cBhvr>
                                      <p:to>
                                        <p:strVal val="visible"/>
                                      </p:to>
                                    </p:set>
                                    <p:animEffect transition="in" filter="blinds(horizontal)">
                                      <p:cBhvr>
                                        <p:cTn id="7" dur="500"/>
                                        <p:tgtEl>
                                          <p:spTgt spid="179205"/>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iterate type="lt">
                                    <p:tmPct val="100000"/>
                                  </p:iterate>
                                  <p:childTnLst>
                                    <p:set>
                                      <p:cBhvr>
                                        <p:cTn id="10" dur="1" fill="hold">
                                          <p:stCondLst>
                                            <p:cond delay="0"/>
                                          </p:stCondLst>
                                        </p:cTn>
                                        <p:tgtEl>
                                          <p:spTgt spid="179206"/>
                                        </p:tgtEl>
                                        <p:attrNameLst>
                                          <p:attrName>style.visibility</p:attrName>
                                        </p:attrNameLst>
                                      </p:cBhvr>
                                      <p:to>
                                        <p:strVal val="visible"/>
                                      </p:to>
                                    </p:set>
                                    <p:animEffect transition="in" filter="slide(fromLeft)">
                                      <p:cBhvr>
                                        <p:cTn id="11" dur="75"/>
                                        <p:tgtEl>
                                          <p:spTgt spid="179206"/>
                                        </p:tgtEl>
                                      </p:cBhvr>
                                    </p:animEffect>
                                  </p:childTnLst>
                                </p:cTn>
                              </p:par>
                            </p:childTnLst>
                          </p:cTn>
                        </p:par>
                        <p:par>
                          <p:cTn id="12" fill="hold" nodeType="afterGroup">
                            <p:stCondLst>
                              <p:cond delay="1925"/>
                            </p:stCondLst>
                            <p:childTnLst>
                              <p:par>
                                <p:cTn id="13" presetID="12" presetClass="entr" presetSubtype="8" fill="hold" grpId="0" nodeType="afterEffect">
                                  <p:stCondLst>
                                    <p:cond delay="0"/>
                                  </p:stCondLst>
                                  <p:childTnLst>
                                    <p:set>
                                      <p:cBhvr>
                                        <p:cTn id="14" dur="1" fill="hold">
                                          <p:stCondLst>
                                            <p:cond delay="0"/>
                                          </p:stCondLst>
                                        </p:cTn>
                                        <p:tgtEl>
                                          <p:spTgt spid="179207"/>
                                        </p:tgtEl>
                                        <p:attrNameLst>
                                          <p:attrName>style.visibility</p:attrName>
                                        </p:attrNameLst>
                                      </p:cBhvr>
                                      <p:to>
                                        <p:strVal val="visible"/>
                                      </p:to>
                                    </p:set>
                                    <p:anim calcmode="lin" valueType="num">
                                      <p:cBhvr additive="base">
                                        <p:cTn id="15" dur="500"/>
                                        <p:tgtEl>
                                          <p:spTgt spid="179207"/>
                                        </p:tgtEl>
                                        <p:attrNameLst>
                                          <p:attrName>ppt_x</p:attrName>
                                        </p:attrNameLst>
                                      </p:cBhvr>
                                      <p:tavLst>
                                        <p:tav tm="0">
                                          <p:val>
                                            <p:strVal val="#ppt_x-#ppt_w*1.125000"/>
                                          </p:val>
                                        </p:tav>
                                        <p:tav tm="100000">
                                          <p:val>
                                            <p:strVal val="#ppt_x"/>
                                          </p:val>
                                        </p:tav>
                                      </p:tavLst>
                                    </p:anim>
                                    <p:animEffect transition="in" filter="wipe(right)">
                                      <p:cBhvr>
                                        <p:cTn id="16" dur="500"/>
                                        <p:tgtEl>
                                          <p:spTgt spid="179207"/>
                                        </p:tgtEl>
                                      </p:cBhvr>
                                    </p:animEffect>
                                  </p:childTnLst>
                                </p:cTn>
                              </p:par>
                            </p:childTnLst>
                          </p:cTn>
                        </p:par>
                        <p:par>
                          <p:cTn id="17" fill="hold" nodeType="afterGroup">
                            <p:stCondLst>
                              <p:cond delay="2425"/>
                            </p:stCondLst>
                            <p:childTnLst>
                              <p:par>
                                <p:cTn id="18" presetID="12" presetClass="entr" presetSubtype="8" fill="hold" grpId="0" nodeType="afterEffect">
                                  <p:stCondLst>
                                    <p:cond delay="0"/>
                                  </p:stCondLst>
                                  <p:childTnLst>
                                    <p:set>
                                      <p:cBhvr>
                                        <p:cTn id="19" dur="1" fill="hold">
                                          <p:stCondLst>
                                            <p:cond delay="0"/>
                                          </p:stCondLst>
                                        </p:cTn>
                                        <p:tgtEl>
                                          <p:spTgt spid="179208"/>
                                        </p:tgtEl>
                                        <p:attrNameLst>
                                          <p:attrName>style.visibility</p:attrName>
                                        </p:attrNameLst>
                                      </p:cBhvr>
                                      <p:to>
                                        <p:strVal val="visible"/>
                                      </p:to>
                                    </p:set>
                                    <p:animEffect transition="in" filter="slide(fromLeft)">
                                      <p:cBhvr>
                                        <p:cTn id="20" dur="500"/>
                                        <p:tgtEl>
                                          <p:spTgt spid="179208"/>
                                        </p:tgtEl>
                                      </p:cBhvr>
                                    </p:animEffect>
                                  </p:childTnLst>
                                </p:cTn>
                              </p:par>
                            </p:childTnLst>
                          </p:cTn>
                        </p:par>
                        <p:par>
                          <p:cTn id="21" fill="hold" nodeType="afterGroup">
                            <p:stCondLst>
                              <p:cond delay="2925"/>
                            </p:stCondLst>
                            <p:childTnLst>
                              <p:par>
                                <p:cTn id="22" presetID="22" presetClass="entr" presetSubtype="8" fill="hold" grpId="0" nodeType="afterEffect">
                                  <p:stCondLst>
                                    <p:cond delay="0"/>
                                  </p:stCondLst>
                                  <p:childTnLst>
                                    <p:set>
                                      <p:cBhvr>
                                        <p:cTn id="23" dur="1" fill="hold">
                                          <p:stCondLst>
                                            <p:cond delay="0"/>
                                          </p:stCondLst>
                                        </p:cTn>
                                        <p:tgtEl>
                                          <p:spTgt spid="179209"/>
                                        </p:tgtEl>
                                        <p:attrNameLst>
                                          <p:attrName>style.visibility</p:attrName>
                                        </p:attrNameLst>
                                      </p:cBhvr>
                                      <p:to>
                                        <p:strVal val="visible"/>
                                      </p:to>
                                    </p:set>
                                    <p:animEffect transition="in" filter="wipe(left)">
                                      <p:cBhvr>
                                        <p:cTn id="24" dur="500"/>
                                        <p:tgtEl>
                                          <p:spTgt spid="179209"/>
                                        </p:tgtEl>
                                      </p:cBhvr>
                                    </p:animEffect>
                                  </p:childTnLst>
                                </p:cTn>
                              </p:par>
                            </p:childTnLst>
                          </p:cTn>
                        </p:par>
                        <p:par>
                          <p:cTn id="25" fill="hold" nodeType="afterGroup">
                            <p:stCondLst>
                              <p:cond delay="3425"/>
                            </p:stCondLst>
                            <p:childTnLst>
                              <p:par>
                                <p:cTn id="26" presetID="3" presetClass="entr" presetSubtype="10" fill="hold" grpId="0" nodeType="afterEffect">
                                  <p:stCondLst>
                                    <p:cond delay="0"/>
                                  </p:stCondLst>
                                  <p:childTnLst>
                                    <p:set>
                                      <p:cBhvr>
                                        <p:cTn id="27" dur="1" fill="hold">
                                          <p:stCondLst>
                                            <p:cond delay="0"/>
                                          </p:stCondLst>
                                        </p:cTn>
                                        <p:tgtEl>
                                          <p:spTgt spid="179210"/>
                                        </p:tgtEl>
                                        <p:attrNameLst>
                                          <p:attrName>style.visibility</p:attrName>
                                        </p:attrNameLst>
                                      </p:cBhvr>
                                      <p:to>
                                        <p:strVal val="visible"/>
                                      </p:to>
                                    </p:set>
                                    <p:animEffect transition="in" filter="blinds(horizontal)">
                                      <p:cBhvr>
                                        <p:cTn id="28" dur="500"/>
                                        <p:tgtEl>
                                          <p:spTgt spid="179210"/>
                                        </p:tgtEl>
                                      </p:cBhvr>
                                    </p:animEffect>
                                  </p:childTnLst>
                                </p:cTn>
                              </p:par>
                            </p:childTnLst>
                          </p:cTn>
                        </p:par>
                        <p:par>
                          <p:cTn id="29" fill="hold" nodeType="afterGroup">
                            <p:stCondLst>
                              <p:cond delay="3925"/>
                            </p:stCondLst>
                            <p:childTnLst>
                              <p:par>
                                <p:cTn id="30" presetID="22" presetClass="entr" presetSubtype="8" fill="hold" grpId="0" nodeType="afterEffect">
                                  <p:stCondLst>
                                    <p:cond delay="0"/>
                                  </p:stCondLst>
                                  <p:childTnLst>
                                    <p:set>
                                      <p:cBhvr>
                                        <p:cTn id="31" dur="1" fill="hold">
                                          <p:stCondLst>
                                            <p:cond delay="0"/>
                                          </p:stCondLst>
                                        </p:cTn>
                                        <p:tgtEl>
                                          <p:spTgt spid="179211"/>
                                        </p:tgtEl>
                                        <p:attrNameLst>
                                          <p:attrName>style.visibility</p:attrName>
                                        </p:attrNameLst>
                                      </p:cBhvr>
                                      <p:to>
                                        <p:strVal val="visible"/>
                                      </p:to>
                                    </p:set>
                                    <p:animEffect transition="in" filter="wipe(left)">
                                      <p:cBhvr>
                                        <p:cTn id="32" dur="1000"/>
                                        <p:tgtEl>
                                          <p:spTgt spid="179211"/>
                                        </p:tgtEl>
                                      </p:cBhvr>
                                    </p:animEffect>
                                  </p:childTnLst>
                                </p:cTn>
                              </p:par>
                            </p:childTnLst>
                          </p:cTn>
                        </p:par>
                        <p:par>
                          <p:cTn id="33" fill="hold" nodeType="afterGroup">
                            <p:stCondLst>
                              <p:cond delay="4925"/>
                            </p:stCondLst>
                            <p:childTnLst>
                              <p:par>
                                <p:cTn id="34" presetID="12" presetClass="entr" presetSubtype="4" fill="hold" grpId="0" nodeType="afterEffect">
                                  <p:stCondLst>
                                    <p:cond delay="0"/>
                                  </p:stCondLst>
                                  <p:childTnLst>
                                    <p:set>
                                      <p:cBhvr>
                                        <p:cTn id="35" dur="1" fill="hold">
                                          <p:stCondLst>
                                            <p:cond delay="0"/>
                                          </p:stCondLst>
                                        </p:cTn>
                                        <p:tgtEl>
                                          <p:spTgt spid="179212"/>
                                        </p:tgtEl>
                                        <p:attrNameLst>
                                          <p:attrName>style.visibility</p:attrName>
                                        </p:attrNameLst>
                                      </p:cBhvr>
                                      <p:to>
                                        <p:strVal val="visible"/>
                                      </p:to>
                                    </p:set>
                                    <p:animEffect transition="in" filter="slide(fromBottom)">
                                      <p:cBhvr>
                                        <p:cTn id="36" dur="500"/>
                                        <p:tgtEl>
                                          <p:spTgt spid="179212"/>
                                        </p:tgtEl>
                                      </p:cBhvr>
                                    </p:animEffect>
                                  </p:childTnLst>
                                </p:cTn>
                              </p:par>
                            </p:childTnLst>
                          </p:cTn>
                        </p:par>
                        <p:par>
                          <p:cTn id="37" fill="hold" nodeType="afterGroup">
                            <p:stCondLst>
                              <p:cond delay="5425"/>
                            </p:stCondLst>
                            <p:childTnLst>
                              <p:par>
                                <p:cTn id="38" presetID="17" presetClass="entr" presetSubtype="10" fill="hold" grpId="0" nodeType="afterEffect">
                                  <p:stCondLst>
                                    <p:cond delay="0"/>
                                  </p:stCondLst>
                                  <p:iterate type="lt">
                                    <p:tmPct val="100000"/>
                                  </p:iterate>
                                  <p:childTnLst>
                                    <p:set>
                                      <p:cBhvr>
                                        <p:cTn id="39" dur="1" fill="hold">
                                          <p:stCondLst>
                                            <p:cond delay="0"/>
                                          </p:stCondLst>
                                        </p:cTn>
                                        <p:tgtEl>
                                          <p:spTgt spid="179213"/>
                                        </p:tgtEl>
                                        <p:attrNameLst>
                                          <p:attrName>style.visibility</p:attrName>
                                        </p:attrNameLst>
                                      </p:cBhvr>
                                      <p:to>
                                        <p:strVal val="visible"/>
                                      </p:to>
                                    </p:set>
                                    <p:anim calcmode="lin" valueType="num">
                                      <p:cBhvr>
                                        <p:cTn id="40" dur="75" fill="hold"/>
                                        <p:tgtEl>
                                          <p:spTgt spid="179213"/>
                                        </p:tgtEl>
                                        <p:attrNameLst>
                                          <p:attrName>ppt_w</p:attrName>
                                        </p:attrNameLst>
                                      </p:cBhvr>
                                      <p:tavLst>
                                        <p:tav tm="0">
                                          <p:val>
                                            <p:fltVal val="0"/>
                                          </p:val>
                                        </p:tav>
                                        <p:tav tm="100000">
                                          <p:val>
                                            <p:strVal val="#ppt_w"/>
                                          </p:val>
                                        </p:tav>
                                      </p:tavLst>
                                    </p:anim>
                                    <p:anim calcmode="lin" valueType="num">
                                      <p:cBhvr>
                                        <p:cTn id="41" dur="75" fill="hold"/>
                                        <p:tgtEl>
                                          <p:spTgt spid="179213"/>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6700"/>
                            </p:stCondLst>
                            <p:childTnLst>
                              <p:par>
                                <p:cTn id="43" presetID="17" presetClass="entr" presetSubtype="10" fill="hold" grpId="0" nodeType="afterEffect">
                                  <p:stCondLst>
                                    <p:cond delay="0"/>
                                  </p:stCondLst>
                                  <p:iterate type="lt">
                                    <p:tmPct val="100000"/>
                                  </p:iterate>
                                  <p:childTnLst>
                                    <p:set>
                                      <p:cBhvr>
                                        <p:cTn id="44" dur="1" fill="hold">
                                          <p:stCondLst>
                                            <p:cond delay="0"/>
                                          </p:stCondLst>
                                        </p:cTn>
                                        <p:tgtEl>
                                          <p:spTgt spid="179214"/>
                                        </p:tgtEl>
                                        <p:attrNameLst>
                                          <p:attrName>style.visibility</p:attrName>
                                        </p:attrNameLst>
                                      </p:cBhvr>
                                      <p:to>
                                        <p:strVal val="visible"/>
                                      </p:to>
                                    </p:set>
                                    <p:anim calcmode="lin" valueType="num">
                                      <p:cBhvr>
                                        <p:cTn id="45" dur="75" fill="hold"/>
                                        <p:tgtEl>
                                          <p:spTgt spid="179214"/>
                                        </p:tgtEl>
                                        <p:attrNameLst>
                                          <p:attrName>ppt_w</p:attrName>
                                        </p:attrNameLst>
                                      </p:cBhvr>
                                      <p:tavLst>
                                        <p:tav tm="0">
                                          <p:val>
                                            <p:fltVal val="0"/>
                                          </p:val>
                                        </p:tav>
                                        <p:tav tm="100000">
                                          <p:val>
                                            <p:strVal val="#ppt_w"/>
                                          </p:val>
                                        </p:tav>
                                      </p:tavLst>
                                    </p:anim>
                                    <p:anim calcmode="lin" valueType="num">
                                      <p:cBhvr>
                                        <p:cTn id="46" dur="75" fill="hold"/>
                                        <p:tgtEl>
                                          <p:spTgt spid="1792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p:bldP spid="179206" grpId="0"/>
      <p:bldP spid="179207" grpId="0"/>
      <p:bldP spid="179208" grpId="0"/>
      <p:bldP spid="179209" grpId="0"/>
      <p:bldP spid="179210" grpId="0"/>
      <p:bldP spid="179211" grpId="0"/>
      <p:bldP spid="179212" grpId="0"/>
      <p:bldP spid="179213" grpId="0"/>
      <p:bldP spid="1792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a:extLst>
              <a:ext uri="{FF2B5EF4-FFF2-40B4-BE49-F238E27FC236}">
                <a16:creationId xmlns:a16="http://schemas.microsoft.com/office/drawing/2014/main" id="{B8C2ACDE-97FC-43C9-AE34-6741E8F4C7D4}"/>
              </a:ext>
            </a:extLst>
          </p:cNvPr>
          <p:cNvSpPr txBox="1">
            <a:spLocks noChangeArrowheads="1"/>
          </p:cNvSpPr>
          <p:nvPr/>
        </p:nvSpPr>
        <p:spPr bwMode="auto">
          <a:xfrm>
            <a:off x="250825" y="404813"/>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2.5  </a:t>
            </a:r>
            <a:r>
              <a:rPr lang="zh-CN" altLang="en-US" sz="2800">
                <a:solidFill>
                  <a:srgbClr val="0000CC"/>
                </a:solidFill>
                <a:latin typeface="Times New Roman" panose="02020603050405020304" pitchFamily="18" charset="0"/>
                <a:ea typeface="楷体_GB2312"/>
              </a:rPr>
              <a:t>波函数满足的条件（标准化条件）</a:t>
            </a:r>
          </a:p>
        </p:txBody>
      </p:sp>
      <p:sp>
        <p:nvSpPr>
          <p:cNvPr id="52236" name="Text Box 12">
            <a:extLst>
              <a:ext uri="{FF2B5EF4-FFF2-40B4-BE49-F238E27FC236}">
                <a16:creationId xmlns:a16="http://schemas.microsoft.com/office/drawing/2014/main" id="{328D26FF-5AEF-4048-88F1-A4EAE45476E5}"/>
              </a:ext>
            </a:extLst>
          </p:cNvPr>
          <p:cNvSpPr txBox="1">
            <a:spLocks noChangeArrowheads="1"/>
          </p:cNvSpPr>
          <p:nvPr/>
        </p:nvSpPr>
        <p:spPr bwMode="auto">
          <a:xfrm>
            <a:off x="4071938" y="3716338"/>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波函数的归一化</a:t>
            </a:r>
          </a:p>
        </p:txBody>
      </p:sp>
      <p:sp>
        <p:nvSpPr>
          <p:cNvPr id="52243" name="Text Box 19">
            <a:extLst>
              <a:ext uri="{FF2B5EF4-FFF2-40B4-BE49-F238E27FC236}">
                <a16:creationId xmlns:a16="http://schemas.microsoft.com/office/drawing/2014/main" id="{88303EC7-F54E-48D3-8455-02CCEFF4A47A}"/>
              </a:ext>
            </a:extLst>
          </p:cNvPr>
          <p:cNvSpPr txBox="1">
            <a:spLocks noChangeArrowheads="1"/>
          </p:cNvSpPr>
          <p:nvPr/>
        </p:nvSpPr>
        <p:spPr bwMode="auto">
          <a:xfrm>
            <a:off x="684213" y="1052513"/>
            <a:ext cx="66246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粒子在某区域出现的几率正比于该区域的</a:t>
            </a:r>
          </a:p>
          <a:p>
            <a:pPr eaLnBrk="1" hangingPunct="1">
              <a:spcBef>
                <a:spcPct val="0"/>
              </a:spcBef>
              <a:buFontTx/>
              <a:buNone/>
            </a:pPr>
            <a:r>
              <a:rPr lang="zh-CN" altLang="en-US" sz="2800">
                <a:solidFill>
                  <a:schemeClr val="tx2"/>
                </a:solidFill>
                <a:latin typeface="宋体" panose="02010600030101010101" pitchFamily="2" charset="-122"/>
                <a:ea typeface="楷体_GB2312"/>
              </a:rPr>
              <a:t>大小</a:t>
            </a:r>
            <a:r>
              <a:rPr lang="en-US" altLang="zh-CN" sz="2800">
                <a:solidFill>
                  <a:schemeClr val="tx2"/>
                </a:solidFill>
                <a:latin typeface="宋体" panose="02010600030101010101" pitchFamily="2" charset="-122"/>
                <a:ea typeface="楷体_GB2312"/>
              </a:rPr>
              <a:t>, </a:t>
            </a:r>
            <a:r>
              <a:rPr lang="zh-CN" altLang="en-US" sz="2800">
                <a:solidFill>
                  <a:schemeClr val="tx2"/>
                </a:solidFill>
                <a:latin typeface="宋体" panose="02010600030101010101" pitchFamily="2" charset="-122"/>
                <a:ea typeface="楷体_GB2312"/>
              </a:rPr>
              <a:t>粒子在</a:t>
            </a:r>
            <a:r>
              <a:rPr lang="zh-CN" altLang="en-US" sz="2800">
                <a:solidFill>
                  <a:srgbClr val="0033CC"/>
                </a:solidFill>
                <a:latin typeface="宋体" panose="02010600030101010101" pitchFamily="2" charset="-122"/>
                <a:ea typeface="楷体_GB2312"/>
              </a:rPr>
              <a:t>整个空间</a:t>
            </a:r>
            <a:r>
              <a:rPr lang="zh-CN" altLang="en-US" sz="2800">
                <a:solidFill>
                  <a:schemeClr val="tx2"/>
                </a:solidFill>
                <a:latin typeface="宋体" panose="02010600030101010101" pitchFamily="2" charset="-122"/>
                <a:ea typeface="楷体_GB2312"/>
              </a:rPr>
              <a:t>出现的几率为</a:t>
            </a:r>
            <a:r>
              <a:rPr lang="en-US" altLang="zh-CN" sz="2800">
                <a:solidFill>
                  <a:schemeClr val="tx2"/>
                </a:solidFill>
                <a:latin typeface="宋体" panose="02010600030101010101" pitchFamily="2" charset="-122"/>
                <a:ea typeface="楷体_GB2312"/>
              </a:rPr>
              <a:t>:</a:t>
            </a:r>
          </a:p>
        </p:txBody>
      </p:sp>
      <p:graphicFrame>
        <p:nvGraphicFramePr>
          <p:cNvPr id="52247" name="Object 23">
            <a:extLst>
              <a:ext uri="{FF2B5EF4-FFF2-40B4-BE49-F238E27FC236}">
                <a16:creationId xmlns:a16="http://schemas.microsoft.com/office/drawing/2014/main" id="{6A5C7526-FB3F-4BEF-AC8E-82B84C94FD1D}"/>
              </a:ext>
            </a:extLst>
          </p:cNvPr>
          <p:cNvGraphicFramePr>
            <a:graphicFrameLocks noChangeAspect="1"/>
          </p:cNvGraphicFramePr>
          <p:nvPr/>
        </p:nvGraphicFramePr>
        <p:xfrm>
          <a:off x="2555875" y="2352675"/>
          <a:ext cx="3373438" cy="1031875"/>
        </p:xfrm>
        <a:graphic>
          <a:graphicData uri="http://schemas.openxmlformats.org/presentationml/2006/ole">
            <mc:AlternateContent xmlns:mc="http://schemas.openxmlformats.org/markup-compatibility/2006">
              <mc:Choice xmlns:v="urn:schemas-microsoft-com:vml" Requires="v">
                <p:oleObj spid="_x0000_s29706" name="Equation" r:id="rId3" imgW="2705100" imgH="927100" progId="Equation.DSMT4">
                  <p:embed/>
                </p:oleObj>
              </mc:Choice>
              <mc:Fallback>
                <p:oleObj name="Equation" r:id="rId3" imgW="2705100" imgH="927100"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352675"/>
                        <a:ext cx="3373438" cy="10318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48" name="Rectangle 24">
            <a:extLst>
              <a:ext uri="{FF2B5EF4-FFF2-40B4-BE49-F238E27FC236}">
                <a16:creationId xmlns:a16="http://schemas.microsoft.com/office/drawing/2014/main" id="{57403E2A-CE7C-4D37-9F02-201E75068C89}"/>
              </a:ext>
            </a:extLst>
          </p:cNvPr>
          <p:cNvSpPr>
            <a:spLocks noChangeArrowheads="1"/>
          </p:cNvSpPr>
          <p:nvPr/>
        </p:nvSpPr>
        <p:spPr bwMode="auto">
          <a:xfrm>
            <a:off x="827088" y="4508500"/>
            <a:ext cx="7129462"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此外波函数还必须满足：</a:t>
            </a:r>
            <a:r>
              <a:rPr lang="zh-CN" altLang="en-US" dirty="0">
                <a:solidFill>
                  <a:srgbClr val="0000CC"/>
                </a:solidFill>
                <a:latin typeface="+mn-ea"/>
                <a:ea typeface="+mn-ea"/>
                <a:cs typeface="+mn-cs"/>
              </a:rPr>
              <a:t>单值、有限和连续</a:t>
            </a:r>
          </a:p>
        </p:txBody>
      </p:sp>
      <p:sp>
        <p:nvSpPr>
          <p:cNvPr id="52249" name="Rectangle 25">
            <a:extLst>
              <a:ext uri="{FF2B5EF4-FFF2-40B4-BE49-F238E27FC236}">
                <a16:creationId xmlns:a16="http://schemas.microsoft.com/office/drawing/2014/main" id="{4DA2BA5F-90E9-4700-88FF-BAC4E5EA22D4}"/>
              </a:ext>
            </a:extLst>
          </p:cNvPr>
          <p:cNvSpPr>
            <a:spLocks noChangeArrowheads="1"/>
          </p:cNvSpPr>
          <p:nvPr/>
        </p:nvSpPr>
        <p:spPr bwMode="auto">
          <a:xfrm>
            <a:off x="4071938" y="5430838"/>
            <a:ext cx="4286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楷体_GB2312"/>
                <a:ea typeface="楷体_GB2312"/>
              </a:rPr>
              <a:t>波函数的标准化条件</a:t>
            </a:r>
          </a:p>
        </p:txBody>
      </p:sp>
      <p:sp>
        <p:nvSpPr>
          <p:cNvPr id="29704" name="Text Box 26">
            <a:extLst>
              <a:ext uri="{FF2B5EF4-FFF2-40B4-BE49-F238E27FC236}">
                <a16:creationId xmlns:a16="http://schemas.microsoft.com/office/drawing/2014/main" id="{97438669-46E7-4E84-AFD0-117EE8303488}"/>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18</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slide(fromLeft)">
                                      <p:cBhvr>
                                        <p:cTn id="7" dur="500"/>
                                        <p:tgtEl>
                                          <p:spTgt spid="522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243"/>
                                        </p:tgtEl>
                                        <p:attrNameLst>
                                          <p:attrName>style.visibility</p:attrName>
                                        </p:attrNameLst>
                                      </p:cBhvr>
                                      <p:to>
                                        <p:strVal val="visible"/>
                                      </p:to>
                                    </p:set>
                                    <p:animEffect transition="in" filter="blinds(horizontal)">
                                      <p:cBhvr>
                                        <p:cTn id="12" dur="500"/>
                                        <p:tgtEl>
                                          <p:spTgt spid="522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nodeType="clickEffect">
                                  <p:stCondLst>
                                    <p:cond delay="0"/>
                                  </p:stCondLst>
                                  <p:childTnLst>
                                    <p:set>
                                      <p:cBhvr>
                                        <p:cTn id="16" dur="1" fill="hold">
                                          <p:stCondLst>
                                            <p:cond delay="0"/>
                                          </p:stCondLst>
                                        </p:cTn>
                                        <p:tgtEl>
                                          <p:spTgt spid="52247"/>
                                        </p:tgtEl>
                                        <p:attrNameLst>
                                          <p:attrName>style.visibility</p:attrName>
                                        </p:attrNameLst>
                                      </p:cBhvr>
                                      <p:to>
                                        <p:strVal val="visible"/>
                                      </p:to>
                                    </p:set>
                                    <p:anim calcmode="lin" valueType="num">
                                      <p:cBhvr>
                                        <p:cTn id="17" dur="500" fill="hold"/>
                                        <p:tgtEl>
                                          <p:spTgt spid="52247"/>
                                        </p:tgtEl>
                                        <p:attrNameLst>
                                          <p:attrName>ppt_x</p:attrName>
                                        </p:attrNameLst>
                                      </p:cBhvr>
                                      <p:tavLst>
                                        <p:tav tm="0">
                                          <p:val>
                                            <p:strVal val="#ppt_x-#ppt_w/2"/>
                                          </p:val>
                                        </p:tav>
                                        <p:tav tm="100000">
                                          <p:val>
                                            <p:strVal val="#ppt_x"/>
                                          </p:val>
                                        </p:tav>
                                      </p:tavLst>
                                    </p:anim>
                                    <p:anim calcmode="lin" valueType="num">
                                      <p:cBhvr>
                                        <p:cTn id="18" dur="500" fill="hold"/>
                                        <p:tgtEl>
                                          <p:spTgt spid="52247"/>
                                        </p:tgtEl>
                                        <p:attrNameLst>
                                          <p:attrName>ppt_y</p:attrName>
                                        </p:attrNameLst>
                                      </p:cBhvr>
                                      <p:tavLst>
                                        <p:tav tm="0">
                                          <p:val>
                                            <p:strVal val="#ppt_y"/>
                                          </p:val>
                                        </p:tav>
                                        <p:tav tm="100000">
                                          <p:val>
                                            <p:strVal val="#ppt_y"/>
                                          </p:val>
                                        </p:tav>
                                      </p:tavLst>
                                    </p:anim>
                                    <p:anim calcmode="lin" valueType="num">
                                      <p:cBhvr>
                                        <p:cTn id="19" dur="500" fill="hold"/>
                                        <p:tgtEl>
                                          <p:spTgt spid="52247"/>
                                        </p:tgtEl>
                                        <p:attrNameLst>
                                          <p:attrName>ppt_w</p:attrName>
                                        </p:attrNameLst>
                                      </p:cBhvr>
                                      <p:tavLst>
                                        <p:tav tm="0">
                                          <p:val>
                                            <p:fltVal val="0"/>
                                          </p:val>
                                        </p:tav>
                                        <p:tav tm="100000">
                                          <p:val>
                                            <p:strVal val="#ppt_w"/>
                                          </p:val>
                                        </p:tav>
                                      </p:tavLst>
                                    </p:anim>
                                    <p:anim calcmode="lin" valueType="num">
                                      <p:cBhvr>
                                        <p:cTn id="20" dur="500" fill="hold"/>
                                        <p:tgtEl>
                                          <p:spTgt spid="52247"/>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grpId="0" nodeType="clickEffect">
                                  <p:stCondLst>
                                    <p:cond delay="0"/>
                                  </p:stCondLst>
                                  <p:iterate type="lt">
                                    <p:tmPct val="100000"/>
                                  </p:iterate>
                                  <p:childTnLst>
                                    <p:set>
                                      <p:cBhvr>
                                        <p:cTn id="24" dur="1" fill="hold">
                                          <p:stCondLst>
                                            <p:cond delay="0"/>
                                          </p:stCondLst>
                                        </p:cTn>
                                        <p:tgtEl>
                                          <p:spTgt spid="52236"/>
                                        </p:tgtEl>
                                        <p:attrNameLst>
                                          <p:attrName>style.visibility</p:attrName>
                                        </p:attrNameLst>
                                      </p:cBhvr>
                                      <p:to>
                                        <p:strVal val="visible"/>
                                      </p:to>
                                    </p:set>
                                    <p:animEffect transition="in" filter="slide(fromRight)">
                                      <p:cBhvr>
                                        <p:cTn id="25" dur="75"/>
                                        <p:tgtEl>
                                          <p:spTgt spid="5223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2248"/>
                                        </p:tgtEl>
                                        <p:attrNameLst>
                                          <p:attrName>style.visibility</p:attrName>
                                        </p:attrNameLst>
                                      </p:cBhvr>
                                      <p:to>
                                        <p:strVal val="visible"/>
                                      </p:to>
                                    </p:set>
                                    <p:animEffect transition="in" filter="blinds(horizontal)">
                                      <p:cBhvr>
                                        <p:cTn id="30" dur="500"/>
                                        <p:tgtEl>
                                          <p:spTgt spid="5224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2249"/>
                                        </p:tgtEl>
                                        <p:attrNameLst>
                                          <p:attrName>style.visibility</p:attrName>
                                        </p:attrNameLst>
                                      </p:cBhvr>
                                      <p:to>
                                        <p:strVal val="visible"/>
                                      </p:to>
                                    </p:set>
                                    <p:animEffect transition="in" filter="blinds(horizontal)">
                                      <p:cBhvr>
                                        <p:cTn id="35" dur="500"/>
                                        <p:tgtEl>
                                          <p:spTgt spid="52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36" grpId="0" autoUpdateAnimBg="0"/>
      <p:bldP spid="52243" grpId="0" autoUpdateAnimBg="0"/>
      <p:bldP spid="52248" grpId="0"/>
      <p:bldP spid="522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C09D66CC-0CEE-4DD8-9F98-4153FAC167CE}"/>
              </a:ext>
            </a:extLst>
          </p:cNvPr>
          <p:cNvSpPr txBox="1">
            <a:spLocks noChangeArrowheads="1"/>
          </p:cNvSpPr>
          <p:nvPr/>
        </p:nvSpPr>
        <p:spPr bwMode="auto">
          <a:xfrm>
            <a:off x="2051050" y="188913"/>
            <a:ext cx="5256213" cy="1066800"/>
          </a:xfrm>
          <a:prstGeom prst="rect">
            <a:avLst/>
          </a:prstGeom>
          <a:noFill/>
          <a:ln w="9525">
            <a:noFill/>
            <a:miter lim="800000"/>
            <a:headEnd/>
            <a:tailEnd/>
          </a:ln>
          <a:effectLst/>
        </p:spPr>
        <p:txBody>
          <a:bodyPr>
            <a:spAutoFit/>
          </a:bodyPr>
          <a:lstStyle/>
          <a:p>
            <a:pPr algn="ctr" eaLnBrk="1" hangingPunct="1">
              <a:defRPr/>
            </a:pP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3</a:t>
            </a: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节  不确定关系</a:t>
            </a:r>
          </a:p>
          <a:p>
            <a:pPr algn="ctr" eaLnBrk="1" hangingPunct="1">
              <a:defRPr/>
            </a:pPr>
            <a:r>
              <a:rPr lang="zh-CN" altLang="en-US" sz="3200" i="1" dirty="0">
                <a:solidFill>
                  <a:schemeClr val="tx2"/>
                </a:solidFill>
                <a:latin typeface="Arial" charset="0"/>
                <a:ea typeface="楷体_GB2312" pitchFamily="49" charset="-122"/>
                <a:cs typeface="+mn-cs"/>
              </a:rPr>
              <a:t> </a:t>
            </a:r>
            <a:r>
              <a:rPr lang="en-US" altLang="zh-CN" sz="2400" dirty="0">
                <a:solidFill>
                  <a:schemeClr val="tx2"/>
                </a:solidFill>
                <a:latin typeface="Times New Roman" pitchFamily="18" charset="0"/>
                <a:ea typeface="楷体_GB2312" pitchFamily="49" charset="-122"/>
                <a:cs typeface="+mn-cs"/>
              </a:rPr>
              <a:t>Uncertainty Relation</a:t>
            </a:r>
            <a:endParaRPr lang="en-US" altLang="zh-CN" sz="2400" b="0" dirty="0">
              <a:solidFill>
                <a:schemeClr val="tx2"/>
              </a:solidFill>
              <a:latin typeface="Times New Roman" pitchFamily="18" charset="0"/>
              <a:ea typeface="楷体_GB2312" pitchFamily="49" charset="-122"/>
              <a:cs typeface="+mn-cs"/>
            </a:endParaRPr>
          </a:p>
        </p:txBody>
      </p:sp>
      <p:sp>
        <p:nvSpPr>
          <p:cNvPr id="10243" name="Text Box 3">
            <a:extLst>
              <a:ext uri="{FF2B5EF4-FFF2-40B4-BE49-F238E27FC236}">
                <a16:creationId xmlns:a16="http://schemas.microsoft.com/office/drawing/2014/main" id="{02BDB68F-4353-4002-94A3-64C080AB0D65}"/>
              </a:ext>
            </a:extLst>
          </p:cNvPr>
          <p:cNvSpPr txBox="1">
            <a:spLocks noChangeArrowheads="1"/>
          </p:cNvSpPr>
          <p:nvPr/>
        </p:nvSpPr>
        <p:spPr bwMode="auto">
          <a:xfrm>
            <a:off x="611188" y="13970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Times New Roman" panose="02020603050405020304" pitchFamily="18" charset="0"/>
                <a:ea typeface="楷体_GB2312"/>
              </a:rPr>
              <a:t>经典粒子</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质点</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a:t>
            </a:r>
          </a:p>
        </p:txBody>
      </p:sp>
      <p:sp>
        <p:nvSpPr>
          <p:cNvPr id="10244" name="Rectangle 4">
            <a:extLst>
              <a:ext uri="{FF2B5EF4-FFF2-40B4-BE49-F238E27FC236}">
                <a16:creationId xmlns:a16="http://schemas.microsoft.com/office/drawing/2014/main" id="{35D20C82-7CCD-4141-A055-C34D71B7FC91}"/>
              </a:ext>
            </a:extLst>
          </p:cNvPr>
          <p:cNvSpPr>
            <a:spLocks noChangeArrowheads="1"/>
          </p:cNvSpPr>
          <p:nvPr/>
        </p:nvSpPr>
        <p:spPr bwMode="auto">
          <a:xfrm>
            <a:off x="539750" y="2276475"/>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Times New Roman" panose="02020603050405020304" pitchFamily="18" charset="0"/>
                <a:ea typeface="楷体_GB2312"/>
              </a:rPr>
              <a:t>微观粒子</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如电子</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a:t>
            </a:r>
            <a:endParaRPr lang="zh-CN" altLang="en-US" sz="2400">
              <a:solidFill>
                <a:srgbClr val="0000CC"/>
              </a:solidFill>
              <a:latin typeface="Times New Roman" panose="02020603050405020304" pitchFamily="18" charset="0"/>
              <a:ea typeface="楷体_GB2312"/>
            </a:endParaRPr>
          </a:p>
        </p:txBody>
      </p:sp>
      <p:sp>
        <p:nvSpPr>
          <p:cNvPr id="10245" name="Text Box 5">
            <a:extLst>
              <a:ext uri="{FF2B5EF4-FFF2-40B4-BE49-F238E27FC236}">
                <a16:creationId xmlns:a16="http://schemas.microsoft.com/office/drawing/2014/main" id="{82124D7B-ED82-478F-878B-6B50CE7A3474}"/>
              </a:ext>
            </a:extLst>
          </p:cNvPr>
          <p:cNvSpPr txBox="1">
            <a:spLocks noChangeArrowheads="1"/>
          </p:cNvSpPr>
          <p:nvPr/>
        </p:nvSpPr>
        <p:spPr bwMode="auto">
          <a:xfrm>
            <a:off x="520700" y="407670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3.1 </a:t>
            </a:r>
            <a:r>
              <a:rPr lang="zh-CN" altLang="en-US" sz="2800">
                <a:solidFill>
                  <a:srgbClr val="0000CC"/>
                </a:solidFill>
                <a:latin typeface="Times New Roman" panose="02020603050405020304" pitchFamily="18" charset="0"/>
                <a:ea typeface="楷体_GB2312"/>
              </a:rPr>
              <a:t>不确定关系</a:t>
            </a:r>
            <a:endParaRPr lang="zh-CN" altLang="en-US" sz="2800" b="0">
              <a:solidFill>
                <a:srgbClr val="0000CC"/>
              </a:solidFill>
              <a:latin typeface="Times New Roman" panose="02020603050405020304" pitchFamily="18" charset="0"/>
              <a:ea typeface="楷体_GB2312"/>
            </a:endParaRPr>
          </a:p>
        </p:txBody>
      </p:sp>
      <p:sp>
        <p:nvSpPr>
          <p:cNvPr id="10247" name="Text Box 7">
            <a:extLst>
              <a:ext uri="{FF2B5EF4-FFF2-40B4-BE49-F238E27FC236}">
                <a16:creationId xmlns:a16="http://schemas.microsoft.com/office/drawing/2014/main" id="{C0852C46-4632-498E-9B82-5E77781B37A1}"/>
              </a:ext>
            </a:extLst>
          </p:cNvPr>
          <p:cNvSpPr txBox="1">
            <a:spLocks noChangeArrowheads="1"/>
          </p:cNvSpPr>
          <p:nvPr/>
        </p:nvSpPr>
        <p:spPr bwMode="auto">
          <a:xfrm>
            <a:off x="3549650" y="1341438"/>
            <a:ext cx="5486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质点在运动时，其</a:t>
            </a:r>
            <a:r>
              <a:rPr lang="zh-CN" altLang="en-US" sz="2800">
                <a:solidFill>
                  <a:srgbClr val="0000CC"/>
                </a:solidFill>
                <a:latin typeface="Times New Roman" panose="02020603050405020304" pitchFamily="18" charset="0"/>
                <a:ea typeface="楷体_GB2312"/>
              </a:rPr>
              <a:t>坐标和动量</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是可以</a:t>
            </a:r>
            <a:r>
              <a:rPr lang="zh-CN" altLang="en-US" sz="2800">
                <a:solidFill>
                  <a:srgbClr val="0000CC"/>
                </a:solidFill>
                <a:latin typeface="Times New Roman" panose="02020603050405020304" pitchFamily="18" charset="0"/>
                <a:ea typeface="楷体_GB2312"/>
              </a:rPr>
              <a:t>同时被测定</a:t>
            </a:r>
            <a:r>
              <a:rPr lang="zh-CN" altLang="en-US" sz="2800">
                <a:solidFill>
                  <a:schemeClr val="tx2"/>
                </a:solidFill>
                <a:latin typeface="Times New Roman" panose="02020603050405020304" pitchFamily="18" charset="0"/>
                <a:ea typeface="楷体_GB2312"/>
              </a:rPr>
              <a:t>的</a:t>
            </a:r>
            <a:endParaRPr lang="zh-CN" altLang="en-US" sz="2800" b="0">
              <a:solidFill>
                <a:schemeClr val="tx2"/>
              </a:solidFill>
              <a:latin typeface="Times New Roman" panose="02020603050405020304" pitchFamily="18" charset="0"/>
              <a:ea typeface="楷体_GB2312"/>
            </a:endParaRPr>
          </a:p>
        </p:txBody>
      </p:sp>
      <p:sp>
        <p:nvSpPr>
          <p:cNvPr id="10248" name="Rectangle 8">
            <a:extLst>
              <a:ext uri="{FF2B5EF4-FFF2-40B4-BE49-F238E27FC236}">
                <a16:creationId xmlns:a16="http://schemas.microsoft.com/office/drawing/2014/main" id="{CF216A8C-72ED-4C25-946D-BA7BBFF08646}"/>
              </a:ext>
            </a:extLst>
          </p:cNvPr>
          <p:cNvSpPr>
            <a:spLocks noChangeArrowheads="1"/>
          </p:cNvSpPr>
          <p:nvPr/>
        </p:nvSpPr>
        <p:spPr bwMode="auto">
          <a:xfrm>
            <a:off x="3582988" y="2281238"/>
            <a:ext cx="487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Times New Roman" panose="02020603050405020304" pitchFamily="18" charset="0"/>
                <a:ea typeface="楷体_GB2312"/>
              </a:rPr>
              <a:t>坐标和动量不能同时被测定</a:t>
            </a:r>
            <a:r>
              <a:rPr lang="zh-CN" altLang="en-US" sz="2800">
                <a:solidFill>
                  <a:schemeClr val="tx2"/>
                </a:solidFill>
                <a:latin typeface="Times New Roman" panose="02020603050405020304" pitchFamily="18" charset="0"/>
                <a:ea typeface="楷体_GB2312"/>
              </a:rPr>
              <a:t>（微观粒子的波粒二象性）</a:t>
            </a:r>
          </a:p>
        </p:txBody>
      </p:sp>
      <p:sp>
        <p:nvSpPr>
          <p:cNvPr id="10249" name="Text Box 9">
            <a:extLst>
              <a:ext uri="{FF2B5EF4-FFF2-40B4-BE49-F238E27FC236}">
                <a16:creationId xmlns:a16="http://schemas.microsoft.com/office/drawing/2014/main" id="{D6534BD8-0265-4170-9DFF-12680D7C2D5A}"/>
              </a:ext>
            </a:extLst>
          </p:cNvPr>
          <p:cNvSpPr txBox="1">
            <a:spLocks noChangeArrowheads="1"/>
          </p:cNvSpPr>
          <p:nvPr/>
        </p:nvSpPr>
        <p:spPr bwMode="auto">
          <a:xfrm>
            <a:off x="561975" y="4633913"/>
            <a:ext cx="787241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800">
                <a:solidFill>
                  <a:schemeClr val="tx2"/>
                </a:solidFill>
                <a:latin typeface="Times New Roman" panose="02020603050405020304" pitchFamily="18" charset="0"/>
                <a:ea typeface="楷体_GB2312"/>
              </a:rPr>
              <a:t>量子力学理论证明：</a:t>
            </a:r>
          </a:p>
          <a:p>
            <a:pPr eaLnBrk="1" hangingPunct="1">
              <a:lnSpc>
                <a:spcPct val="110000"/>
              </a:lnSpc>
              <a:spcBef>
                <a:spcPct val="0"/>
              </a:spcBef>
              <a:buFontTx/>
              <a:buNone/>
            </a:pPr>
            <a:r>
              <a:rPr lang="zh-CN" altLang="en-US" sz="2800">
                <a:solidFill>
                  <a:schemeClr val="tx2"/>
                </a:solidFill>
                <a:latin typeface="Times New Roman" panose="02020603050405020304" pitchFamily="18" charset="0"/>
                <a:ea typeface="楷体_GB2312"/>
              </a:rPr>
              <a:t>        在某确定方向上</a:t>
            </a: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Times New Roman" panose="02020603050405020304" pitchFamily="18" charset="0"/>
                <a:ea typeface="楷体_GB2312"/>
              </a:rPr>
              <a:t>如</a:t>
            </a:r>
            <a:r>
              <a:rPr lang="en-US" altLang="zh-CN" sz="2800" i="1">
                <a:solidFill>
                  <a:schemeClr val="tx2"/>
                </a:solidFill>
                <a:latin typeface="Times New Roman" panose="02020603050405020304" pitchFamily="18" charset="0"/>
                <a:ea typeface="楷体_GB2312"/>
              </a:rPr>
              <a:t>x</a:t>
            </a:r>
            <a:r>
              <a:rPr lang="zh-CN" altLang="en-US" sz="2800">
                <a:solidFill>
                  <a:schemeClr val="tx2"/>
                </a:solidFill>
                <a:latin typeface="Times New Roman" panose="02020603050405020304" pitchFamily="18" charset="0"/>
                <a:ea typeface="楷体_GB2312"/>
              </a:rPr>
              <a:t>方向</a:t>
            </a: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Times New Roman" panose="02020603050405020304" pitchFamily="18" charset="0"/>
                <a:ea typeface="楷体_GB2312"/>
              </a:rPr>
              <a:t>粒子的</a:t>
            </a:r>
            <a:r>
              <a:rPr lang="zh-CN" altLang="en-US" sz="2800">
                <a:solidFill>
                  <a:srgbClr val="0000CC"/>
                </a:solidFill>
                <a:latin typeface="Times New Roman" panose="02020603050405020304" pitchFamily="18" charset="0"/>
                <a:ea typeface="楷体_GB2312"/>
              </a:rPr>
              <a:t>位置有不</a:t>
            </a:r>
          </a:p>
          <a:p>
            <a:pPr eaLnBrk="1" hangingPunct="1">
              <a:lnSpc>
                <a:spcPct val="110000"/>
              </a:lnSpc>
              <a:spcBef>
                <a:spcPct val="0"/>
              </a:spcBef>
              <a:buFontTx/>
              <a:buNone/>
            </a:pPr>
            <a:r>
              <a:rPr lang="zh-CN" altLang="en-US" sz="2800">
                <a:solidFill>
                  <a:srgbClr val="0000CC"/>
                </a:solidFill>
                <a:latin typeface="Times New Roman" panose="02020603050405020304" pitchFamily="18" charset="0"/>
                <a:ea typeface="楷体_GB2312"/>
              </a:rPr>
              <a:t>确定量</a:t>
            </a:r>
            <a:r>
              <a:rPr lang="zh-CN" altLang="en-US" sz="2800" i="1">
                <a:solidFill>
                  <a:srgbClr val="0000CC"/>
                </a:solidFill>
                <a:latin typeface="Times New Roman" panose="02020603050405020304" pitchFamily="18" charset="0"/>
                <a:ea typeface="楷体_GB2312"/>
                <a:sym typeface="Symbol" panose="05050102010706020507" pitchFamily="18" charset="2"/>
              </a:rPr>
              <a:t></a:t>
            </a:r>
            <a:r>
              <a:rPr lang="en-US" altLang="zh-CN" sz="2800" i="1">
                <a:solidFill>
                  <a:srgbClr val="0000CC"/>
                </a:solidFill>
                <a:latin typeface="Times New Roman" panose="02020603050405020304" pitchFamily="18" charset="0"/>
                <a:ea typeface="楷体_GB2312"/>
                <a:sym typeface="Symbol" panose="05050102010706020507" pitchFamily="18" charset="2"/>
              </a:rPr>
              <a:t>x</a:t>
            </a:r>
            <a:r>
              <a:rPr lang="zh-CN" altLang="en-US" sz="2800">
                <a:solidFill>
                  <a:schemeClr val="tx2"/>
                </a:solidFill>
                <a:latin typeface="Times New Roman" panose="02020603050405020304" pitchFamily="18" charset="0"/>
                <a:ea typeface="楷体_GB2312"/>
                <a:sym typeface="Symbol" panose="05050102010706020507" pitchFamily="18" charset="2"/>
              </a:rPr>
              <a:t>，对应</a:t>
            </a:r>
            <a:r>
              <a:rPr lang="zh-CN" altLang="en-US" sz="2800">
                <a:solidFill>
                  <a:srgbClr val="0000CC"/>
                </a:solidFill>
                <a:latin typeface="Times New Roman" panose="02020603050405020304" pitchFamily="18" charset="0"/>
                <a:ea typeface="楷体_GB2312"/>
              </a:rPr>
              <a:t>动量的不确定量</a:t>
            </a:r>
            <a:r>
              <a:rPr lang="zh-CN" altLang="en-US" sz="2800" i="1">
                <a:solidFill>
                  <a:srgbClr val="0000CC"/>
                </a:solidFill>
                <a:latin typeface="Times New Roman" panose="02020603050405020304" pitchFamily="18" charset="0"/>
                <a:ea typeface="楷体_GB2312"/>
                <a:sym typeface="Symbol" panose="05050102010706020507" pitchFamily="18" charset="2"/>
              </a:rPr>
              <a:t></a:t>
            </a:r>
            <a:r>
              <a:rPr lang="en-US" altLang="zh-CN" sz="2800" i="1">
                <a:solidFill>
                  <a:srgbClr val="0000CC"/>
                </a:solidFill>
                <a:latin typeface="Times New Roman" panose="02020603050405020304" pitchFamily="18" charset="0"/>
                <a:ea typeface="楷体_GB2312"/>
                <a:sym typeface="Symbol" panose="05050102010706020507" pitchFamily="18" charset="2"/>
              </a:rPr>
              <a:t>p</a:t>
            </a:r>
            <a:r>
              <a:rPr lang="zh-CN" altLang="en-US" sz="2800">
                <a:solidFill>
                  <a:schemeClr val="tx2"/>
                </a:solidFill>
                <a:latin typeface="Times New Roman" panose="02020603050405020304" pitchFamily="18" charset="0"/>
                <a:ea typeface="楷体_GB2312"/>
                <a:sym typeface="Symbol" panose="05050102010706020507" pitchFamily="18" charset="2"/>
              </a:rPr>
              <a:t>，可证明两者</a:t>
            </a:r>
          </a:p>
          <a:p>
            <a:pPr eaLnBrk="1" hangingPunct="1">
              <a:lnSpc>
                <a:spcPct val="110000"/>
              </a:lnSpc>
              <a:spcBef>
                <a:spcPct val="0"/>
              </a:spcBef>
              <a:buFontTx/>
              <a:buNone/>
            </a:pPr>
            <a:r>
              <a:rPr lang="zh-CN" altLang="en-US" sz="2800">
                <a:solidFill>
                  <a:schemeClr val="tx2"/>
                </a:solidFill>
                <a:latin typeface="Times New Roman" panose="02020603050405020304" pitchFamily="18" charset="0"/>
                <a:ea typeface="楷体_GB2312"/>
                <a:sym typeface="Symbol" panose="05050102010706020507" pitchFamily="18" charset="2"/>
              </a:rPr>
              <a:t>的关系：</a:t>
            </a:r>
          </a:p>
        </p:txBody>
      </p:sp>
      <p:sp>
        <p:nvSpPr>
          <p:cNvPr id="10253" name="Rectangle 13">
            <a:extLst>
              <a:ext uri="{FF2B5EF4-FFF2-40B4-BE49-F238E27FC236}">
                <a16:creationId xmlns:a16="http://schemas.microsoft.com/office/drawing/2014/main" id="{E52F0F54-8A99-4C5D-80E3-E4F826B39332}"/>
              </a:ext>
            </a:extLst>
          </p:cNvPr>
          <p:cNvSpPr>
            <a:spLocks noChangeArrowheads="1"/>
          </p:cNvSpPr>
          <p:nvPr/>
        </p:nvSpPr>
        <p:spPr bwMode="auto">
          <a:xfrm>
            <a:off x="539750" y="3203575"/>
            <a:ext cx="82899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Times New Roman" panose="02020603050405020304" pitchFamily="18" charset="0"/>
                <a:ea typeface="楷体_GB2312"/>
              </a:rPr>
              <a:t>不确定性关系：    </a:t>
            </a:r>
            <a:r>
              <a:rPr lang="zh-CN" altLang="en-US" sz="2800">
                <a:solidFill>
                  <a:schemeClr val="tx2"/>
                </a:solidFill>
                <a:latin typeface="Times New Roman" panose="02020603050405020304" pitchFamily="18" charset="0"/>
                <a:ea typeface="楷体_GB2312"/>
              </a:rPr>
              <a:t>微观粒子的</a:t>
            </a:r>
            <a:r>
              <a:rPr lang="zh-CN" altLang="en-US" sz="2800">
                <a:solidFill>
                  <a:srgbClr val="0000CC"/>
                </a:solidFill>
                <a:latin typeface="Times New Roman" panose="02020603050405020304" pitchFamily="18" charset="0"/>
                <a:ea typeface="楷体_GB2312"/>
              </a:rPr>
              <a:t>位置</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坐标</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和动量不</a:t>
            </a:r>
          </a:p>
          <a:p>
            <a:pPr eaLnBrk="1" hangingPunct="1">
              <a:spcBef>
                <a:spcPct val="0"/>
              </a:spcBef>
              <a:buFontTx/>
              <a:buNone/>
            </a:pPr>
            <a:r>
              <a:rPr lang="zh-CN" altLang="en-US" sz="2800">
                <a:solidFill>
                  <a:srgbClr val="0000CC"/>
                </a:solidFill>
                <a:latin typeface="Times New Roman" panose="02020603050405020304" pitchFamily="18" charset="0"/>
                <a:ea typeface="楷体_GB2312"/>
              </a:rPr>
              <a:t>                                能</a:t>
            </a:r>
            <a:r>
              <a:rPr lang="zh-CN" altLang="en-US" sz="2800">
                <a:solidFill>
                  <a:schemeClr val="tx2"/>
                </a:solidFill>
                <a:latin typeface="Times New Roman" panose="02020603050405020304" pitchFamily="18" charset="0"/>
                <a:ea typeface="楷体_GB2312"/>
              </a:rPr>
              <a:t>同时具有确定的值。</a:t>
            </a:r>
          </a:p>
        </p:txBody>
      </p:sp>
      <p:sp>
        <p:nvSpPr>
          <p:cNvPr id="30730" name="Text Box 17">
            <a:extLst>
              <a:ext uri="{FF2B5EF4-FFF2-40B4-BE49-F238E27FC236}">
                <a16:creationId xmlns:a16="http://schemas.microsoft.com/office/drawing/2014/main" id="{38078E50-8A88-4694-AFDD-68399BD16F4E}"/>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19</a:t>
            </a:r>
            <a:endParaRPr lang="en-US" altLang="zh-CN" sz="2800">
              <a:solidFill>
                <a:schemeClr val="tx2"/>
              </a:solidFill>
              <a:latin typeface="楷体_GB2312"/>
              <a:ea typeface="楷体_GB2312"/>
            </a:endParaRPr>
          </a:p>
        </p:txBody>
      </p:sp>
      <p:grpSp>
        <p:nvGrpSpPr>
          <p:cNvPr id="5" name="组合 4">
            <a:extLst>
              <a:ext uri="{FF2B5EF4-FFF2-40B4-BE49-F238E27FC236}">
                <a16:creationId xmlns:a16="http://schemas.microsoft.com/office/drawing/2014/main" id="{735C817C-811B-46E1-AF2A-E1A7B5D3E7BD}"/>
              </a:ext>
            </a:extLst>
          </p:cNvPr>
          <p:cNvGrpSpPr>
            <a:grpSpLocks/>
          </p:cNvGrpSpPr>
          <p:nvPr/>
        </p:nvGrpSpPr>
        <p:grpSpPr bwMode="auto">
          <a:xfrm>
            <a:off x="1897063" y="5949950"/>
            <a:ext cx="5129212" cy="798513"/>
            <a:chOff x="1897350" y="5949562"/>
            <a:chExt cx="5128903" cy="799374"/>
          </a:xfrm>
        </p:grpSpPr>
        <p:pic>
          <p:nvPicPr>
            <p:cNvPr id="30732" name="图片 1">
              <a:extLst>
                <a:ext uri="{FF2B5EF4-FFF2-40B4-BE49-F238E27FC236}">
                  <a16:creationId xmlns:a16="http://schemas.microsoft.com/office/drawing/2014/main" id="{096953FF-3F57-4558-8785-9D09D33818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7350" y="6029371"/>
              <a:ext cx="2170580" cy="70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图片 2">
              <a:extLst>
                <a:ext uri="{FF2B5EF4-FFF2-40B4-BE49-F238E27FC236}">
                  <a16:creationId xmlns:a16="http://schemas.microsoft.com/office/drawing/2014/main" id="{27B8E6C3-C773-457A-BCBA-CC0CB7DBE7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9156" y="5949562"/>
              <a:ext cx="2347097" cy="79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4" name="矩形 3">
              <a:extLst>
                <a:ext uri="{FF2B5EF4-FFF2-40B4-BE49-F238E27FC236}">
                  <a16:creationId xmlns:a16="http://schemas.microsoft.com/office/drawing/2014/main" id="{5B9A932E-151A-47D4-8BA8-AE38A379103A}"/>
                </a:ext>
              </a:extLst>
            </p:cNvPr>
            <p:cNvSpPr>
              <a:spLocks noChangeArrowheads="1"/>
            </p:cNvSpPr>
            <p:nvPr/>
          </p:nvSpPr>
          <p:spPr bwMode="auto">
            <a:xfrm>
              <a:off x="4116700" y="6082368"/>
              <a:ext cx="545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楷体_GB2312"/>
                  <a:ea typeface="楷体_GB2312"/>
                </a:rPr>
                <a:t>或</a:t>
              </a:r>
              <a:endParaRPr lang="en-US" altLang="zh-CN" sz="2800">
                <a:latin typeface="楷体_GB2312"/>
                <a:ea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iterate type="lt">
                                    <p:tmPct val="100000"/>
                                  </p:iterate>
                                  <p:childTnLst>
                                    <p:set>
                                      <p:cBhvr>
                                        <p:cTn id="6" dur="1" fill="hold">
                                          <p:stCondLst>
                                            <p:cond delay="0"/>
                                          </p:stCondLst>
                                        </p:cTn>
                                        <p:tgtEl>
                                          <p:spTgt spid="10242"/>
                                        </p:tgtEl>
                                        <p:attrNameLst>
                                          <p:attrName>style.visibility</p:attrName>
                                        </p:attrNameLst>
                                      </p:cBhvr>
                                      <p:to>
                                        <p:strVal val="visible"/>
                                      </p:to>
                                    </p:set>
                                    <p:animEffect transition="in" filter="slide(fromLeft)">
                                      <p:cBhvr>
                                        <p:cTn id="7" dur="75"/>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iterate type="lt">
                                    <p:tmPct val="100000"/>
                                  </p:iterate>
                                  <p:childTnLst>
                                    <p:set>
                                      <p:cBhvr>
                                        <p:cTn id="11" dur="1" fill="hold">
                                          <p:stCondLst>
                                            <p:cond delay="0"/>
                                          </p:stCondLst>
                                        </p:cTn>
                                        <p:tgtEl>
                                          <p:spTgt spid="10243"/>
                                        </p:tgtEl>
                                        <p:attrNameLst>
                                          <p:attrName>style.visibility</p:attrName>
                                        </p:attrNameLst>
                                      </p:cBhvr>
                                      <p:to>
                                        <p:strVal val="visible"/>
                                      </p:to>
                                    </p:set>
                                    <p:animEffect transition="in" filter="slide(fromBottom)">
                                      <p:cBhvr>
                                        <p:cTn id="12" dur="75"/>
                                        <p:tgtEl>
                                          <p:spTgt spid="102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10247"/>
                                        </p:tgtEl>
                                        <p:attrNameLst>
                                          <p:attrName>style.visibility</p:attrName>
                                        </p:attrNameLst>
                                      </p:cBhvr>
                                      <p:to>
                                        <p:strVal val="visible"/>
                                      </p:to>
                                    </p:set>
                                    <p:anim calcmode="lin" valueType="num">
                                      <p:cBhvr>
                                        <p:cTn id="17" dur="500" fill="hold"/>
                                        <p:tgtEl>
                                          <p:spTgt spid="10247"/>
                                        </p:tgtEl>
                                        <p:attrNameLst>
                                          <p:attrName>ppt_x</p:attrName>
                                        </p:attrNameLst>
                                      </p:cBhvr>
                                      <p:tavLst>
                                        <p:tav tm="0">
                                          <p:val>
                                            <p:strVal val="#ppt_x-#ppt_w/2"/>
                                          </p:val>
                                        </p:tav>
                                        <p:tav tm="100000">
                                          <p:val>
                                            <p:strVal val="#ppt_x"/>
                                          </p:val>
                                        </p:tav>
                                      </p:tavLst>
                                    </p:anim>
                                    <p:anim calcmode="lin" valueType="num">
                                      <p:cBhvr>
                                        <p:cTn id="18" dur="500" fill="hold"/>
                                        <p:tgtEl>
                                          <p:spTgt spid="10247"/>
                                        </p:tgtEl>
                                        <p:attrNameLst>
                                          <p:attrName>ppt_y</p:attrName>
                                        </p:attrNameLst>
                                      </p:cBhvr>
                                      <p:tavLst>
                                        <p:tav tm="0">
                                          <p:val>
                                            <p:strVal val="#ppt_y"/>
                                          </p:val>
                                        </p:tav>
                                        <p:tav tm="100000">
                                          <p:val>
                                            <p:strVal val="#ppt_y"/>
                                          </p:val>
                                        </p:tav>
                                      </p:tavLst>
                                    </p:anim>
                                    <p:anim calcmode="lin" valueType="num">
                                      <p:cBhvr>
                                        <p:cTn id="19" dur="500" fill="hold"/>
                                        <p:tgtEl>
                                          <p:spTgt spid="10247"/>
                                        </p:tgtEl>
                                        <p:attrNameLst>
                                          <p:attrName>ppt_w</p:attrName>
                                        </p:attrNameLst>
                                      </p:cBhvr>
                                      <p:tavLst>
                                        <p:tav tm="0">
                                          <p:val>
                                            <p:fltVal val="0"/>
                                          </p:val>
                                        </p:tav>
                                        <p:tav tm="100000">
                                          <p:val>
                                            <p:strVal val="#ppt_w"/>
                                          </p:val>
                                        </p:tav>
                                      </p:tavLst>
                                    </p:anim>
                                    <p:anim calcmode="lin" valueType="num">
                                      <p:cBhvr>
                                        <p:cTn id="20" dur="500" fill="hold"/>
                                        <p:tgtEl>
                                          <p:spTgt spid="10247"/>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grpId="0" nodeType="clickEffect">
                                  <p:stCondLst>
                                    <p:cond delay="0"/>
                                  </p:stCondLst>
                                  <p:iterate type="lt">
                                    <p:tmPct val="100000"/>
                                  </p:iterate>
                                  <p:childTnLst>
                                    <p:set>
                                      <p:cBhvr>
                                        <p:cTn id="24" dur="1" fill="hold">
                                          <p:stCondLst>
                                            <p:cond delay="0"/>
                                          </p:stCondLst>
                                        </p:cTn>
                                        <p:tgtEl>
                                          <p:spTgt spid="10244"/>
                                        </p:tgtEl>
                                        <p:attrNameLst>
                                          <p:attrName>style.visibility</p:attrName>
                                        </p:attrNameLst>
                                      </p:cBhvr>
                                      <p:to>
                                        <p:strVal val="visible"/>
                                      </p:to>
                                    </p:set>
                                    <p:animEffect transition="in" filter="slide(fromRight)">
                                      <p:cBhvr>
                                        <p:cTn id="25" dur="75"/>
                                        <p:tgtEl>
                                          <p:spTgt spid="1024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0248"/>
                                        </p:tgtEl>
                                        <p:attrNameLst>
                                          <p:attrName>style.visibility</p:attrName>
                                        </p:attrNameLst>
                                      </p:cBhvr>
                                      <p:to>
                                        <p:strVal val="visible"/>
                                      </p:to>
                                    </p:set>
                                    <p:animEffect transition="in" filter="blinds(vertical)">
                                      <p:cBhvr>
                                        <p:cTn id="30" dur="500"/>
                                        <p:tgtEl>
                                          <p:spTgt spid="1024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0253"/>
                                        </p:tgtEl>
                                        <p:attrNameLst>
                                          <p:attrName>style.visibility</p:attrName>
                                        </p:attrNameLst>
                                      </p:cBhvr>
                                      <p:to>
                                        <p:strVal val="visible"/>
                                      </p:to>
                                    </p:set>
                                    <p:animEffect transition="in" filter="box(out)">
                                      <p:cBhvr>
                                        <p:cTn id="35" dur="500"/>
                                        <p:tgtEl>
                                          <p:spTgt spid="102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grpId="0" nodeType="clickEffect">
                                  <p:stCondLst>
                                    <p:cond delay="0"/>
                                  </p:stCondLst>
                                  <p:iterate type="lt">
                                    <p:tmPct val="100000"/>
                                  </p:iterate>
                                  <p:childTnLst>
                                    <p:set>
                                      <p:cBhvr>
                                        <p:cTn id="39" dur="1" fill="hold">
                                          <p:stCondLst>
                                            <p:cond delay="0"/>
                                          </p:stCondLst>
                                        </p:cTn>
                                        <p:tgtEl>
                                          <p:spTgt spid="10245"/>
                                        </p:tgtEl>
                                        <p:attrNameLst>
                                          <p:attrName>style.visibility</p:attrName>
                                        </p:attrNameLst>
                                      </p:cBhvr>
                                      <p:to>
                                        <p:strVal val="visible"/>
                                      </p:to>
                                    </p:set>
                                    <p:anim calcmode="lin" valueType="num">
                                      <p:cBhvr>
                                        <p:cTn id="40" dur="75" fill="hold"/>
                                        <p:tgtEl>
                                          <p:spTgt spid="10245"/>
                                        </p:tgtEl>
                                        <p:attrNameLst>
                                          <p:attrName>ppt_x</p:attrName>
                                        </p:attrNameLst>
                                      </p:cBhvr>
                                      <p:tavLst>
                                        <p:tav tm="0">
                                          <p:val>
                                            <p:strVal val="#ppt_x-#ppt_w/2"/>
                                          </p:val>
                                        </p:tav>
                                        <p:tav tm="100000">
                                          <p:val>
                                            <p:strVal val="#ppt_x"/>
                                          </p:val>
                                        </p:tav>
                                      </p:tavLst>
                                    </p:anim>
                                    <p:anim calcmode="lin" valueType="num">
                                      <p:cBhvr>
                                        <p:cTn id="41" dur="75" fill="hold"/>
                                        <p:tgtEl>
                                          <p:spTgt spid="10245"/>
                                        </p:tgtEl>
                                        <p:attrNameLst>
                                          <p:attrName>ppt_y</p:attrName>
                                        </p:attrNameLst>
                                      </p:cBhvr>
                                      <p:tavLst>
                                        <p:tav tm="0">
                                          <p:val>
                                            <p:strVal val="#ppt_y"/>
                                          </p:val>
                                        </p:tav>
                                        <p:tav tm="100000">
                                          <p:val>
                                            <p:strVal val="#ppt_y"/>
                                          </p:val>
                                        </p:tav>
                                      </p:tavLst>
                                    </p:anim>
                                    <p:anim calcmode="lin" valueType="num">
                                      <p:cBhvr>
                                        <p:cTn id="42" dur="75" fill="hold"/>
                                        <p:tgtEl>
                                          <p:spTgt spid="10245"/>
                                        </p:tgtEl>
                                        <p:attrNameLst>
                                          <p:attrName>ppt_w</p:attrName>
                                        </p:attrNameLst>
                                      </p:cBhvr>
                                      <p:tavLst>
                                        <p:tav tm="0">
                                          <p:val>
                                            <p:fltVal val="0"/>
                                          </p:val>
                                        </p:tav>
                                        <p:tav tm="100000">
                                          <p:val>
                                            <p:strVal val="#ppt_w"/>
                                          </p:val>
                                        </p:tav>
                                      </p:tavLst>
                                    </p:anim>
                                    <p:anim calcmode="lin" valueType="num">
                                      <p:cBhvr>
                                        <p:cTn id="43" dur="75" fill="hold"/>
                                        <p:tgtEl>
                                          <p:spTgt spid="10245"/>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249"/>
                                        </p:tgtEl>
                                        <p:attrNameLst>
                                          <p:attrName>style.visibility</p:attrName>
                                        </p:attrNameLst>
                                      </p:cBhvr>
                                      <p:to>
                                        <p:strVal val="visible"/>
                                      </p:to>
                                    </p:set>
                                    <p:animEffect transition="in" filter="blinds(horizontal)">
                                      <p:cBhvr>
                                        <p:cTn id="48" dur="500"/>
                                        <p:tgtEl>
                                          <p:spTgt spid="102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autoUpdateAnimBg="0"/>
      <p:bldP spid="10244" grpId="0" autoUpdateAnimBg="0"/>
      <p:bldP spid="10245" grpId="0"/>
      <p:bldP spid="10247" grpId="0" autoUpdateAnimBg="0"/>
      <p:bldP spid="10248" grpId="0" autoUpdateAnimBg="0"/>
      <p:bldP spid="10249" grpId="0" autoUpdateAnimBg="0"/>
      <p:bldP spid="102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200ECA07-FBA3-4970-9F43-3FB7B6704317}"/>
              </a:ext>
            </a:extLst>
          </p:cNvPr>
          <p:cNvSpPr txBox="1">
            <a:spLocks noChangeArrowheads="1"/>
          </p:cNvSpPr>
          <p:nvPr/>
        </p:nvSpPr>
        <p:spPr bwMode="auto">
          <a:xfrm>
            <a:off x="611188" y="3933825"/>
            <a:ext cx="7489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上式具有普遍意义。在三维运动中应有：</a:t>
            </a:r>
            <a:endParaRPr lang="zh-CN" altLang="en-US" sz="2800" b="0">
              <a:solidFill>
                <a:schemeClr val="tx2"/>
              </a:solidFill>
              <a:latin typeface="Times New Roman" panose="02020603050405020304" pitchFamily="18" charset="0"/>
              <a:ea typeface="楷体_GB2312"/>
            </a:endParaRPr>
          </a:p>
        </p:txBody>
      </p:sp>
      <p:sp>
        <p:nvSpPr>
          <p:cNvPr id="12295" name="Text Box 7">
            <a:extLst>
              <a:ext uri="{FF2B5EF4-FFF2-40B4-BE49-F238E27FC236}">
                <a16:creationId xmlns:a16="http://schemas.microsoft.com/office/drawing/2014/main" id="{67721C95-5B13-4261-87E9-BBD6D8DDB0FC}"/>
              </a:ext>
            </a:extLst>
          </p:cNvPr>
          <p:cNvSpPr txBox="1">
            <a:spLocks noChangeArrowheads="1"/>
          </p:cNvSpPr>
          <p:nvPr/>
        </p:nvSpPr>
        <p:spPr bwMode="auto">
          <a:xfrm>
            <a:off x="611188" y="2492375"/>
            <a:ext cx="80645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即：我们在确定粒子坐标越准确的同时（</a:t>
            </a:r>
            <a:r>
              <a:rPr lang="zh-CN" altLang="en-US" sz="2800" i="1">
                <a:solidFill>
                  <a:schemeClr val="tx2"/>
                </a:solidFill>
                <a:latin typeface="Times New Roman" panose="02020603050405020304" pitchFamily="18" charset="0"/>
                <a:ea typeface="楷体_GB2312"/>
                <a:sym typeface="Symbol" panose="05050102010706020507" pitchFamily="18" charset="2"/>
              </a:rPr>
              <a:t></a:t>
            </a:r>
            <a:r>
              <a:rPr lang="en-US" altLang="zh-CN" sz="2800" i="1">
                <a:solidFill>
                  <a:schemeClr val="tx2"/>
                </a:solidFill>
                <a:latin typeface="Times New Roman" panose="02020603050405020304" pitchFamily="18" charset="0"/>
                <a:ea typeface="楷体_GB2312"/>
                <a:sym typeface="Symbol" panose="05050102010706020507" pitchFamily="18" charset="2"/>
              </a:rPr>
              <a:t>x</a:t>
            </a:r>
            <a:r>
              <a:rPr lang="zh-CN" altLang="en-US" sz="2800">
                <a:solidFill>
                  <a:schemeClr val="tx2"/>
                </a:solidFill>
                <a:latin typeface="Times New Roman" panose="02020603050405020304" pitchFamily="18" charset="0"/>
                <a:ea typeface="楷体_GB2312"/>
              </a:rPr>
              <a:t>越    </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小）确定粒子在这坐标方向上动量分量的</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准确度就越差（</a:t>
            </a:r>
            <a:r>
              <a:rPr lang="zh-CN" altLang="en-US" sz="2800" i="1">
                <a:solidFill>
                  <a:schemeClr val="tx2"/>
                </a:solidFill>
                <a:latin typeface="Times New Roman" panose="02020603050405020304" pitchFamily="18" charset="0"/>
                <a:ea typeface="楷体_GB2312"/>
                <a:sym typeface="Symbol" panose="05050102010706020507" pitchFamily="18" charset="2"/>
              </a:rPr>
              <a:t></a:t>
            </a:r>
            <a:r>
              <a:rPr lang="en-US" altLang="zh-CN" sz="2800" i="1">
                <a:solidFill>
                  <a:schemeClr val="tx2"/>
                </a:solidFill>
                <a:latin typeface="Times New Roman" panose="02020603050405020304" pitchFamily="18" charset="0"/>
                <a:ea typeface="楷体_GB2312"/>
                <a:sym typeface="Symbol" panose="05050102010706020507" pitchFamily="18" charset="2"/>
              </a:rPr>
              <a:t>p </a:t>
            </a:r>
            <a:r>
              <a:rPr lang="zh-CN" altLang="en-US" sz="2800">
                <a:solidFill>
                  <a:schemeClr val="tx2"/>
                </a:solidFill>
                <a:latin typeface="Times New Roman" panose="02020603050405020304" pitchFamily="18" charset="0"/>
                <a:ea typeface="楷体_GB2312"/>
              </a:rPr>
              <a:t>越大）反之亦然。</a:t>
            </a:r>
          </a:p>
        </p:txBody>
      </p:sp>
      <p:sp>
        <p:nvSpPr>
          <p:cNvPr id="31748" name="Rectangle 32">
            <a:extLst>
              <a:ext uri="{FF2B5EF4-FFF2-40B4-BE49-F238E27FC236}">
                <a16:creationId xmlns:a16="http://schemas.microsoft.com/office/drawing/2014/main" id="{0CC90E60-C93A-4EEA-A52B-8549B3DD0A5E}"/>
              </a:ext>
            </a:extLst>
          </p:cNvPr>
          <p:cNvSpPr>
            <a:spLocks noChangeArrowheads="1"/>
          </p:cNvSpPr>
          <p:nvPr/>
        </p:nvSpPr>
        <p:spPr bwMode="auto">
          <a:xfrm>
            <a:off x="684213" y="188913"/>
            <a:ext cx="76327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不确定关系是自然界的客观规律，</a:t>
            </a:r>
            <a:r>
              <a:rPr lang="zh-CN" altLang="en-US" sz="2800">
                <a:solidFill>
                  <a:srgbClr val="0000CC"/>
                </a:solidFill>
                <a:latin typeface="Times New Roman" panose="02020603050405020304" pitchFamily="18" charset="0"/>
                <a:ea typeface="楷体_GB2312"/>
              </a:rPr>
              <a:t>不是测量</a:t>
            </a:r>
          </a:p>
          <a:p>
            <a:pPr eaLnBrk="1" hangingPunct="1">
              <a:spcBef>
                <a:spcPct val="0"/>
              </a:spcBef>
              <a:buFontTx/>
              <a:buNone/>
            </a:pPr>
            <a:r>
              <a:rPr lang="zh-CN" altLang="en-US" sz="2800">
                <a:solidFill>
                  <a:srgbClr val="0000CC"/>
                </a:solidFill>
                <a:latin typeface="Times New Roman" panose="02020603050405020304" pitchFamily="18" charset="0"/>
                <a:ea typeface="楷体_GB2312"/>
              </a:rPr>
              <a:t>技术和主观能力的问题</a:t>
            </a:r>
            <a:r>
              <a:rPr lang="zh-CN" altLang="en-US" sz="2800">
                <a:solidFill>
                  <a:schemeClr val="tx2"/>
                </a:solidFill>
                <a:latin typeface="Times New Roman" panose="02020603050405020304" pitchFamily="18" charset="0"/>
                <a:ea typeface="楷体_GB2312"/>
              </a:rPr>
              <a:t>。是量子理论中的一个</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重要概念。</a:t>
            </a:r>
          </a:p>
        </p:txBody>
      </p:sp>
      <p:sp>
        <p:nvSpPr>
          <p:cNvPr id="31749" name="Text Box 33">
            <a:extLst>
              <a:ext uri="{FF2B5EF4-FFF2-40B4-BE49-F238E27FC236}">
                <a16:creationId xmlns:a16="http://schemas.microsoft.com/office/drawing/2014/main" id="{8C9B7403-6045-433D-AEA5-5E4C85DA99D7}"/>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20</a:t>
            </a:r>
            <a:endParaRPr lang="en-US" altLang="zh-CN" sz="2800">
              <a:solidFill>
                <a:schemeClr val="tx2"/>
              </a:solidFill>
              <a:latin typeface="楷体_GB2312"/>
              <a:ea typeface="楷体_GB2312"/>
            </a:endParaRPr>
          </a:p>
        </p:txBody>
      </p:sp>
      <p:sp>
        <p:nvSpPr>
          <p:cNvPr id="14" name="AutoShape 4">
            <a:extLst>
              <a:ext uri="{FF2B5EF4-FFF2-40B4-BE49-F238E27FC236}">
                <a16:creationId xmlns:a16="http://schemas.microsoft.com/office/drawing/2014/main" id="{E7C4D952-8FD3-4143-8D75-274DDFC80A35}"/>
              </a:ext>
            </a:extLst>
          </p:cNvPr>
          <p:cNvSpPr>
            <a:spLocks/>
          </p:cNvSpPr>
          <p:nvPr/>
        </p:nvSpPr>
        <p:spPr bwMode="auto">
          <a:xfrm>
            <a:off x="608013" y="4681538"/>
            <a:ext cx="228600" cy="1295400"/>
          </a:xfrm>
          <a:prstGeom prst="leftBrace">
            <a:avLst>
              <a:gd name="adj1" fmla="val 47222"/>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6" name="AutoShape 8">
            <a:extLst>
              <a:ext uri="{FF2B5EF4-FFF2-40B4-BE49-F238E27FC236}">
                <a16:creationId xmlns:a16="http://schemas.microsoft.com/office/drawing/2014/main" id="{536ED418-01B5-4BCA-932D-8C04C7906E00}"/>
              </a:ext>
            </a:extLst>
          </p:cNvPr>
          <p:cNvSpPr>
            <a:spLocks/>
          </p:cNvSpPr>
          <p:nvPr/>
        </p:nvSpPr>
        <p:spPr bwMode="auto">
          <a:xfrm>
            <a:off x="4065588" y="4681538"/>
            <a:ext cx="228600" cy="1295400"/>
          </a:xfrm>
          <a:prstGeom prst="leftBrace">
            <a:avLst>
              <a:gd name="adj1" fmla="val 47222"/>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7" name="Text Box 9">
            <a:extLst>
              <a:ext uri="{FF2B5EF4-FFF2-40B4-BE49-F238E27FC236}">
                <a16:creationId xmlns:a16="http://schemas.microsoft.com/office/drawing/2014/main" id="{9142DD61-DB96-4598-BE62-93017BCC5D7D}"/>
              </a:ext>
            </a:extLst>
          </p:cNvPr>
          <p:cNvSpPr txBox="1">
            <a:spLocks noChangeArrowheads="1"/>
          </p:cNvSpPr>
          <p:nvPr/>
        </p:nvSpPr>
        <p:spPr bwMode="auto">
          <a:xfrm>
            <a:off x="3416300" y="504190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楷体_GB2312"/>
              </a:rPr>
              <a:t>或</a:t>
            </a:r>
          </a:p>
        </p:txBody>
      </p:sp>
      <p:sp>
        <p:nvSpPr>
          <p:cNvPr id="18" name="Text Box 5">
            <a:extLst>
              <a:ext uri="{FF2B5EF4-FFF2-40B4-BE49-F238E27FC236}">
                <a16:creationId xmlns:a16="http://schemas.microsoft.com/office/drawing/2014/main" id="{2A75A419-DAFB-411B-87B7-9AA2CBA7D75E}"/>
              </a:ext>
            </a:extLst>
          </p:cNvPr>
          <p:cNvSpPr txBox="1">
            <a:spLocks noChangeArrowheads="1"/>
          </p:cNvSpPr>
          <p:nvPr/>
        </p:nvSpPr>
        <p:spPr bwMode="auto">
          <a:xfrm>
            <a:off x="1143000" y="6135688"/>
            <a:ext cx="6300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黑体" panose="02010609060101010101" pitchFamily="49" charset="-122"/>
              </a:rPr>
              <a:t>海森伯“</a:t>
            </a:r>
            <a:r>
              <a:rPr lang="zh-CN" altLang="en-US" sz="2800">
                <a:solidFill>
                  <a:srgbClr val="0000CC"/>
                </a:solidFill>
                <a:latin typeface="楷体_GB2312"/>
                <a:ea typeface="黑体" panose="02010609060101010101" pitchFamily="49" charset="-122"/>
              </a:rPr>
              <a:t>不确定关系</a:t>
            </a:r>
            <a:r>
              <a:rPr lang="zh-CN" altLang="en-US" sz="2800">
                <a:solidFill>
                  <a:schemeClr val="tx2"/>
                </a:solidFill>
                <a:latin typeface="楷体_GB2312"/>
                <a:ea typeface="黑体" panose="02010609060101010101" pitchFamily="49" charset="-122"/>
              </a:rPr>
              <a:t>”的数学表达式</a:t>
            </a:r>
          </a:p>
        </p:txBody>
      </p:sp>
      <p:sp>
        <p:nvSpPr>
          <p:cNvPr id="2" name="矩形 1">
            <a:extLst>
              <a:ext uri="{FF2B5EF4-FFF2-40B4-BE49-F238E27FC236}">
                <a16:creationId xmlns:a16="http://schemas.microsoft.com/office/drawing/2014/main" id="{B24927BE-1B52-470F-B95F-317B9946C2AB}"/>
              </a:ext>
            </a:extLst>
          </p:cNvPr>
          <p:cNvSpPr>
            <a:spLocks noRot="1" noChangeAspect="1" noMove="1" noResize="1" noEditPoints="1" noAdjustHandles="1" noChangeArrowheads="1" noChangeShapeType="1" noTextEdit="1"/>
          </p:cNvSpPr>
          <p:nvPr/>
        </p:nvSpPr>
        <p:spPr>
          <a:xfrm>
            <a:off x="1238578" y="1510688"/>
            <a:ext cx="5887072" cy="907556"/>
          </a:xfrm>
          <a:prstGeom prst="rect">
            <a:avLst/>
          </a:prstGeom>
          <a:blipFill rotWithShape="0">
            <a:blip r:embed="rId2"/>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A6B7628D-5241-4245-A298-3F8811CC9B7A}"/>
              </a:ext>
            </a:extLst>
          </p:cNvPr>
          <p:cNvSpPr>
            <a:spLocks noRot="1" noChangeAspect="1" noMove="1" noResize="1" noEditPoints="1" noAdjustHandles="1" noChangeArrowheads="1" noChangeShapeType="1" noTextEdit="1"/>
          </p:cNvSpPr>
          <p:nvPr/>
        </p:nvSpPr>
        <p:spPr>
          <a:xfrm>
            <a:off x="794107" y="4554424"/>
            <a:ext cx="2477730" cy="1494063"/>
          </a:xfrm>
          <a:prstGeom prst="rect">
            <a:avLst/>
          </a:prstGeom>
          <a:blipFill rotWithShape="0">
            <a:blip r:embed="rId3"/>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74B2FC8E-D7A7-4685-AF59-8CF1C567F719}"/>
              </a:ext>
            </a:extLst>
          </p:cNvPr>
          <p:cNvSpPr>
            <a:spLocks noRot="1" noChangeAspect="1" noMove="1" noResize="1" noEditPoints="1" noAdjustHandles="1" noChangeArrowheads="1" noChangeShapeType="1" noTextEdit="1"/>
          </p:cNvSpPr>
          <p:nvPr/>
        </p:nvSpPr>
        <p:spPr>
          <a:xfrm>
            <a:off x="4231475" y="4535172"/>
            <a:ext cx="2910156" cy="1542345"/>
          </a:xfrm>
          <a:prstGeom prst="rect">
            <a:avLst/>
          </a:prstGeom>
          <a:blipFill rotWithShape="0">
            <a:blip r:embed="rId4"/>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ox(out)">
                                      <p:cBhvr>
                                        <p:cTn id="7" dur="500"/>
                                        <p:tgtEl>
                                          <p:spTgt spid="12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slide(fromBottom)">
                                      <p:cBhvr>
                                        <p:cTn id="12" dur="500"/>
                                        <p:tgtEl>
                                          <p:spTgt spid="122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272"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strVal val="2/3*#ppt_w"/>
                                          </p:val>
                                        </p:tav>
                                        <p:tav tm="100000">
                                          <p:val>
                                            <p:strVal val="#ppt_w"/>
                                          </p:val>
                                        </p:tav>
                                      </p:tavLst>
                                    </p:anim>
                                    <p:anim calcmode="lin" valueType="num">
                                      <p:cBhvr>
                                        <p:cTn id="44" dur="500" fill="hold"/>
                                        <p:tgtEl>
                                          <p:spTgt spid="1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5" grpId="0" autoUpdateAnimBg="0"/>
      <p:bldP spid="14" grpId="0" animBg="1"/>
      <p:bldP spid="16" grpId="0" animBg="1"/>
      <p:bldP spid="17" grpId="0" autoUpdateAnimBg="0"/>
      <p:bldP spid="1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a:extLst>
              <a:ext uri="{FF2B5EF4-FFF2-40B4-BE49-F238E27FC236}">
                <a16:creationId xmlns:a16="http://schemas.microsoft.com/office/drawing/2014/main" id="{722A7AD3-5B80-4957-8D2C-171854E11FA1}"/>
              </a:ext>
            </a:extLst>
          </p:cNvPr>
          <p:cNvSpPr txBox="1">
            <a:spLocks noChangeArrowheads="1"/>
          </p:cNvSpPr>
          <p:nvPr/>
        </p:nvSpPr>
        <p:spPr bwMode="auto">
          <a:xfrm>
            <a:off x="468313" y="188913"/>
            <a:ext cx="82089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例</a:t>
            </a:r>
            <a:r>
              <a:rPr lang="en-US" altLang="zh-CN" sz="2800">
                <a:solidFill>
                  <a:schemeClr val="tx2"/>
                </a:solidFill>
                <a:latin typeface="Times New Roman" panose="02020603050405020304" pitchFamily="18" charset="0"/>
                <a:ea typeface="楷体_GB2312"/>
              </a:rPr>
              <a:t>1. </a:t>
            </a:r>
            <a:r>
              <a:rPr lang="zh-CN" altLang="en-US" sz="2800">
                <a:solidFill>
                  <a:schemeClr val="tx2"/>
                </a:solidFill>
                <a:latin typeface="Times New Roman" panose="02020603050405020304" pitchFamily="18" charset="0"/>
                <a:ea typeface="楷体_GB2312"/>
              </a:rPr>
              <a:t>试比较</a:t>
            </a:r>
            <a:r>
              <a:rPr lang="zh-CN" altLang="en-US" sz="2800">
                <a:solidFill>
                  <a:srgbClr val="0000CC"/>
                </a:solidFill>
                <a:latin typeface="Times New Roman" panose="02020603050405020304" pitchFamily="18" charset="0"/>
                <a:ea typeface="楷体_GB2312"/>
              </a:rPr>
              <a:t>电子</a:t>
            </a:r>
            <a:r>
              <a:rPr lang="zh-CN" altLang="en-US" sz="2800">
                <a:solidFill>
                  <a:schemeClr val="tx2"/>
                </a:solidFill>
                <a:latin typeface="Times New Roman" panose="02020603050405020304" pitchFamily="18" charset="0"/>
                <a:ea typeface="楷体_GB2312"/>
              </a:rPr>
              <a:t>和</a:t>
            </a:r>
            <a:r>
              <a:rPr lang="zh-CN" altLang="en-US" sz="2800">
                <a:solidFill>
                  <a:srgbClr val="0000CC"/>
                </a:solidFill>
                <a:latin typeface="Times New Roman" panose="02020603050405020304" pitchFamily="18" charset="0"/>
                <a:ea typeface="楷体_GB2312"/>
              </a:rPr>
              <a:t>质量为</a:t>
            </a:r>
            <a:r>
              <a:rPr lang="en-US" altLang="zh-CN" sz="2800">
                <a:solidFill>
                  <a:srgbClr val="0000CC"/>
                </a:solidFill>
                <a:latin typeface="Times New Roman" panose="02020603050405020304" pitchFamily="18" charset="0"/>
                <a:ea typeface="楷体_GB2312"/>
              </a:rPr>
              <a:t>10g</a:t>
            </a:r>
            <a:r>
              <a:rPr lang="zh-CN" altLang="en-US" sz="2800">
                <a:solidFill>
                  <a:srgbClr val="0000CC"/>
                </a:solidFill>
                <a:latin typeface="Times New Roman" panose="02020603050405020304" pitchFamily="18" charset="0"/>
                <a:ea typeface="楷体_GB2312"/>
              </a:rPr>
              <a:t>的子弹</a:t>
            </a:r>
            <a:r>
              <a:rPr lang="zh-CN" altLang="en-US" sz="2800">
                <a:solidFill>
                  <a:schemeClr val="tx2"/>
                </a:solidFill>
                <a:latin typeface="Times New Roman" panose="02020603050405020304" pitchFamily="18" charset="0"/>
                <a:ea typeface="楷体_GB2312"/>
              </a:rPr>
              <a:t>的位置的不确定量。假定都在</a:t>
            </a:r>
            <a:r>
              <a:rPr lang="en-US" altLang="zh-CN" sz="2800" i="1">
                <a:solidFill>
                  <a:schemeClr val="tx2"/>
                </a:solidFill>
                <a:latin typeface="Times New Roman" panose="02020603050405020304" pitchFamily="18" charset="0"/>
                <a:ea typeface="楷体_GB2312"/>
              </a:rPr>
              <a:t>x</a:t>
            </a:r>
            <a:r>
              <a:rPr lang="zh-CN" altLang="en-US" sz="2800">
                <a:solidFill>
                  <a:schemeClr val="tx2"/>
                </a:solidFill>
                <a:latin typeface="Times New Roman" panose="02020603050405020304" pitchFamily="18" charset="0"/>
                <a:ea typeface="楷体_GB2312"/>
              </a:rPr>
              <a:t>方向以</a:t>
            </a:r>
            <a:r>
              <a:rPr lang="en-US" altLang="zh-CN" sz="2800" i="1">
                <a:solidFill>
                  <a:srgbClr val="0000CC"/>
                </a:solidFill>
                <a:latin typeface="Times New Roman" panose="02020603050405020304" pitchFamily="18" charset="0"/>
                <a:ea typeface="楷体_GB2312"/>
              </a:rPr>
              <a:t>v=</a:t>
            </a:r>
            <a:r>
              <a:rPr lang="en-US" altLang="zh-CN" sz="2800">
                <a:solidFill>
                  <a:srgbClr val="0000CC"/>
                </a:solidFill>
                <a:latin typeface="Times New Roman" panose="02020603050405020304" pitchFamily="18" charset="0"/>
                <a:ea typeface="楷体_GB2312"/>
              </a:rPr>
              <a:t>200 </a:t>
            </a:r>
            <a:r>
              <a:rPr lang="en-US" altLang="zh-CN" sz="2800" i="1">
                <a:solidFill>
                  <a:srgbClr val="0000CC"/>
                </a:solidFill>
                <a:latin typeface="Times New Roman" panose="02020603050405020304" pitchFamily="18" charset="0"/>
                <a:ea typeface="楷体_GB2312"/>
              </a:rPr>
              <a:t>m</a:t>
            </a:r>
            <a:r>
              <a:rPr lang="en-US" altLang="zh-CN" sz="2800">
                <a:solidFill>
                  <a:srgbClr val="0000CC"/>
                </a:solidFill>
                <a:latin typeface="Times New Roman" panose="02020603050405020304" pitchFamily="18" charset="0"/>
                <a:ea typeface="楷体_GB2312"/>
              </a:rPr>
              <a:t>/</a:t>
            </a:r>
            <a:r>
              <a:rPr lang="en-US" altLang="zh-CN" sz="2800" i="1">
                <a:solidFill>
                  <a:srgbClr val="0000CC"/>
                </a:solidFill>
                <a:latin typeface="Times New Roman" panose="02020603050405020304" pitchFamily="18" charset="0"/>
                <a:ea typeface="楷体_GB2312"/>
              </a:rPr>
              <a:t>s</a:t>
            </a:r>
            <a:r>
              <a:rPr lang="zh-CN" altLang="en-US" sz="2800">
                <a:solidFill>
                  <a:schemeClr val="tx2"/>
                </a:solidFill>
                <a:latin typeface="Times New Roman" panose="02020603050405020304" pitchFamily="18" charset="0"/>
                <a:ea typeface="楷体_GB2312"/>
              </a:rPr>
              <a:t>的速度运动，速度的</a:t>
            </a:r>
            <a:r>
              <a:rPr lang="zh-CN" altLang="en-US" sz="2800">
                <a:solidFill>
                  <a:srgbClr val="0000CC"/>
                </a:solidFill>
                <a:latin typeface="Times New Roman" panose="02020603050405020304" pitchFamily="18" charset="0"/>
                <a:ea typeface="楷体_GB2312"/>
              </a:rPr>
              <a:t>测量误差在</a:t>
            </a:r>
            <a:r>
              <a:rPr lang="en-US" altLang="zh-CN" sz="2800">
                <a:solidFill>
                  <a:srgbClr val="0000CC"/>
                </a:solidFill>
                <a:latin typeface="Times New Roman" panose="02020603050405020304" pitchFamily="18" charset="0"/>
                <a:ea typeface="楷体_GB2312"/>
              </a:rPr>
              <a:t>0.01</a:t>
            </a:r>
            <a:r>
              <a:rPr lang="en-US" altLang="zh-CN" sz="2800" i="1">
                <a:solidFill>
                  <a:srgbClr val="0000CC"/>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以内。</a:t>
            </a:r>
          </a:p>
        </p:txBody>
      </p:sp>
      <p:graphicFrame>
        <p:nvGraphicFramePr>
          <p:cNvPr id="178181" name="Object 5">
            <a:extLst>
              <a:ext uri="{FF2B5EF4-FFF2-40B4-BE49-F238E27FC236}">
                <a16:creationId xmlns:a16="http://schemas.microsoft.com/office/drawing/2014/main" id="{3DB36963-3C63-4E12-9490-88D8380B97FA}"/>
              </a:ext>
            </a:extLst>
          </p:cNvPr>
          <p:cNvGraphicFramePr>
            <a:graphicFrameLocks noChangeAspect="1"/>
          </p:cNvGraphicFramePr>
          <p:nvPr/>
        </p:nvGraphicFramePr>
        <p:xfrm>
          <a:off x="4427538" y="1849438"/>
          <a:ext cx="1543050" cy="715962"/>
        </p:xfrm>
        <a:graphic>
          <a:graphicData uri="http://schemas.openxmlformats.org/presentationml/2006/ole">
            <mc:AlternateContent xmlns:mc="http://schemas.openxmlformats.org/markup-compatibility/2006">
              <mc:Choice xmlns:v="urn:schemas-microsoft-com:vml" Requires="v">
                <p:oleObj spid="_x0000_s32794" name="Equation" r:id="rId3" imgW="1524000" imgH="711200" progId="Equation.DSMT4">
                  <p:embed/>
                </p:oleObj>
              </mc:Choice>
              <mc:Fallback>
                <p:oleObj name="Equation" r:id="rId3" imgW="15240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849438"/>
                        <a:ext cx="154305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83" name="Text Box 7">
            <a:extLst>
              <a:ext uri="{FF2B5EF4-FFF2-40B4-BE49-F238E27FC236}">
                <a16:creationId xmlns:a16="http://schemas.microsoft.com/office/drawing/2014/main" id="{3228E203-DFC3-4D3B-8298-ABF08BAA4241}"/>
              </a:ext>
            </a:extLst>
          </p:cNvPr>
          <p:cNvSpPr txBox="1">
            <a:spLocks noChangeArrowheads="1"/>
          </p:cNvSpPr>
          <p:nvPr/>
        </p:nvSpPr>
        <p:spPr bwMode="auto">
          <a:xfrm>
            <a:off x="1258888" y="191611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根据不确定关系：</a:t>
            </a:r>
          </a:p>
        </p:txBody>
      </p:sp>
      <p:graphicFrame>
        <p:nvGraphicFramePr>
          <p:cNvPr id="178185" name="Object 9">
            <a:extLst>
              <a:ext uri="{FF2B5EF4-FFF2-40B4-BE49-F238E27FC236}">
                <a16:creationId xmlns:a16="http://schemas.microsoft.com/office/drawing/2014/main" id="{A1AE10E1-B98D-41C8-82D9-B5625CDF3940}"/>
              </a:ext>
            </a:extLst>
          </p:cNvPr>
          <p:cNvGraphicFramePr>
            <a:graphicFrameLocks noChangeAspect="1"/>
          </p:cNvGraphicFramePr>
          <p:nvPr/>
        </p:nvGraphicFramePr>
        <p:xfrm>
          <a:off x="2052638" y="6108700"/>
          <a:ext cx="2879725" cy="488950"/>
        </p:xfrm>
        <a:graphic>
          <a:graphicData uri="http://schemas.openxmlformats.org/presentationml/2006/ole">
            <mc:AlternateContent xmlns:mc="http://schemas.openxmlformats.org/markup-compatibility/2006">
              <mc:Choice xmlns:v="urn:schemas-microsoft-com:vml" Requires="v">
                <p:oleObj spid="_x0000_s32795" name="Equation" r:id="rId5" imgW="1879600" imgH="317500" progId="Equation.DSMT4">
                  <p:embed/>
                </p:oleObj>
              </mc:Choice>
              <mc:Fallback>
                <p:oleObj name="Equation" r:id="rId5" imgW="1879600" imgH="3175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638" y="6108700"/>
                        <a:ext cx="28797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6" name="Object 10">
            <a:extLst>
              <a:ext uri="{FF2B5EF4-FFF2-40B4-BE49-F238E27FC236}">
                <a16:creationId xmlns:a16="http://schemas.microsoft.com/office/drawing/2014/main" id="{910704C3-39D0-4846-BA0F-DDBE298C13DC}"/>
              </a:ext>
            </a:extLst>
          </p:cNvPr>
          <p:cNvGraphicFramePr>
            <a:graphicFrameLocks noChangeAspect="1"/>
          </p:cNvGraphicFramePr>
          <p:nvPr/>
        </p:nvGraphicFramePr>
        <p:xfrm>
          <a:off x="6443663" y="1851025"/>
          <a:ext cx="1546225" cy="785813"/>
        </p:xfrm>
        <a:graphic>
          <a:graphicData uri="http://schemas.openxmlformats.org/presentationml/2006/ole">
            <mc:AlternateContent xmlns:mc="http://schemas.openxmlformats.org/markup-compatibility/2006">
              <mc:Choice xmlns:v="urn:schemas-microsoft-com:vml" Requires="v">
                <p:oleObj spid="_x0000_s32796" name="Equation" r:id="rId7" imgW="1549400" imgH="787400" progId="Equation.DSMT4">
                  <p:embed/>
                </p:oleObj>
              </mc:Choice>
              <mc:Fallback>
                <p:oleObj name="Equation" r:id="rId7" imgW="1549400" imgH="7874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851025"/>
                        <a:ext cx="1546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91" name="Text Box 15">
            <a:extLst>
              <a:ext uri="{FF2B5EF4-FFF2-40B4-BE49-F238E27FC236}">
                <a16:creationId xmlns:a16="http://schemas.microsoft.com/office/drawing/2014/main" id="{868B485D-C64F-4E8E-9AD3-8C8CED9D0249}"/>
              </a:ext>
            </a:extLst>
          </p:cNvPr>
          <p:cNvSpPr txBox="1">
            <a:spLocks noChangeArrowheads="1"/>
          </p:cNvSpPr>
          <p:nvPr/>
        </p:nvSpPr>
        <p:spPr bwMode="auto">
          <a:xfrm>
            <a:off x="5003800" y="6149975"/>
            <a:ext cx="368458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latin typeface="Times New Roman" panose="02020603050405020304" pitchFamily="18" charset="0"/>
                <a:ea typeface="楷体_GB2312"/>
              </a:rPr>
              <a:t>子弹的波动性可忽略</a:t>
            </a:r>
            <a:endParaRPr lang="zh-CN" altLang="en-US" sz="2400">
              <a:solidFill>
                <a:schemeClr val="tx2"/>
              </a:solidFill>
              <a:latin typeface="Times New Roman" panose="02020603050405020304" pitchFamily="18" charset="0"/>
              <a:ea typeface="楷体_GB2312"/>
            </a:endParaRPr>
          </a:p>
        </p:txBody>
      </p:sp>
      <p:sp>
        <p:nvSpPr>
          <p:cNvPr id="178194" name="Text Box 18">
            <a:extLst>
              <a:ext uri="{FF2B5EF4-FFF2-40B4-BE49-F238E27FC236}">
                <a16:creationId xmlns:a16="http://schemas.microsoft.com/office/drawing/2014/main" id="{7A65E5F6-14CD-458C-A040-0A54537C3C9E}"/>
              </a:ext>
            </a:extLst>
          </p:cNvPr>
          <p:cNvSpPr txBox="1">
            <a:spLocks noChangeArrowheads="1"/>
          </p:cNvSpPr>
          <p:nvPr/>
        </p:nvSpPr>
        <p:spPr bwMode="auto">
          <a:xfrm>
            <a:off x="788988" y="4989513"/>
            <a:ext cx="1765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对子弹：</a:t>
            </a:r>
          </a:p>
        </p:txBody>
      </p:sp>
      <p:sp>
        <p:nvSpPr>
          <p:cNvPr id="178195" name="Text Box 19">
            <a:extLst>
              <a:ext uri="{FF2B5EF4-FFF2-40B4-BE49-F238E27FC236}">
                <a16:creationId xmlns:a16="http://schemas.microsoft.com/office/drawing/2014/main" id="{4C03CB5D-14D7-4C96-8309-6D35CC61DFFC}"/>
              </a:ext>
            </a:extLst>
          </p:cNvPr>
          <p:cNvSpPr txBox="1">
            <a:spLocks noChangeArrowheads="1"/>
          </p:cNvSpPr>
          <p:nvPr/>
        </p:nvSpPr>
        <p:spPr bwMode="auto">
          <a:xfrm>
            <a:off x="466725" y="1916113"/>
            <a:ext cx="1938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解：</a:t>
            </a:r>
          </a:p>
        </p:txBody>
      </p:sp>
      <p:graphicFrame>
        <p:nvGraphicFramePr>
          <p:cNvPr id="178199" name="Object 23">
            <a:extLst>
              <a:ext uri="{FF2B5EF4-FFF2-40B4-BE49-F238E27FC236}">
                <a16:creationId xmlns:a16="http://schemas.microsoft.com/office/drawing/2014/main" id="{89D9E822-7A82-4882-8E7F-26051037DCCD}"/>
              </a:ext>
            </a:extLst>
          </p:cNvPr>
          <p:cNvGraphicFramePr>
            <a:graphicFrameLocks noChangeAspect="1"/>
          </p:cNvGraphicFramePr>
          <p:nvPr/>
        </p:nvGraphicFramePr>
        <p:xfrm>
          <a:off x="2320925" y="2636838"/>
          <a:ext cx="3776663" cy="471487"/>
        </p:xfrm>
        <a:graphic>
          <a:graphicData uri="http://schemas.openxmlformats.org/presentationml/2006/ole">
            <mc:AlternateContent xmlns:mc="http://schemas.openxmlformats.org/markup-compatibility/2006">
              <mc:Choice xmlns:v="urn:schemas-microsoft-com:vml" Requires="v">
                <p:oleObj spid="_x0000_s32797" name="Equation" r:id="rId9" imgW="3733800" imgH="469900" progId="Equation.DSMT4">
                  <p:embed/>
                </p:oleObj>
              </mc:Choice>
              <mc:Fallback>
                <p:oleObj name="Equation" r:id="rId9" imgW="3733800" imgH="4699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0925" y="2636838"/>
                        <a:ext cx="37766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201" name="Rectangle 25">
            <a:extLst>
              <a:ext uri="{FF2B5EF4-FFF2-40B4-BE49-F238E27FC236}">
                <a16:creationId xmlns:a16="http://schemas.microsoft.com/office/drawing/2014/main" id="{EBC40079-3F0B-4819-934E-DFB4D05FD56D}"/>
              </a:ext>
            </a:extLst>
          </p:cNvPr>
          <p:cNvSpPr>
            <a:spLocks noChangeArrowheads="1"/>
          </p:cNvSpPr>
          <p:nvPr/>
        </p:nvSpPr>
        <p:spPr bwMode="auto">
          <a:xfrm>
            <a:off x="5643563" y="3786188"/>
            <a:ext cx="3278187" cy="457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latin typeface="Times New Roman" panose="02020603050405020304" pitchFamily="18" charset="0"/>
                <a:ea typeface="楷体_GB2312"/>
              </a:rPr>
              <a:t>电子线度约</a:t>
            </a:r>
            <a:r>
              <a:rPr lang="en-US" altLang="zh-CN" sz="2800">
                <a:solidFill>
                  <a:schemeClr val="tx2"/>
                </a:solidFill>
                <a:latin typeface="Times New Roman" panose="02020603050405020304" pitchFamily="18" charset="0"/>
                <a:ea typeface="楷体_GB2312"/>
              </a:rPr>
              <a:t>10</a:t>
            </a:r>
            <a:r>
              <a:rPr lang="en-US" altLang="zh-CN" sz="2800" baseline="30000">
                <a:solidFill>
                  <a:schemeClr val="tx2"/>
                </a:solidFill>
                <a:latin typeface="Times New Roman" panose="02020603050405020304" pitchFamily="18" charset="0"/>
                <a:ea typeface="楷体_GB2312"/>
                <a:sym typeface="Symbol" panose="05050102010706020507" pitchFamily="18" charset="2"/>
              </a:rPr>
              <a:t></a:t>
            </a:r>
            <a:r>
              <a:rPr lang="en-US" altLang="zh-CN" sz="2800" baseline="30000">
                <a:solidFill>
                  <a:schemeClr val="tx2"/>
                </a:solidFill>
                <a:latin typeface="Times New Roman" panose="02020603050405020304" pitchFamily="18" charset="0"/>
                <a:ea typeface="楷体_GB2312"/>
              </a:rPr>
              <a:t>15</a:t>
            </a:r>
            <a:r>
              <a:rPr lang="en-US" altLang="zh-CN" sz="2800">
                <a:solidFill>
                  <a:schemeClr val="tx2"/>
                </a:solidFill>
                <a:latin typeface="Times New Roman" panose="02020603050405020304" pitchFamily="18" charset="0"/>
                <a:ea typeface="楷体_GB2312"/>
              </a:rPr>
              <a:t> m</a:t>
            </a:r>
            <a:endParaRPr lang="en-US" altLang="zh-CN" sz="2800" b="0">
              <a:solidFill>
                <a:schemeClr val="tx2"/>
              </a:solidFill>
              <a:latin typeface="Times New Roman" panose="02020603050405020304" pitchFamily="18" charset="0"/>
              <a:ea typeface="楷体_GB2312"/>
            </a:endParaRPr>
          </a:p>
        </p:txBody>
      </p:sp>
      <p:sp>
        <p:nvSpPr>
          <p:cNvPr id="178202" name="Text Box 26">
            <a:extLst>
              <a:ext uri="{FF2B5EF4-FFF2-40B4-BE49-F238E27FC236}">
                <a16:creationId xmlns:a16="http://schemas.microsoft.com/office/drawing/2014/main" id="{D124153A-CBBF-4371-8FF8-F1B6534FAB76}"/>
              </a:ext>
            </a:extLst>
          </p:cNvPr>
          <p:cNvSpPr txBox="1">
            <a:spLocks noChangeArrowheads="1"/>
          </p:cNvSpPr>
          <p:nvPr/>
        </p:nvSpPr>
        <p:spPr bwMode="auto">
          <a:xfrm>
            <a:off x="6229350" y="4349750"/>
            <a:ext cx="230505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latin typeface="Times New Roman" panose="02020603050405020304" pitchFamily="18" charset="0"/>
                <a:ea typeface="楷体_GB2312"/>
              </a:rPr>
              <a:t>无法确定</a:t>
            </a:r>
          </a:p>
        </p:txBody>
      </p:sp>
      <p:sp>
        <p:nvSpPr>
          <p:cNvPr id="178203" name="Text Box 27">
            <a:extLst>
              <a:ext uri="{FF2B5EF4-FFF2-40B4-BE49-F238E27FC236}">
                <a16:creationId xmlns:a16="http://schemas.microsoft.com/office/drawing/2014/main" id="{AB2E6F98-DB58-4A2E-A6E8-4B840FB75DFE}"/>
              </a:ext>
            </a:extLst>
          </p:cNvPr>
          <p:cNvSpPr txBox="1">
            <a:spLocks noChangeArrowheads="1"/>
          </p:cNvSpPr>
          <p:nvPr/>
        </p:nvSpPr>
        <p:spPr bwMode="auto">
          <a:xfrm>
            <a:off x="1476375" y="2565400"/>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令：</a:t>
            </a:r>
          </a:p>
        </p:txBody>
      </p:sp>
      <p:sp>
        <p:nvSpPr>
          <p:cNvPr id="178204" name="Text Box 28">
            <a:extLst>
              <a:ext uri="{FF2B5EF4-FFF2-40B4-BE49-F238E27FC236}">
                <a16:creationId xmlns:a16="http://schemas.microsoft.com/office/drawing/2014/main" id="{7D9B9CD5-1A26-4233-88E6-258D80DA9469}"/>
              </a:ext>
            </a:extLst>
          </p:cNvPr>
          <p:cNvSpPr txBox="1">
            <a:spLocks noChangeArrowheads="1"/>
          </p:cNvSpPr>
          <p:nvPr/>
        </p:nvSpPr>
        <p:spPr bwMode="auto">
          <a:xfrm>
            <a:off x="682625" y="314166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对电子有：</a:t>
            </a:r>
          </a:p>
        </p:txBody>
      </p:sp>
      <p:graphicFrame>
        <p:nvGraphicFramePr>
          <p:cNvPr id="178205" name="Object 29">
            <a:extLst>
              <a:ext uri="{FF2B5EF4-FFF2-40B4-BE49-F238E27FC236}">
                <a16:creationId xmlns:a16="http://schemas.microsoft.com/office/drawing/2014/main" id="{D7BFCE63-FBCF-42C5-8761-49D1C30D0F73}"/>
              </a:ext>
            </a:extLst>
          </p:cNvPr>
          <p:cNvGraphicFramePr>
            <a:graphicFrameLocks noChangeAspect="1"/>
          </p:cNvGraphicFramePr>
          <p:nvPr/>
        </p:nvGraphicFramePr>
        <p:xfrm>
          <a:off x="2344738" y="4240213"/>
          <a:ext cx="3451225" cy="773112"/>
        </p:xfrm>
        <a:graphic>
          <a:graphicData uri="http://schemas.openxmlformats.org/presentationml/2006/ole">
            <mc:AlternateContent xmlns:mc="http://schemas.openxmlformats.org/markup-compatibility/2006">
              <mc:Choice xmlns:v="urn:schemas-microsoft-com:vml" Requires="v">
                <p:oleObj spid="_x0000_s32798" name="Equation" r:id="rId11" imgW="3454400" imgH="774700" progId="Equation.DSMT4">
                  <p:embed/>
                </p:oleObj>
              </mc:Choice>
              <mc:Fallback>
                <p:oleObj name="Equation" r:id="rId11" imgW="3454400" imgH="774700" progId="Equation.DSMT4">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240213"/>
                        <a:ext cx="3451225"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6" name="Object 30">
            <a:extLst>
              <a:ext uri="{FF2B5EF4-FFF2-40B4-BE49-F238E27FC236}">
                <a16:creationId xmlns:a16="http://schemas.microsoft.com/office/drawing/2014/main" id="{E68342FB-7500-4216-B302-C960CE316074}"/>
              </a:ext>
            </a:extLst>
          </p:cNvPr>
          <p:cNvGraphicFramePr>
            <a:graphicFrameLocks noChangeAspect="1"/>
          </p:cNvGraphicFramePr>
          <p:nvPr/>
        </p:nvGraphicFramePr>
        <p:xfrm>
          <a:off x="2387600" y="3254375"/>
          <a:ext cx="4830763" cy="973138"/>
        </p:xfrm>
        <a:graphic>
          <a:graphicData uri="http://schemas.openxmlformats.org/presentationml/2006/ole">
            <mc:AlternateContent xmlns:mc="http://schemas.openxmlformats.org/markup-compatibility/2006">
              <mc:Choice xmlns:v="urn:schemas-microsoft-com:vml" Requires="v">
                <p:oleObj spid="_x0000_s32799" name="Equation" r:id="rId13" imgW="5549900" imgH="1028700" progId="Equation.DSMT4">
                  <p:embed/>
                </p:oleObj>
              </mc:Choice>
              <mc:Fallback>
                <p:oleObj name="Equation" r:id="rId13" imgW="5549900" imgH="10287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7600" y="3254375"/>
                        <a:ext cx="48307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7" name="Object 31">
            <a:extLst>
              <a:ext uri="{FF2B5EF4-FFF2-40B4-BE49-F238E27FC236}">
                <a16:creationId xmlns:a16="http://schemas.microsoft.com/office/drawing/2014/main" id="{48CF2D79-764E-4192-8CE4-4E7A7D99D574}"/>
              </a:ext>
            </a:extLst>
          </p:cNvPr>
          <p:cNvGraphicFramePr>
            <a:graphicFrameLocks noChangeAspect="1"/>
          </p:cNvGraphicFramePr>
          <p:nvPr/>
        </p:nvGraphicFramePr>
        <p:xfrm>
          <a:off x="2325688" y="5084763"/>
          <a:ext cx="4991100" cy="971550"/>
        </p:xfrm>
        <a:graphic>
          <a:graphicData uri="http://schemas.openxmlformats.org/presentationml/2006/ole">
            <mc:AlternateContent xmlns:mc="http://schemas.openxmlformats.org/markup-compatibility/2006">
              <mc:Choice xmlns:v="urn:schemas-microsoft-com:vml" Requires="v">
                <p:oleObj spid="_x0000_s32800" name="Equation" r:id="rId15" imgW="5461000" imgH="1028700" progId="Equation.DSMT4">
                  <p:embed/>
                </p:oleObj>
              </mc:Choice>
              <mc:Fallback>
                <p:oleObj name="Equation" r:id="rId15" imgW="5461000" imgH="10287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5688" y="5084763"/>
                        <a:ext cx="49911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6" name="Text Box 32">
            <a:extLst>
              <a:ext uri="{FF2B5EF4-FFF2-40B4-BE49-F238E27FC236}">
                <a16:creationId xmlns:a16="http://schemas.microsoft.com/office/drawing/2014/main" id="{6FA69BEA-E586-4434-A539-594C99A7A923}"/>
              </a:ext>
            </a:extLst>
          </p:cNvPr>
          <p:cNvSpPr txBox="1">
            <a:spLocks noChangeArrowheads="1"/>
          </p:cNvSpPr>
          <p:nvPr/>
        </p:nvSpPr>
        <p:spPr bwMode="auto">
          <a:xfrm>
            <a:off x="8772525" y="638175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21</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8179"/>
                                        </p:tgtEl>
                                        <p:attrNameLst>
                                          <p:attrName>style.visibility</p:attrName>
                                        </p:attrNameLst>
                                      </p:cBhvr>
                                      <p:to>
                                        <p:strVal val="visible"/>
                                      </p:to>
                                    </p:set>
                                    <p:animEffect transition="in" filter="blinds(horizontal)">
                                      <p:cBhvr>
                                        <p:cTn id="7" dur="500"/>
                                        <p:tgtEl>
                                          <p:spTgt spid="178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8195"/>
                                        </p:tgtEl>
                                        <p:attrNameLst>
                                          <p:attrName>style.visibility</p:attrName>
                                        </p:attrNameLst>
                                      </p:cBhvr>
                                      <p:to>
                                        <p:strVal val="visible"/>
                                      </p:to>
                                    </p:set>
                                    <p:anim calcmode="lin" valueType="num">
                                      <p:cBhvr additive="base">
                                        <p:cTn id="12" dur="500" fill="hold"/>
                                        <p:tgtEl>
                                          <p:spTgt spid="178195"/>
                                        </p:tgtEl>
                                        <p:attrNameLst>
                                          <p:attrName>ppt_x</p:attrName>
                                        </p:attrNameLst>
                                      </p:cBhvr>
                                      <p:tavLst>
                                        <p:tav tm="0">
                                          <p:val>
                                            <p:strVal val="0-#ppt_w/2"/>
                                          </p:val>
                                        </p:tav>
                                        <p:tav tm="100000">
                                          <p:val>
                                            <p:strVal val="#ppt_x"/>
                                          </p:val>
                                        </p:tav>
                                      </p:tavLst>
                                    </p:anim>
                                    <p:anim calcmode="lin" valueType="num">
                                      <p:cBhvr additive="base">
                                        <p:cTn id="13" dur="500" fill="hold"/>
                                        <p:tgtEl>
                                          <p:spTgt spid="17819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grpId="0" nodeType="clickEffect">
                                  <p:stCondLst>
                                    <p:cond delay="0"/>
                                  </p:stCondLst>
                                  <p:iterate type="lt">
                                    <p:tmPct val="100000"/>
                                  </p:iterate>
                                  <p:childTnLst>
                                    <p:set>
                                      <p:cBhvr>
                                        <p:cTn id="17" dur="1" fill="hold">
                                          <p:stCondLst>
                                            <p:cond delay="0"/>
                                          </p:stCondLst>
                                        </p:cTn>
                                        <p:tgtEl>
                                          <p:spTgt spid="178183"/>
                                        </p:tgtEl>
                                        <p:attrNameLst>
                                          <p:attrName>style.visibility</p:attrName>
                                        </p:attrNameLst>
                                      </p:cBhvr>
                                      <p:to>
                                        <p:strVal val="visible"/>
                                      </p:to>
                                    </p:set>
                                    <p:animEffect transition="in" filter="slide(fromLeft)">
                                      <p:cBhvr>
                                        <p:cTn id="18" dur="75"/>
                                        <p:tgtEl>
                                          <p:spTgt spid="1781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2" fill="hold" nodeType="clickEffect">
                                  <p:stCondLst>
                                    <p:cond delay="0"/>
                                  </p:stCondLst>
                                  <p:childTnLst>
                                    <p:set>
                                      <p:cBhvr>
                                        <p:cTn id="22" dur="1" fill="hold">
                                          <p:stCondLst>
                                            <p:cond delay="0"/>
                                          </p:stCondLst>
                                        </p:cTn>
                                        <p:tgtEl>
                                          <p:spTgt spid="178181"/>
                                        </p:tgtEl>
                                        <p:attrNameLst>
                                          <p:attrName>style.visibility</p:attrName>
                                        </p:attrNameLst>
                                      </p:cBhvr>
                                      <p:to>
                                        <p:strVal val="visible"/>
                                      </p:to>
                                    </p:set>
                                    <p:animEffect transition="in" filter="slide(fromRight)">
                                      <p:cBhvr>
                                        <p:cTn id="23" dur="500"/>
                                        <p:tgtEl>
                                          <p:spTgt spid="17818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nodeType="clickEffect">
                                  <p:stCondLst>
                                    <p:cond delay="0"/>
                                  </p:stCondLst>
                                  <p:childTnLst>
                                    <p:set>
                                      <p:cBhvr>
                                        <p:cTn id="27" dur="1" fill="hold">
                                          <p:stCondLst>
                                            <p:cond delay="0"/>
                                          </p:stCondLst>
                                        </p:cTn>
                                        <p:tgtEl>
                                          <p:spTgt spid="178186"/>
                                        </p:tgtEl>
                                        <p:attrNameLst>
                                          <p:attrName>style.visibility</p:attrName>
                                        </p:attrNameLst>
                                      </p:cBhvr>
                                      <p:to>
                                        <p:strVal val="visible"/>
                                      </p:to>
                                    </p:set>
                                    <p:animEffect transition="in" filter="slide(fromLeft)">
                                      <p:cBhvr>
                                        <p:cTn id="28" dur="500"/>
                                        <p:tgtEl>
                                          <p:spTgt spid="17818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grpId="0" nodeType="clickEffect">
                                  <p:stCondLst>
                                    <p:cond delay="0"/>
                                  </p:stCondLst>
                                  <p:iterate type="lt">
                                    <p:tmPct val="100000"/>
                                  </p:iterate>
                                  <p:childTnLst>
                                    <p:set>
                                      <p:cBhvr>
                                        <p:cTn id="32" dur="1" fill="hold">
                                          <p:stCondLst>
                                            <p:cond delay="0"/>
                                          </p:stCondLst>
                                        </p:cTn>
                                        <p:tgtEl>
                                          <p:spTgt spid="178203"/>
                                        </p:tgtEl>
                                        <p:attrNameLst>
                                          <p:attrName>style.visibility</p:attrName>
                                        </p:attrNameLst>
                                      </p:cBhvr>
                                      <p:to>
                                        <p:strVal val="visible"/>
                                      </p:to>
                                    </p:set>
                                    <p:animEffect transition="in" filter="slide(fromLeft)">
                                      <p:cBhvr>
                                        <p:cTn id="33" dur="75"/>
                                        <p:tgtEl>
                                          <p:spTgt spid="17820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2" fill="hold" nodeType="clickEffect">
                                  <p:stCondLst>
                                    <p:cond delay="0"/>
                                  </p:stCondLst>
                                  <p:childTnLst>
                                    <p:set>
                                      <p:cBhvr>
                                        <p:cTn id="37" dur="1" fill="hold">
                                          <p:stCondLst>
                                            <p:cond delay="0"/>
                                          </p:stCondLst>
                                        </p:cTn>
                                        <p:tgtEl>
                                          <p:spTgt spid="178199"/>
                                        </p:tgtEl>
                                        <p:attrNameLst>
                                          <p:attrName>style.visibility</p:attrName>
                                        </p:attrNameLst>
                                      </p:cBhvr>
                                      <p:to>
                                        <p:strVal val="visible"/>
                                      </p:to>
                                    </p:set>
                                    <p:animEffect transition="in" filter="slide(fromRight)">
                                      <p:cBhvr>
                                        <p:cTn id="38" dur="500"/>
                                        <p:tgtEl>
                                          <p:spTgt spid="17819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8" fill="hold" grpId="0" nodeType="clickEffect">
                                  <p:stCondLst>
                                    <p:cond delay="0"/>
                                  </p:stCondLst>
                                  <p:iterate type="lt">
                                    <p:tmPct val="100000"/>
                                  </p:iterate>
                                  <p:childTnLst>
                                    <p:set>
                                      <p:cBhvr>
                                        <p:cTn id="42" dur="1" fill="hold">
                                          <p:stCondLst>
                                            <p:cond delay="0"/>
                                          </p:stCondLst>
                                        </p:cTn>
                                        <p:tgtEl>
                                          <p:spTgt spid="178204"/>
                                        </p:tgtEl>
                                        <p:attrNameLst>
                                          <p:attrName>style.visibility</p:attrName>
                                        </p:attrNameLst>
                                      </p:cBhvr>
                                      <p:to>
                                        <p:strVal val="visible"/>
                                      </p:to>
                                    </p:set>
                                    <p:animEffect transition="in" filter="slide(fromLeft)">
                                      <p:cBhvr>
                                        <p:cTn id="43" dur="75"/>
                                        <p:tgtEl>
                                          <p:spTgt spid="17820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2" fill="hold" nodeType="clickEffect">
                                  <p:stCondLst>
                                    <p:cond delay="0"/>
                                  </p:stCondLst>
                                  <p:childTnLst>
                                    <p:set>
                                      <p:cBhvr>
                                        <p:cTn id="47" dur="1" fill="hold">
                                          <p:stCondLst>
                                            <p:cond delay="0"/>
                                          </p:stCondLst>
                                        </p:cTn>
                                        <p:tgtEl>
                                          <p:spTgt spid="178206"/>
                                        </p:tgtEl>
                                        <p:attrNameLst>
                                          <p:attrName>style.visibility</p:attrName>
                                        </p:attrNameLst>
                                      </p:cBhvr>
                                      <p:to>
                                        <p:strVal val="visible"/>
                                      </p:to>
                                    </p:set>
                                    <p:animEffect transition="in" filter="slide(fromRight)">
                                      <p:cBhvr>
                                        <p:cTn id="48" dur="500"/>
                                        <p:tgtEl>
                                          <p:spTgt spid="1782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178205"/>
                                        </p:tgtEl>
                                        <p:attrNameLst>
                                          <p:attrName>style.visibility</p:attrName>
                                        </p:attrNameLst>
                                      </p:cBhvr>
                                      <p:to>
                                        <p:strVal val="visible"/>
                                      </p:to>
                                    </p:set>
                                    <p:animEffect transition="in" filter="slide(fromLeft)">
                                      <p:cBhvr>
                                        <p:cTn id="53" dur="500"/>
                                        <p:tgtEl>
                                          <p:spTgt spid="17820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178201"/>
                                        </p:tgtEl>
                                        <p:attrNameLst>
                                          <p:attrName>style.visibility</p:attrName>
                                        </p:attrNameLst>
                                      </p:cBhvr>
                                      <p:to>
                                        <p:strVal val="visible"/>
                                      </p:to>
                                    </p:set>
                                    <p:anim calcmode="lin" valueType="num">
                                      <p:cBhvr additive="base">
                                        <p:cTn id="58" dur="500" fill="hold"/>
                                        <p:tgtEl>
                                          <p:spTgt spid="178201"/>
                                        </p:tgtEl>
                                        <p:attrNameLst>
                                          <p:attrName>ppt_x</p:attrName>
                                        </p:attrNameLst>
                                      </p:cBhvr>
                                      <p:tavLst>
                                        <p:tav tm="0">
                                          <p:val>
                                            <p:strVal val="1+#ppt_w/2"/>
                                          </p:val>
                                        </p:tav>
                                        <p:tav tm="100000">
                                          <p:val>
                                            <p:strVal val="#ppt_x"/>
                                          </p:val>
                                        </p:tav>
                                      </p:tavLst>
                                    </p:anim>
                                    <p:anim calcmode="lin" valueType="num">
                                      <p:cBhvr additive="base">
                                        <p:cTn id="59" dur="500" fill="hold"/>
                                        <p:tgtEl>
                                          <p:spTgt spid="178201"/>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78202"/>
                                        </p:tgtEl>
                                        <p:attrNameLst>
                                          <p:attrName>style.visibility</p:attrName>
                                        </p:attrNameLst>
                                      </p:cBhvr>
                                      <p:to>
                                        <p:strVal val="visible"/>
                                      </p:to>
                                    </p:set>
                                    <p:animEffect transition="in" filter="slide(fromBottom)">
                                      <p:cBhvr>
                                        <p:cTn id="64" dur="500"/>
                                        <p:tgtEl>
                                          <p:spTgt spid="17820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37" fill="hold" grpId="0" nodeType="clickEffect">
                                  <p:stCondLst>
                                    <p:cond delay="0"/>
                                  </p:stCondLst>
                                  <p:iterate type="lt">
                                    <p:tmPct val="100000"/>
                                  </p:iterate>
                                  <p:childTnLst>
                                    <p:set>
                                      <p:cBhvr>
                                        <p:cTn id="68" dur="1" fill="hold">
                                          <p:stCondLst>
                                            <p:cond delay="0"/>
                                          </p:stCondLst>
                                        </p:cTn>
                                        <p:tgtEl>
                                          <p:spTgt spid="178194"/>
                                        </p:tgtEl>
                                        <p:attrNameLst>
                                          <p:attrName>style.visibility</p:attrName>
                                        </p:attrNameLst>
                                      </p:cBhvr>
                                      <p:to>
                                        <p:strVal val="visible"/>
                                      </p:to>
                                    </p:set>
                                    <p:animEffect transition="in" filter="barn(outVertical)">
                                      <p:cBhvr>
                                        <p:cTn id="69" dur="75"/>
                                        <p:tgtEl>
                                          <p:spTgt spid="17819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2" presetClass="entr" presetSubtype="2" fill="hold" nodeType="clickEffect">
                                  <p:stCondLst>
                                    <p:cond delay="0"/>
                                  </p:stCondLst>
                                  <p:childTnLst>
                                    <p:set>
                                      <p:cBhvr>
                                        <p:cTn id="73" dur="1" fill="hold">
                                          <p:stCondLst>
                                            <p:cond delay="0"/>
                                          </p:stCondLst>
                                        </p:cTn>
                                        <p:tgtEl>
                                          <p:spTgt spid="178207"/>
                                        </p:tgtEl>
                                        <p:attrNameLst>
                                          <p:attrName>style.visibility</p:attrName>
                                        </p:attrNameLst>
                                      </p:cBhvr>
                                      <p:to>
                                        <p:strVal val="visible"/>
                                      </p:to>
                                    </p:set>
                                    <p:animEffect transition="in" filter="slide(fromRight)">
                                      <p:cBhvr>
                                        <p:cTn id="74" dur="500"/>
                                        <p:tgtEl>
                                          <p:spTgt spid="1782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nodeType="clickEffect">
                                  <p:stCondLst>
                                    <p:cond delay="0"/>
                                  </p:stCondLst>
                                  <p:childTnLst>
                                    <p:set>
                                      <p:cBhvr>
                                        <p:cTn id="78" dur="1" fill="hold">
                                          <p:stCondLst>
                                            <p:cond delay="0"/>
                                          </p:stCondLst>
                                        </p:cTn>
                                        <p:tgtEl>
                                          <p:spTgt spid="178185"/>
                                        </p:tgtEl>
                                        <p:attrNameLst>
                                          <p:attrName>style.visibility</p:attrName>
                                        </p:attrNameLst>
                                      </p:cBhvr>
                                      <p:to>
                                        <p:strVal val="visible"/>
                                      </p:to>
                                    </p:set>
                                    <p:anim calcmode="lin" valueType="num">
                                      <p:cBhvr additive="base">
                                        <p:cTn id="79" dur="500" fill="hold"/>
                                        <p:tgtEl>
                                          <p:spTgt spid="178185"/>
                                        </p:tgtEl>
                                        <p:attrNameLst>
                                          <p:attrName>ppt_x</p:attrName>
                                        </p:attrNameLst>
                                      </p:cBhvr>
                                      <p:tavLst>
                                        <p:tav tm="0">
                                          <p:val>
                                            <p:strVal val="1+#ppt_w/2"/>
                                          </p:val>
                                        </p:tav>
                                        <p:tav tm="100000">
                                          <p:val>
                                            <p:strVal val="#ppt_x"/>
                                          </p:val>
                                        </p:tav>
                                      </p:tavLst>
                                    </p:anim>
                                    <p:anim calcmode="lin" valueType="num">
                                      <p:cBhvr additive="base">
                                        <p:cTn id="80" dur="500" fill="hold"/>
                                        <p:tgtEl>
                                          <p:spTgt spid="178185"/>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272" fill="hold" grpId="0" nodeType="clickEffect">
                                  <p:stCondLst>
                                    <p:cond delay="0"/>
                                  </p:stCondLst>
                                  <p:childTnLst>
                                    <p:set>
                                      <p:cBhvr>
                                        <p:cTn id="84" dur="1" fill="hold">
                                          <p:stCondLst>
                                            <p:cond delay="0"/>
                                          </p:stCondLst>
                                        </p:cTn>
                                        <p:tgtEl>
                                          <p:spTgt spid="178191"/>
                                        </p:tgtEl>
                                        <p:attrNameLst>
                                          <p:attrName>style.visibility</p:attrName>
                                        </p:attrNameLst>
                                      </p:cBhvr>
                                      <p:to>
                                        <p:strVal val="visible"/>
                                      </p:to>
                                    </p:set>
                                    <p:anim calcmode="lin" valueType="num">
                                      <p:cBhvr>
                                        <p:cTn id="85" dur="500" fill="hold"/>
                                        <p:tgtEl>
                                          <p:spTgt spid="178191"/>
                                        </p:tgtEl>
                                        <p:attrNameLst>
                                          <p:attrName>ppt_w</p:attrName>
                                        </p:attrNameLst>
                                      </p:cBhvr>
                                      <p:tavLst>
                                        <p:tav tm="0">
                                          <p:val>
                                            <p:strVal val="2/3*#ppt_w"/>
                                          </p:val>
                                        </p:tav>
                                        <p:tav tm="100000">
                                          <p:val>
                                            <p:strVal val="#ppt_w"/>
                                          </p:val>
                                        </p:tav>
                                      </p:tavLst>
                                    </p:anim>
                                    <p:anim calcmode="lin" valueType="num">
                                      <p:cBhvr>
                                        <p:cTn id="86" dur="500" fill="hold"/>
                                        <p:tgtEl>
                                          <p:spTgt spid="17819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178183" grpId="0" autoUpdateAnimBg="0"/>
      <p:bldP spid="178191" grpId="0" animBg="1" autoUpdateAnimBg="0"/>
      <p:bldP spid="178194" grpId="0" autoUpdateAnimBg="0"/>
      <p:bldP spid="178195" grpId="0" autoUpdateAnimBg="0"/>
      <p:bldP spid="178201" grpId="0" animBg="1" autoUpdateAnimBg="0"/>
      <p:bldP spid="178202" grpId="0" animBg="1" autoUpdateAnimBg="0"/>
      <p:bldP spid="178203" grpId="0" autoUpdateAnimBg="0"/>
      <p:bldP spid="17820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47840B29-C707-46BE-BDCC-E3514E0C530A}"/>
              </a:ext>
            </a:extLst>
          </p:cNvPr>
          <p:cNvSpPr txBox="1">
            <a:spLocks noChangeArrowheads="1"/>
          </p:cNvSpPr>
          <p:nvPr/>
        </p:nvSpPr>
        <p:spPr bwMode="auto">
          <a:xfrm>
            <a:off x="250825" y="333375"/>
            <a:ext cx="8569325"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800">
                <a:solidFill>
                  <a:schemeClr val="tx2"/>
                </a:solidFill>
                <a:latin typeface="楷体_GB2312"/>
                <a:ea typeface="黑体" panose="02010609060101010101" pitchFamily="49" charset="-122"/>
              </a:rPr>
              <a:t>例</a:t>
            </a:r>
            <a:r>
              <a:rPr lang="en-US" altLang="zh-CN" sz="2800">
                <a:solidFill>
                  <a:schemeClr val="tx2"/>
                </a:solidFill>
                <a:latin typeface="楷体_GB2312"/>
                <a:ea typeface="黑体" panose="02010609060101010101" pitchFamily="49" charset="-122"/>
              </a:rPr>
              <a:t>2  </a:t>
            </a:r>
            <a:r>
              <a:rPr lang="zh-CN" altLang="en-US" sz="2800">
                <a:solidFill>
                  <a:schemeClr val="tx2"/>
                </a:solidFill>
                <a:latin typeface="楷体_GB2312"/>
                <a:ea typeface="黑体" panose="02010609060101010101" pitchFamily="49" charset="-122"/>
              </a:rPr>
              <a:t>原子的线度是</a:t>
            </a:r>
            <a:r>
              <a:rPr lang="en-US" altLang="zh-CN" sz="2800">
                <a:solidFill>
                  <a:schemeClr val="tx2"/>
                </a:solidFill>
                <a:latin typeface="楷体_GB2312"/>
                <a:ea typeface="黑体" panose="02010609060101010101" pitchFamily="49" charset="-122"/>
              </a:rPr>
              <a:t>10</a:t>
            </a:r>
            <a:r>
              <a:rPr lang="en-US" altLang="zh-CN" sz="2800" baseline="30000">
                <a:solidFill>
                  <a:schemeClr val="tx2"/>
                </a:solidFill>
                <a:latin typeface="楷体_GB2312"/>
                <a:ea typeface="黑体" panose="02010609060101010101" pitchFamily="49" charset="-122"/>
                <a:sym typeface="Symbol" panose="05050102010706020507" pitchFamily="18" charset="2"/>
              </a:rPr>
              <a:t></a:t>
            </a:r>
            <a:r>
              <a:rPr lang="en-US" altLang="zh-CN" sz="2800" baseline="30000">
                <a:solidFill>
                  <a:schemeClr val="tx2"/>
                </a:solidFill>
                <a:latin typeface="楷体_GB2312"/>
                <a:ea typeface="黑体" panose="02010609060101010101" pitchFamily="49" charset="-122"/>
              </a:rPr>
              <a:t>10 </a:t>
            </a:r>
            <a:r>
              <a:rPr lang="en-US" altLang="zh-CN" sz="2800">
                <a:solidFill>
                  <a:schemeClr val="tx2"/>
                </a:solidFill>
                <a:latin typeface="楷体_GB2312"/>
                <a:ea typeface="黑体" panose="02010609060101010101" pitchFamily="49" charset="-122"/>
              </a:rPr>
              <a:t>m</a:t>
            </a:r>
            <a:r>
              <a:rPr lang="zh-CN" altLang="en-US" sz="2800">
                <a:solidFill>
                  <a:schemeClr val="tx2"/>
                </a:solidFill>
                <a:latin typeface="楷体_GB2312"/>
                <a:ea typeface="黑体" panose="02010609060101010101" pitchFamily="49" charset="-122"/>
              </a:rPr>
              <a:t>，用不确定关系讨论原子中</a:t>
            </a:r>
            <a:r>
              <a:rPr lang="zh-CN" altLang="en-US" sz="2800">
                <a:solidFill>
                  <a:srgbClr val="0000CC"/>
                </a:solidFill>
                <a:latin typeface="楷体_GB2312"/>
                <a:ea typeface="黑体" panose="02010609060101010101" pitchFamily="49" charset="-122"/>
              </a:rPr>
              <a:t>电子速度的不确定量</a:t>
            </a:r>
            <a:r>
              <a:rPr lang="en-US" altLang="zh-CN" sz="2800">
                <a:solidFill>
                  <a:schemeClr val="tx2"/>
                </a:solidFill>
                <a:latin typeface="楷体_GB2312"/>
                <a:ea typeface="黑体" panose="02010609060101010101" pitchFamily="49" charset="-122"/>
              </a:rPr>
              <a:t>.</a:t>
            </a:r>
          </a:p>
        </p:txBody>
      </p:sp>
      <p:sp>
        <p:nvSpPr>
          <p:cNvPr id="5" name="Text Box 10">
            <a:extLst>
              <a:ext uri="{FF2B5EF4-FFF2-40B4-BE49-F238E27FC236}">
                <a16:creationId xmlns:a16="http://schemas.microsoft.com/office/drawing/2014/main" id="{6CEC5737-8216-42FA-B786-7DF2CFE1F6CF}"/>
              </a:ext>
            </a:extLst>
          </p:cNvPr>
          <p:cNvSpPr txBox="1">
            <a:spLocks noChangeArrowheads="1"/>
          </p:cNvSpPr>
          <p:nvPr/>
        </p:nvSpPr>
        <p:spPr bwMode="auto">
          <a:xfrm>
            <a:off x="1187450" y="2349500"/>
            <a:ext cx="4054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动量的不准确量为：</a:t>
            </a:r>
          </a:p>
        </p:txBody>
      </p:sp>
      <p:sp>
        <p:nvSpPr>
          <p:cNvPr id="7" name="Text Box 12">
            <a:extLst>
              <a:ext uri="{FF2B5EF4-FFF2-40B4-BE49-F238E27FC236}">
                <a16:creationId xmlns:a16="http://schemas.microsoft.com/office/drawing/2014/main" id="{0D33A02D-6EF1-46A9-856E-5B8D47BE1769}"/>
              </a:ext>
            </a:extLst>
          </p:cNvPr>
          <p:cNvSpPr txBox="1">
            <a:spLocks noChangeArrowheads="1"/>
          </p:cNvSpPr>
          <p:nvPr/>
        </p:nvSpPr>
        <p:spPr bwMode="auto">
          <a:xfrm>
            <a:off x="1258888" y="3068638"/>
            <a:ext cx="4613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电子的速度的不确定量为：</a:t>
            </a:r>
          </a:p>
        </p:txBody>
      </p:sp>
      <p:sp>
        <p:nvSpPr>
          <p:cNvPr id="9" name="Text Box 19">
            <a:extLst>
              <a:ext uri="{FF2B5EF4-FFF2-40B4-BE49-F238E27FC236}">
                <a16:creationId xmlns:a16="http://schemas.microsoft.com/office/drawing/2014/main" id="{0A67EF52-BA38-453A-B9F9-CC072524FD96}"/>
              </a:ext>
            </a:extLst>
          </p:cNvPr>
          <p:cNvSpPr txBox="1">
            <a:spLocks noChangeArrowheads="1"/>
          </p:cNvSpPr>
          <p:nvPr/>
        </p:nvSpPr>
        <p:spPr bwMode="auto">
          <a:xfrm>
            <a:off x="1258888" y="1557338"/>
            <a:ext cx="544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原子中电子位置的不准确量为：</a:t>
            </a:r>
          </a:p>
        </p:txBody>
      </p:sp>
      <p:sp>
        <p:nvSpPr>
          <p:cNvPr id="10" name="Text Box 21">
            <a:extLst>
              <a:ext uri="{FF2B5EF4-FFF2-40B4-BE49-F238E27FC236}">
                <a16:creationId xmlns:a16="http://schemas.microsoft.com/office/drawing/2014/main" id="{332553D3-6C01-443F-95E0-952C046B39E7}"/>
              </a:ext>
            </a:extLst>
          </p:cNvPr>
          <p:cNvSpPr txBox="1">
            <a:spLocks noChangeArrowheads="1"/>
          </p:cNvSpPr>
          <p:nvPr/>
        </p:nvSpPr>
        <p:spPr bwMode="auto">
          <a:xfrm>
            <a:off x="611188" y="1557338"/>
            <a:ext cx="1116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解：</a:t>
            </a:r>
          </a:p>
        </p:txBody>
      </p:sp>
      <p:grpSp>
        <p:nvGrpSpPr>
          <p:cNvPr id="12" name="Group 29">
            <a:extLst>
              <a:ext uri="{FF2B5EF4-FFF2-40B4-BE49-F238E27FC236}">
                <a16:creationId xmlns:a16="http://schemas.microsoft.com/office/drawing/2014/main" id="{5CE767EF-3BA5-4029-A664-357BEDD357CC}"/>
              </a:ext>
            </a:extLst>
          </p:cNvPr>
          <p:cNvGrpSpPr>
            <a:grpSpLocks/>
          </p:cNvGrpSpPr>
          <p:nvPr/>
        </p:nvGrpSpPr>
        <p:grpSpPr bwMode="auto">
          <a:xfrm>
            <a:off x="5292725" y="4868863"/>
            <a:ext cx="3311525" cy="647700"/>
            <a:chOff x="3424" y="3067"/>
            <a:chExt cx="2086" cy="408"/>
          </a:xfrm>
        </p:grpSpPr>
        <p:graphicFrame>
          <p:nvGraphicFramePr>
            <p:cNvPr id="33807" name="Object 16">
              <a:extLst>
                <a:ext uri="{FF2B5EF4-FFF2-40B4-BE49-F238E27FC236}">
                  <a16:creationId xmlns:a16="http://schemas.microsoft.com/office/drawing/2014/main" id="{F3AAE180-8C88-4DCA-8115-F5D1BABAE09C}"/>
                </a:ext>
              </a:extLst>
            </p:cNvPr>
            <p:cNvGraphicFramePr>
              <a:graphicFrameLocks noChangeAspect="1"/>
            </p:cNvGraphicFramePr>
            <p:nvPr/>
          </p:nvGraphicFramePr>
          <p:xfrm>
            <a:off x="3424" y="3113"/>
            <a:ext cx="1690" cy="310"/>
          </p:xfrm>
          <a:graphic>
            <a:graphicData uri="http://schemas.openxmlformats.org/presentationml/2006/ole">
              <mc:AlternateContent xmlns:mc="http://schemas.openxmlformats.org/markup-compatibility/2006">
                <mc:Choice xmlns:v="urn:schemas-microsoft-com:vml" Requires="v">
                  <p:oleObj spid="_x0000_s33810" name="公式" r:id="rId3" imgW="1244600" imgH="228600" progId="Equation.3">
                    <p:embed/>
                  </p:oleObj>
                </mc:Choice>
                <mc:Fallback>
                  <p:oleObj name="公式" r:id="rId3" imgW="1244600" imgH="2286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3113"/>
                          <a:ext cx="1690" cy="310"/>
                        </a:xfrm>
                        <a:prstGeom prst="rect">
                          <a:avLst/>
                        </a:prstGeom>
                        <a:solidFill>
                          <a:srgbClr val="FFCCFF"/>
                        </a:solidFill>
                        <a:ln w="19050">
                          <a:solidFill>
                            <a:srgbClr val="A5002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808" name="Picture 26" descr="dove">
              <a:extLst>
                <a:ext uri="{FF2B5EF4-FFF2-40B4-BE49-F238E27FC236}">
                  <a16:creationId xmlns:a16="http://schemas.microsoft.com/office/drawing/2014/main" id="{01511B30-29D3-4280-B125-2BDDFCF43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03" y="3067"/>
              <a:ext cx="40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grpSp>
      <p:sp>
        <p:nvSpPr>
          <p:cNvPr id="15" name="Text Box 28">
            <a:extLst>
              <a:ext uri="{FF2B5EF4-FFF2-40B4-BE49-F238E27FC236}">
                <a16:creationId xmlns:a16="http://schemas.microsoft.com/office/drawing/2014/main" id="{EC4D3888-1AD7-4E1D-91E0-E00254C92CAE}"/>
              </a:ext>
            </a:extLst>
          </p:cNvPr>
          <p:cNvSpPr txBox="1">
            <a:spLocks noChangeArrowheads="1"/>
          </p:cNvSpPr>
          <p:nvPr/>
        </p:nvSpPr>
        <p:spPr bwMode="auto">
          <a:xfrm>
            <a:off x="611188" y="5661025"/>
            <a:ext cx="81200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结论：不能用经典理论计算原子核外电子的速度。</a:t>
            </a:r>
          </a:p>
        </p:txBody>
      </p:sp>
      <p:sp>
        <p:nvSpPr>
          <p:cNvPr id="33801" name="Text Box 1049">
            <a:extLst>
              <a:ext uri="{FF2B5EF4-FFF2-40B4-BE49-F238E27FC236}">
                <a16:creationId xmlns:a16="http://schemas.microsoft.com/office/drawing/2014/main" id="{4DDD2EB6-2144-492F-94B7-A46BC9D7990B}"/>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22</a:t>
            </a:r>
            <a:endParaRPr lang="en-US" altLang="zh-CN" sz="2800">
              <a:solidFill>
                <a:schemeClr val="tx2"/>
              </a:solidFill>
              <a:latin typeface="楷体_GB2312"/>
              <a:ea typeface="楷体_GB2312"/>
            </a:endParaRPr>
          </a:p>
        </p:txBody>
      </p:sp>
      <p:sp>
        <p:nvSpPr>
          <p:cNvPr id="13" name="矩形 12">
            <a:extLst>
              <a:ext uri="{FF2B5EF4-FFF2-40B4-BE49-F238E27FC236}">
                <a16:creationId xmlns:a16="http://schemas.microsoft.com/office/drawing/2014/main" id="{7EE2B12D-7B22-4F4B-B61A-8D2791F85C35}"/>
              </a:ext>
            </a:extLst>
          </p:cNvPr>
          <p:cNvSpPr>
            <a:spLocks noRot="1" noChangeAspect="1" noMove="1" noResize="1" noEditPoints="1" noAdjustHandles="1" noChangeArrowheads="1" noChangeShapeType="1" noTextEdit="1"/>
          </p:cNvSpPr>
          <p:nvPr/>
        </p:nvSpPr>
        <p:spPr>
          <a:xfrm>
            <a:off x="6160120" y="1530350"/>
            <a:ext cx="2601546" cy="553998"/>
          </a:xfrm>
          <a:prstGeom prst="rect">
            <a:avLst/>
          </a:prstGeom>
          <a:blipFill rotWithShape="0">
            <a:blip r:embed="rId6"/>
            <a:stretch>
              <a:fillRect/>
            </a:stretch>
          </a:blipFill>
        </p:spPr>
        <p:txBody>
          <a:bodyPr/>
          <a:lstStyle/>
          <a:p>
            <a:pPr>
              <a:defRPr/>
            </a:pPr>
            <a:r>
              <a:rPr lang="en-US">
                <a:noFill/>
              </a:rPr>
              <a:t> </a:t>
            </a:r>
          </a:p>
        </p:txBody>
      </p:sp>
      <p:sp>
        <p:nvSpPr>
          <p:cNvPr id="14" name="矩形 13">
            <a:extLst>
              <a:ext uri="{FF2B5EF4-FFF2-40B4-BE49-F238E27FC236}">
                <a16:creationId xmlns:a16="http://schemas.microsoft.com/office/drawing/2014/main" id="{87295A1B-1F4F-4515-9FE1-0238458A6FA0}"/>
              </a:ext>
            </a:extLst>
          </p:cNvPr>
          <p:cNvSpPr>
            <a:spLocks noRot="1" noChangeAspect="1" noMove="1" noResize="1" noEditPoints="1" noAdjustHandles="1" noChangeArrowheads="1" noChangeShapeType="1" noTextEdit="1"/>
          </p:cNvSpPr>
          <p:nvPr/>
        </p:nvSpPr>
        <p:spPr>
          <a:xfrm>
            <a:off x="4427980" y="2132012"/>
            <a:ext cx="3414012" cy="965842"/>
          </a:xfrm>
          <a:prstGeom prst="rect">
            <a:avLst/>
          </a:prstGeom>
          <a:blipFill rotWithShape="0">
            <a:blip r:embed="rId7"/>
            <a:stretch>
              <a:fillRect/>
            </a:stretch>
          </a:blipFill>
        </p:spPr>
        <p:txBody>
          <a:bodyPr/>
          <a:lstStyle/>
          <a:p>
            <a:pPr>
              <a:defRPr/>
            </a:pPr>
            <a:r>
              <a:rPr lang="en-US">
                <a:noFill/>
              </a:rPr>
              <a:t> </a:t>
            </a:r>
          </a:p>
        </p:txBody>
      </p:sp>
      <p:sp>
        <p:nvSpPr>
          <p:cNvPr id="16" name="矩形 15">
            <a:extLst>
              <a:ext uri="{FF2B5EF4-FFF2-40B4-BE49-F238E27FC236}">
                <a16:creationId xmlns:a16="http://schemas.microsoft.com/office/drawing/2014/main" id="{6DE97F6B-4AB1-4F71-A940-40FF6915FF2C}"/>
              </a:ext>
            </a:extLst>
          </p:cNvPr>
          <p:cNvSpPr>
            <a:spLocks noRot="1" noChangeAspect="1" noMove="1" noResize="1" noEditPoints="1" noAdjustHandles="1" noChangeArrowheads="1" noChangeShapeType="1" noTextEdit="1"/>
          </p:cNvSpPr>
          <p:nvPr/>
        </p:nvSpPr>
        <p:spPr>
          <a:xfrm>
            <a:off x="1163445" y="3724731"/>
            <a:ext cx="2300117" cy="968791"/>
          </a:xfrm>
          <a:prstGeom prst="rect">
            <a:avLst/>
          </a:prstGeom>
          <a:blipFill rotWithShape="0">
            <a:blip r:embed="rId8"/>
            <a:stretch>
              <a:fillRect/>
            </a:stretch>
          </a:blipFill>
        </p:spPr>
        <p:txBody>
          <a:bodyPr/>
          <a:lstStyle/>
          <a:p>
            <a:pPr>
              <a:defRPr/>
            </a:pPr>
            <a:r>
              <a:rPr lang="en-US">
                <a:noFill/>
              </a:rPr>
              <a:t> </a:t>
            </a:r>
          </a:p>
        </p:txBody>
      </p:sp>
      <p:sp>
        <p:nvSpPr>
          <p:cNvPr id="17" name="矩形 16">
            <a:extLst>
              <a:ext uri="{FF2B5EF4-FFF2-40B4-BE49-F238E27FC236}">
                <a16:creationId xmlns:a16="http://schemas.microsoft.com/office/drawing/2014/main" id="{DDD09696-3DFE-4029-9A1C-AB413EAD564D}"/>
              </a:ext>
            </a:extLst>
          </p:cNvPr>
          <p:cNvSpPr>
            <a:spLocks noRot="1" noChangeAspect="1" noMove="1" noResize="1" noEditPoints="1" noAdjustHandles="1" noChangeArrowheads="1" noChangeShapeType="1" noTextEdit="1"/>
          </p:cNvSpPr>
          <p:nvPr/>
        </p:nvSpPr>
        <p:spPr>
          <a:xfrm>
            <a:off x="3110909" y="3719391"/>
            <a:ext cx="5206105" cy="1018740"/>
          </a:xfrm>
          <a:prstGeom prst="rect">
            <a:avLst/>
          </a:prstGeom>
          <a:blipFill rotWithShape="0">
            <a:blip r:embed="rId9"/>
            <a:stretch>
              <a:fillRect/>
            </a:stretch>
          </a:blipFill>
        </p:spPr>
        <p:txBody>
          <a:bodyPr/>
          <a:lstStyle/>
          <a:p>
            <a:pPr>
              <a:defRPr/>
            </a:pPr>
            <a:r>
              <a:rPr lang="en-US">
                <a:noFill/>
              </a:rPr>
              <a:t> </a:t>
            </a:r>
          </a:p>
        </p:txBody>
      </p:sp>
      <p:sp>
        <p:nvSpPr>
          <p:cNvPr id="18" name="矩形 17">
            <a:extLst>
              <a:ext uri="{FF2B5EF4-FFF2-40B4-BE49-F238E27FC236}">
                <a16:creationId xmlns:a16="http://schemas.microsoft.com/office/drawing/2014/main" id="{DFBA57F6-C922-4D0A-98F5-D9B26064675B}"/>
              </a:ext>
            </a:extLst>
          </p:cNvPr>
          <p:cNvSpPr>
            <a:spLocks noRot="1" noChangeAspect="1" noMove="1" noResize="1" noEditPoints="1" noAdjustHandles="1" noChangeArrowheads="1" noChangeShapeType="1" noTextEdit="1"/>
          </p:cNvSpPr>
          <p:nvPr/>
        </p:nvSpPr>
        <p:spPr>
          <a:xfrm>
            <a:off x="1775920" y="4941888"/>
            <a:ext cx="3723070" cy="553998"/>
          </a:xfrm>
          <a:prstGeom prst="rect">
            <a:avLst/>
          </a:prstGeom>
          <a:blipFill rotWithShape="0">
            <a:blip r:embed="rId10"/>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2"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0"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834A005C-B5AF-405B-933E-70733296118E}"/>
              </a:ext>
            </a:extLst>
          </p:cNvPr>
          <p:cNvSpPr txBox="1">
            <a:spLocks noChangeArrowheads="1"/>
          </p:cNvSpPr>
          <p:nvPr/>
        </p:nvSpPr>
        <p:spPr bwMode="auto">
          <a:xfrm>
            <a:off x="755650" y="290513"/>
            <a:ext cx="3384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黑体" panose="02010609060101010101" pitchFamily="49" charset="-122"/>
              </a:rPr>
              <a:t>关于</a:t>
            </a:r>
            <a:r>
              <a:rPr lang="en-US" altLang="zh-CN" sz="2800" i="1">
                <a:solidFill>
                  <a:srgbClr val="0000CC"/>
                </a:solidFill>
                <a:latin typeface="楷体_GB2312"/>
                <a:ea typeface="黑体" panose="02010609060101010101" pitchFamily="49" charset="-122"/>
              </a:rPr>
              <a:t>h</a:t>
            </a:r>
            <a:r>
              <a:rPr lang="zh-CN" altLang="en-US" sz="2800">
                <a:solidFill>
                  <a:srgbClr val="0000CC"/>
                </a:solidFill>
                <a:latin typeface="楷体_GB2312"/>
                <a:ea typeface="黑体" panose="02010609060101010101" pitchFamily="49" charset="-122"/>
              </a:rPr>
              <a:t>的几句话 </a:t>
            </a:r>
          </a:p>
        </p:txBody>
      </p:sp>
      <p:sp>
        <p:nvSpPr>
          <p:cNvPr id="181251" name="Text Box 3">
            <a:extLst>
              <a:ext uri="{FF2B5EF4-FFF2-40B4-BE49-F238E27FC236}">
                <a16:creationId xmlns:a16="http://schemas.microsoft.com/office/drawing/2014/main" id="{3091EA94-B706-45ED-8B23-54545B8A80BF}"/>
              </a:ext>
            </a:extLst>
          </p:cNvPr>
          <p:cNvSpPr txBox="1">
            <a:spLocks noChangeArrowheads="1"/>
          </p:cNvSpPr>
          <p:nvPr/>
        </p:nvSpPr>
        <p:spPr bwMode="auto">
          <a:xfrm>
            <a:off x="4994275" y="801688"/>
            <a:ext cx="16970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非常小</a:t>
            </a:r>
          </a:p>
        </p:txBody>
      </p:sp>
      <p:sp>
        <p:nvSpPr>
          <p:cNvPr id="181253" name="AutoShape 5">
            <a:extLst>
              <a:ext uri="{FF2B5EF4-FFF2-40B4-BE49-F238E27FC236}">
                <a16:creationId xmlns:a16="http://schemas.microsoft.com/office/drawing/2014/main" id="{A116FA37-3161-4073-90DA-58AB31123AC4}"/>
              </a:ext>
            </a:extLst>
          </p:cNvPr>
          <p:cNvSpPr>
            <a:spLocks noChangeArrowheads="1"/>
          </p:cNvSpPr>
          <p:nvPr/>
        </p:nvSpPr>
        <p:spPr bwMode="auto">
          <a:xfrm>
            <a:off x="4192588" y="868363"/>
            <a:ext cx="668337" cy="388937"/>
          </a:xfrm>
          <a:prstGeom prst="rightArrow">
            <a:avLst>
              <a:gd name="adj1" fmla="val 50000"/>
              <a:gd name="adj2" fmla="val 7136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81254" name="Text Box 6">
            <a:extLst>
              <a:ext uri="{FF2B5EF4-FFF2-40B4-BE49-F238E27FC236}">
                <a16:creationId xmlns:a16="http://schemas.microsoft.com/office/drawing/2014/main" id="{11E414A9-69CD-474F-A55B-699659BCEF8C}"/>
              </a:ext>
            </a:extLst>
          </p:cNvPr>
          <p:cNvSpPr txBox="1">
            <a:spLocks noChangeArrowheads="1"/>
          </p:cNvSpPr>
          <p:nvPr/>
        </p:nvSpPr>
        <p:spPr bwMode="auto">
          <a:xfrm>
            <a:off x="1143000" y="1417638"/>
            <a:ext cx="19891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令  </a:t>
            </a:r>
            <a:r>
              <a:rPr lang="en-US" altLang="zh-CN" sz="2800" i="1">
                <a:solidFill>
                  <a:schemeClr val="tx2"/>
                </a:solidFill>
                <a:latin typeface="楷体_GB2312"/>
                <a:ea typeface="楷体_GB2312"/>
              </a:rPr>
              <a:t>h</a:t>
            </a:r>
            <a:r>
              <a:rPr lang="en-US" altLang="zh-CN" sz="2800">
                <a:solidFill>
                  <a:schemeClr val="tx2"/>
                </a:solidFill>
                <a:latin typeface="楷体_GB2312"/>
                <a:ea typeface="楷体_GB2312"/>
                <a:sym typeface="Symbol" panose="05050102010706020507" pitchFamily="18" charset="2"/>
              </a:rPr>
              <a:t>0</a:t>
            </a:r>
            <a:endParaRPr lang="en-US" altLang="zh-CN" sz="2800">
              <a:solidFill>
                <a:schemeClr val="tx2"/>
              </a:solidFill>
              <a:latin typeface="楷体_GB2312"/>
              <a:ea typeface="楷体_GB2312"/>
            </a:endParaRPr>
          </a:p>
        </p:txBody>
      </p:sp>
      <p:sp>
        <p:nvSpPr>
          <p:cNvPr id="181256" name="AutoShape 8">
            <a:extLst>
              <a:ext uri="{FF2B5EF4-FFF2-40B4-BE49-F238E27FC236}">
                <a16:creationId xmlns:a16="http://schemas.microsoft.com/office/drawing/2014/main" id="{B0C85EE7-3327-4194-87CB-E108EAAD071D}"/>
              </a:ext>
            </a:extLst>
          </p:cNvPr>
          <p:cNvSpPr>
            <a:spLocks noChangeArrowheads="1"/>
          </p:cNvSpPr>
          <p:nvPr/>
        </p:nvSpPr>
        <p:spPr bwMode="auto">
          <a:xfrm>
            <a:off x="4976813" y="1493838"/>
            <a:ext cx="890587" cy="369887"/>
          </a:xfrm>
          <a:prstGeom prst="rightArrow">
            <a:avLst>
              <a:gd name="adj1" fmla="val 50000"/>
              <a:gd name="adj2" fmla="val 112205"/>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81258" name="Text Box 10">
            <a:extLst>
              <a:ext uri="{FF2B5EF4-FFF2-40B4-BE49-F238E27FC236}">
                <a16:creationId xmlns:a16="http://schemas.microsoft.com/office/drawing/2014/main" id="{4C3B216E-6053-4ED1-89B7-B51BAE446988}"/>
              </a:ext>
            </a:extLst>
          </p:cNvPr>
          <p:cNvSpPr txBox="1">
            <a:spLocks noChangeArrowheads="1"/>
          </p:cNvSpPr>
          <p:nvPr/>
        </p:nvSpPr>
        <p:spPr bwMode="auto">
          <a:xfrm>
            <a:off x="827088" y="2060575"/>
            <a:ext cx="71294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那么，在任何情况下都可有 </a:t>
            </a:r>
            <a:r>
              <a:rPr lang="zh-CN" altLang="en-US"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x</a:t>
            </a:r>
            <a:r>
              <a:rPr lang="en-US" altLang="zh-CN" sz="2800">
                <a:solidFill>
                  <a:schemeClr val="tx2"/>
                </a:solidFill>
                <a:latin typeface="楷体_GB2312"/>
                <a:ea typeface="楷体_GB2312"/>
                <a:sym typeface="Symbol" panose="05050102010706020507" pitchFamily="18" charset="2"/>
              </a:rPr>
              <a:t>=0</a:t>
            </a:r>
            <a:r>
              <a:rPr lang="zh-CN" altLang="en-US"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p</a:t>
            </a:r>
            <a:r>
              <a:rPr lang="en-US" altLang="zh-CN" sz="2800" i="1" baseline="-25000">
                <a:solidFill>
                  <a:schemeClr val="tx2"/>
                </a:solidFill>
                <a:latin typeface="楷体_GB2312"/>
                <a:ea typeface="楷体_GB2312"/>
                <a:sym typeface="Symbol" panose="05050102010706020507" pitchFamily="18" charset="2"/>
              </a:rPr>
              <a:t>x</a:t>
            </a:r>
            <a:r>
              <a:rPr lang="en-US" altLang="zh-CN" sz="2800">
                <a:solidFill>
                  <a:schemeClr val="tx2"/>
                </a:solidFill>
                <a:latin typeface="楷体_GB2312"/>
                <a:ea typeface="楷体_GB2312"/>
                <a:sym typeface="Symbol" panose="05050102010706020507" pitchFamily="18" charset="2"/>
              </a:rPr>
              <a:t>=0</a:t>
            </a:r>
            <a:endParaRPr lang="en-US" altLang="zh-CN" sz="2800">
              <a:solidFill>
                <a:schemeClr val="tx2"/>
              </a:solidFill>
              <a:latin typeface="楷体_GB2312"/>
              <a:ea typeface="楷体_GB2312"/>
            </a:endParaRPr>
          </a:p>
        </p:txBody>
      </p:sp>
      <p:sp>
        <p:nvSpPr>
          <p:cNvPr id="181259" name="Text Box 11">
            <a:extLst>
              <a:ext uri="{FF2B5EF4-FFF2-40B4-BE49-F238E27FC236}">
                <a16:creationId xmlns:a16="http://schemas.microsoft.com/office/drawing/2014/main" id="{D7AE9175-D5A8-43D5-A217-78D5E08DD43A}"/>
              </a:ext>
            </a:extLst>
          </p:cNvPr>
          <p:cNvSpPr txBox="1">
            <a:spLocks noChangeArrowheads="1"/>
          </p:cNvSpPr>
          <p:nvPr/>
        </p:nvSpPr>
        <p:spPr bwMode="auto">
          <a:xfrm>
            <a:off x="2243138" y="2747963"/>
            <a:ext cx="957262" cy="43656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楷体_GB2312"/>
              </a:rPr>
              <a:t>波</a:t>
            </a:r>
          </a:p>
        </p:txBody>
      </p:sp>
      <p:sp>
        <p:nvSpPr>
          <p:cNvPr id="181260" name="Text Box 12">
            <a:extLst>
              <a:ext uri="{FF2B5EF4-FFF2-40B4-BE49-F238E27FC236}">
                <a16:creationId xmlns:a16="http://schemas.microsoft.com/office/drawing/2014/main" id="{948FE391-F659-4970-886A-357E31EC9396}"/>
              </a:ext>
            </a:extLst>
          </p:cNvPr>
          <p:cNvSpPr txBox="1">
            <a:spLocks noChangeArrowheads="1"/>
          </p:cNvSpPr>
          <p:nvPr/>
        </p:nvSpPr>
        <p:spPr bwMode="auto">
          <a:xfrm>
            <a:off x="4605338" y="2747963"/>
            <a:ext cx="903287" cy="436562"/>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楷体_GB2312"/>
              </a:rPr>
              <a:t>粒子</a:t>
            </a:r>
          </a:p>
        </p:txBody>
      </p:sp>
      <p:grpSp>
        <p:nvGrpSpPr>
          <p:cNvPr id="181261" name="Group 13">
            <a:extLst>
              <a:ext uri="{FF2B5EF4-FFF2-40B4-BE49-F238E27FC236}">
                <a16:creationId xmlns:a16="http://schemas.microsoft.com/office/drawing/2014/main" id="{DCBF2B08-4252-4B09-8EEA-798681E6C2D4}"/>
              </a:ext>
            </a:extLst>
          </p:cNvPr>
          <p:cNvGrpSpPr>
            <a:grpSpLocks/>
          </p:cNvGrpSpPr>
          <p:nvPr/>
        </p:nvGrpSpPr>
        <p:grpSpPr bwMode="auto">
          <a:xfrm>
            <a:off x="3157538" y="2582863"/>
            <a:ext cx="1485900" cy="855662"/>
            <a:chOff x="1776" y="1602"/>
            <a:chExt cx="912" cy="539"/>
          </a:xfrm>
        </p:grpSpPr>
        <p:sp>
          <p:nvSpPr>
            <p:cNvPr id="34842" name="AutoShape 14">
              <a:extLst>
                <a:ext uri="{FF2B5EF4-FFF2-40B4-BE49-F238E27FC236}">
                  <a16:creationId xmlns:a16="http://schemas.microsoft.com/office/drawing/2014/main" id="{C2CAE184-F72A-4805-93CE-3AF6A67A964E}"/>
                </a:ext>
              </a:extLst>
            </p:cNvPr>
            <p:cNvSpPr>
              <a:spLocks noChangeArrowheads="1"/>
            </p:cNvSpPr>
            <p:nvPr/>
          </p:nvSpPr>
          <p:spPr bwMode="auto">
            <a:xfrm>
              <a:off x="1776" y="1602"/>
              <a:ext cx="912" cy="539"/>
            </a:xfrm>
            <a:prstGeom prst="leftRightArrow">
              <a:avLst>
                <a:gd name="adj1" fmla="val 50000"/>
                <a:gd name="adj2" fmla="val 190000"/>
              </a:avLst>
            </a:prstGeom>
            <a:solidFill>
              <a:srgbClr val="99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34843" name="Text Box 15">
              <a:extLst>
                <a:ext uri="{FF2B5EF4-FFF2-40B4-BE49-F238E27FC236}">
                  <a16:creationId xmlns:a16="http://schemas.microsoft.com/office/drawing/2014/main" id="{6C034F0A-031A-4580-9D4C-8F955A37D55D}"/>
                </a:ext>
              </a:extLst>
            </p:cNvPr>
            <p:cNvSpPr txBox="1">
              <a:spLocks noChangeArrowheads="1"/>
            </p:cNvSpPr>
            <p:nvPr/>
          </p:nvSpPr>
          <p:spPr bwMode="auto">
            <a:xfrm>
              <a:off x="2025" y="1655"/>
              <a:ext cx="45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无关</a:t>
              </a:r>
            </a:p>
          </p:txBody>
        </p:sp>
      </p:grpSp>
      <p:sp>
        <p:nvSpPr>
          <p:cNvPr id="181264" name="AutoShape 16">
            <a:extLst>
              <a:ext uri="{FF2B5EF4-FFF2-40B4-BE49-F238E27FC236}">
                <a16:creationId xmlns:a16="http://schemas.microsoft.com/office/drawing/2014/main" id="{77AC4C97-923B-4D10-BE94-119186F5FA6F}"/>
              </a:ext>
            </a:extLst>
          </p:cNvPr>
          <p:cNvSpPr>
            <a:spLocks noChangeArrowheads="1"/>
          </p:cNvSpPr>
          <p:nvPr/>
        </p:nvSpPr>
        <p:spPr bwMode="auto">
          <a:xfrm>
            <a:off x="3644900" y="3146425"/>
            <a:ext cx="550863" cy="481013"/>
          </a:xfrm>
          <a:prstGeom prst="downArrow">
            <a:avLst>
              <a:gd name="adj1" fmla="val 34370"/>
              <a:gd name="adj2" fmla="val 3125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81265" name="Text Box 17">
            <a:extLst>
              <a:ext uri="{FF2B5EF4-FFF2-40B4-BE49-F238E27FC236}">
                <a16:creationId xmlns:a16="http://schemas.microsoft.com/office/drawing/2014/main" id="{F150C4DB-62E2-427F-8943-F3B54DCD2D68}"/>
              </a:ext>
            </a:extLst>
          </p:cNvPr>
          <p:cNvSpPr txBox="1">
            <a:spLocks noChangeArrowheads="1"/>
          </p:cNvSpPr>
          <p:nvPr/>
        </p:nvSpPr>
        <p:spPr bwMode="auto">
          <a:xfrm>
            <a:off x="1547813" y="3662363"/>
            <a:ext cx="5903912" cy="44608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黑体" panose="02010609060101010101" pitchFamily="49" charset="-122"/>
              </a:rPr>
              <a:t>波粒二象性就将从自然界中消失</a:t>
            </a:r>
            <a:r>
              <a:rPr lang="en-US" altLang="zh-CN" sz="2800">
                <a:solidFill>
                  <a:schemeClr val="tx2"/>
                </a:solidFill>
                <a:latin typeface="楷体_GB2312"/>
                <a:ea typeface="黑体" panose="02010609060101010101" pitchFamily="49" charset="-122"/>
              </a:rPr>
              <a:t>!</a:t>
            </a:r>
          </a:p>
        </p:txBody>
      </p:sp>
      <p:sp>
        <p:nvSpPr>
          <p:cNvPr id="181266" name="Text Box 18">
            <a:extLst>
              <a:ext uri="{FF2B5EF4-FFF2-40B4-BE49-F238E27FC236}">
                <a16:creationId xmlns:a16="http://schemas.microsoft.com/office/drawing/2014/main" id="{A0073FD3-3127-41C4-BE26-E81F2289C9A4}"/>
              </a:ext>
            </a:extLst>
          </p:cNvPr>
          <p:cNvSpPr txBox="1">
            <a:spLocks noChangeArrowheads="1"/>
          </p:cNvSpPr>
          <p:nvPr/>
        </p:nvSpPr>
        <p:spPr bwMode="auto">
          <a:xfrm>
            <a:off x="1258888" y="4292600"/>
            <a:ext cx="1984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让</a:t>
            </a:r>
            <a:r>
              <a:rPr lang="en-US" altLang="zh-CN" sz="2800" i="1">
                <a:solidFill>
                  <a:schemeClr val="tx2"/>
                </a:solidFill>
                <a:latin typeface="楷体_GB2312"/>
                <a:ea typeface="楷体_GB2312"/>
              </a:rPr>
              <a:t>h</a:t>
            </a:r>
            <a:r>
              <a:rPr lang="zh-CN" altLang="en-US" sz="2800">
                <a:solidFill>
                  <a:schemeClr val="tx2"/>
                </a:solidFill>
                <a:latin typeface="楷体_GB2312"/>
                <a:ea typeface="楷体_GB2312"/>
              </a:rPr>
              <a:t>大一点 </a:t>
            </a:r>
          </a:p>
        </p:txBody>
      </p:sp>
      <p:sp>
        <p:nvSpPr>
          <p:cNvPr id="181268" name="Text Box 20">
            <a:extLst>
              <a:ext uri="{FF2B5EF4-FFF2-40B4-BE49-F238E27FC236}">
                <a16:creationId xmlns:a16="http://schemas.microsoft.com/office/drawing/2014/main" id="{B7CE33A5-1D0A-4035-A13F-4965161DF012}"/>
              </a:ext>
            </a:extLst>
          </p:cNvPr>
          <p:cNvSpPr txBox="1">
            <a:spLocks noChangeArrowheads="1"/>
          </p:cNvSpPr>
          <p:nvPr/>
        </p:nvSpPr>
        <p:spPr bwMode="auto">
          <a:xfrm>
            <a:off x="801688" y="4824413"/>
            <a:ext cx="44910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子弹射出枪口的横向速度 </a:t>
            </a:r>
          </a:p>
        </p:txBody>
      </p:sp>
      <p:sp>
        <p:nvSpPr>
          <p:cNvPr id="181271" name="Text Box 23">
            <a:extLst>
              <a:ext uri="{FF2B5EF4-FFF2-40B4-BE49-F238E27FC236}">
                <a16:creationId xmlns:a16="http://schemas.microsoft.com/office/drawing/2014/main" id="{D0D01BD8-A62D-4BC5-B611-C78FA381FECA}"/>
              </a:ext>
            </a:extLst>
          </p:cNvPr>
          <p:cNvSpPr txBox="1">
            <a:spLocks noChangeArrowheads="1"/>
          </p:cNvSpPr>
          <p:nvPr/>
        </p:nvSpPr>
        <p:spPr bwMode="auto">
          <a:xfrm>
            <a:off x="1547813" y="5505450"/>
            <a:ext cx="5903912" cy="446088"/>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黑体" panose="02010609060101010101" pitchFamily="49" charset="-122"/>
              </a:rPr>
              <a:t>波粒二象性就将统治到宏观世界中</a:t>
            </a:r>
            <a:r>
              <a:rPr lang="en-US" altLang="zh-CN" sz="2800">
                <a:solidFill>
                  <a:schemeClr val="tx2"/>
                </a:solidFill>
                <a:latin typeface="楷体_GB2312"/>
                <a:ea typeface="黑体" panose="02010609060101010101" pitchFamily="49" charset="-122"/>
              </a:rPr>
              <a:t>!</a:t>
            </a:r>
          </a:p>
        </p:txBody>
      </p:sp>
      <p:sp>
        <p:nvSpPr>
          <p:cNvPr id="181272" name="Text Box 24">
            <a:extLst>
              <a:ext uri="{FF2B5EF4-FFF2-40B4-BE49-F238E27FC236}">
                <a16:creationId xmlns:a16="http://schemas.microsoft.com/office/drawing/2014/main" id="{1EF1D8B9-08AC-439F-AB37-606F3045BC7F}"/>
              </a:ext>
            </a:extLst>
          </p:cNvPr>
          <p:cNvSpPr txBox="1">
            <a:spLocks noChangeArrowheads="1"/>
          </p:cNvSpPr>
          <p:nvPr/>
        </p:nvSpPr>
        <p:spPr bwMode="auto">
          <a:xfrm>
            <a:off x="4356100" y="6021388"/>
            <a:ext cx="23780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FF0000"/>
                </a:solidFill>
                <a:latin typeface="楷体_GB2312"/>
                <a:ea typeface="楷体_GB2312"/>
              </a:rPr>
              <a:t>不</a:t>
            </a:r>
            <a:r>
              <a:rPr lang="zh-CN" altLang="en-US" sz="3600">
                <a:solidFill>
                  <a:srgbClr val="FF0000"/>
                </a:solidFill>
                <a:latin typeface="楷体_GB2312"/>
                <a:ea typeface="楷体_GB2312"/>
              </a:rPr>
              <a:t>大</a:t>
            </a:r>
            <a:r>
              <a:rPr lang="zh-CN" altLang="en-US" sz="2800">
                <a:solidFill>
                  <a:srgbClr val="FF0000"/>
                </a:solidFill>
                <a:latin typeface="楷体_GB2312"/>
                <a:ea typeface="楷体_GB2312"/>
              </a:rPr>
              <a:t>不</a:t>
            </a:r>
            <a:r>
              <a:rPr lang="zh-CN" altLang="en-US" sz="2000">
                <a:solidFill>
                  <a:srgbClr val="FF0000"/>
                </a:solidFill>
                <a:latin typeface="楷体_GB2312"/>
                <a:ea typeface="楷体_GB2312"/>
              </a:rPr>
              <a:t>小</a:t>
            </a:r>
          </a:p>
        </p:txBody>
      </p:sp>
      <p:sp>
        <p:nvSpPr>
          <p:cNvPr id="181273" name="Text Box 25">
            <a:extLst>
              <a:ext uri="{FF2B5EF4-FFF2-40B4-BE49-F238E27FC236}">
                <a16:creationId xmlns:a16="http://schemas.microsoft.com/office/drawing/2014/main" id="{410C6DC5-738E-4817-8FE6-384FD05DF93A}"/>
              </a:ext>
            </a:extLst>
          </p:cNvPr>
          <p:cNvSpPr txBox="1">
            <a:spLocks noChangeArrowheads="1"/>
          </p:cNvSpPr>
          <p:nvPr/>
        </p:nvSpPr>
        <p:spPr bwMode="auto">
          <a:xfrm>
            <a:off x="6084888" y="6092825"/>
            <a:ext cx="12239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正好！</a:t>
            </a:r>
          </a:p>
        </p:txBody>
      </p:sp>
      <p:sp>
        <p:nvSpPr>
          <p:cNvPr id="34834" name="Text Box 1049">
            <a:extLst>
              <a:ext uri="{FF2B5EF4-FFF2-40B4-BE49-F238E27FC236}">
                <a16:creationId xmlns:a16="http://schemas.microsoft.com/office/drawing/2014/main" id="{E796912F-8717-4A95-9460-D2B25479B583}"/>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23</a:t>
            </a:r>
            <a:endParaRPr lang="en-US" altLang="zh-CN" sz="2800">
              <a:solidFill>
                <a:schemeClr val="tx2"/>
              </a:solidFill>
              <a:latin typeface="楷体_GB2312"/>
              <a:ea typeface="楷体_GB2312"/>
            </a:endParaRPr>
          </a:p>
        </p:txBody>
      </p:sp>
      <p:sp>
        <p:nvSpPr>
          <p:cNvPr id="2" name="矩形 1">
            <a:extLst>
              <a:ext uri="{FF2B5EF4-FFF2-40B4-BE49-F238E27FC236}">
                <a16:creationId xmlns:a16="http://schemas.microsoft.com/office/drawing/2014/main" id="{EA6691CF-B99A-4E60-B9B6-0D5CCABD28F7}"/>
              </a:ext>
            </a:extLst>
          </p:cNvPr>
          <p:cNvSpPr>
            <a:spLocks noRot="1" noChangeAspect="1" noMove="1" noResize="1" noEditPoints="1" noAdjustHandles="1" noChangeArrowheads="1" noChangeShapeType="1" noTextEdit="1"/>
          </p:cNvSpPr>
          <p:nvPr/>
        </p:nvSpPr>
        <p:spPr>
          <a:xfrm>
            <a:off x="557106" y="836986"/>
            <a:ext cx="3551998" cy="523220"/>
          </a:xfrm>
          <a:prstGeom prst="rect">
            <a:avLst/>
          </a:prstGeom>
          <a:blipFill rotWithShape="0">
            <a:blip r:embed="rId2"/>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03728D58-A497-4959-8373-A9D110665318}"/>
              </a:ext>
            </a:extLst>
          </p:cNvPr>
          <p:cNvSpPr>
            <a:spLocks noRot="1" noChangeAspect="1" noMove="1" noResize="1" noEditPoints="1" noAdjustHandles="1" noChangeArrowheads="1" noChangeShapeType="1" noTextEdit="1"/>
          </p:cNvSpPr>
          <p:nvPr/>
        </p:nvSpPr>
        <p:spPr>
          <a:xfrm>
            <a:off x="2610609" y="1382898"/>
            <a:ext cx="2308260" cy="523220"/>
          </a:xfrm>
          <a:prstGeom prst="rect">
            <a:avLst/>
          </a:prstGeom>
          <a:blipFill rotWithShape="0">
            <a:blip r:embed="rId3"/>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BD600B43-2540-477C-9580-93658EABB14F}"/>
              </a:ext>
            </a:extLst>
          </p:cNvPr>
          <p:cNvSpPr>
            <a:spLocks noRot="1" noChangeAspect="1" noMove="1" noResize="1" noEditPoints="1" noAdjustHandles="1" noChangeArrowheads="1" noChangeShapeType="1" noTextEdit="1"/>
          </p:cNvSpPr>
          <p:nvPr/>
        </p:nvSpPr>
        <p:spPr>
          <a:xfrm>
            <a:off x="5867400" y="1403167"/>
            <a:ext cx="2302104" cy="523220"/>
          </a:xfrm>
          <a:prstGeom prst="rect">
            <a:avLst/>
          </a:prstGeom>
          <a:blipFill rotWithShape="0">
            <a:blip r:embed="rId4"/>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8E7BAF85-096A-4D6C-B56E-64B28019357F}"/>
              </a:ext>
            </a:extLst>
          </p:cNvPr>
          <p:cNvSpPr>
            <a:spLocks noRot="1" noChangeAspect="1" noMove="1" noResize="1" noEditPoints="1" noAdjustHandles="1" noChangeArrowheads="1" noChangeShapeType="1" noTextEdit="1"/>
          </p:cNvSpPr>
          <p:nvPr/>
        </p:nvSpPr>
        <p:spPr>
          <a:xfrm>
            <a:off x="2905481" y="4242918"/>
            <a:ext cx="3399713" cy="523220"/>
          </a:xfrm>
          <a:prstGeom prst="rect">
            <a:avLst/>
          </a:prstGeom>
          <a:blipFill rotWithShape="0">
            <a:blip r:embed="rId5"/>
            <a:stretch>
              <a:fillRect/>
            </a:stretch>
          </a:blipFill>
        </p:spPr>
        <p:txBody>
          <a:bodyPr/>
          <a:lstStyle/>
          <a:p>
            <a:pPr>
              <a:defRPr/>
            </a:pPr>
            <a:r>
              <a:rPr lang="en-US">
                <a:noFill/>
              </a:rPr>
              <a:t> </a:t>
            </a:r>
          </a:p>
        </p:txBody>
      </p:sp>
      <p:sp>
        <p:nvSpPr>
          <p:cNvPr id="6" name="矩形 5">
            <a:extLst>
              <a:ext uri="{FF2B5EF4-FFF2-40B4-BE49-F238E27FC236}">
                <a16:creationId xmlns:a16="http://schemas.microsoft.com/office/drawing/2014/main" id="{4648D2BE-F4C3-44AD-AF99-A77B65C70383}"/>
              </a:ext>
            </a:extLst>
          </p:cNvPr>
          <p:cNvSpPr>
            <a:spLocks noRot="1" noChangeAspect="1" noMove="1" noResize="1" noEditPoints="1" noAdjustHandles="1" noChangeArrowheads="1" noChangeShapeType="1" noTextEdit="1"/>
          </p:cNvSpPr>
          <p:nvPr/>
        </p:nvSpPr>
        <p:spPr>
          <a:xfrm>
            <a:off x="4643438" y="4559418"/>
            <a:ext cx="2397451" cy="910314"/>
          </a:xfrm>
          <a:prstGeom prst="rect">
            <a:avLst/>
          </a:prstGeom>
          <a:blipFill rotWithShape="0">
            <a:blip r:embed="rId6"/>
            <a:stretch>
              <a:fillRect/>
            </a:stretch>
          </a:blipFill>
        </p:spPr>
        <p:txBody>
          <a:bodyPr/>
          <a:lstStyle/>
          <a:p>
            <a:pPr>
              <a:defRPr/>
            </a:pPr>
            <a:r>
              <a:rPr lang="en-US">
                <a:noFill/>
              </a:rPr>
              <a:t> </a:t>
            </a:r>
          </a:p>
        </p:txBody>
      </p:sp>
      <p:sp>
        <p:nvSpPr>
          <p:cNvPr id="7" name="矩形 6">
            <a:extLst>
              <a:ext uri="{FF2B5EF4-FFF2-40B4-BE49-F238E27FC236}">
                <a16:creationId xmlns:a16="http://schemas.microsoft.com/office/drawing/2014/main" id="{51509367-ECC9-4CEF-9E44-790B96714601}"/>
              </a:ext>
            </a:extLst>
          </p:cNvPr>
          <p:cNvSpPr>
            <a:spLocks noRot="1" noChangeAspect="1" noMove="1" noResize="1" noEditPoints="1" noAdjustHandles="1" noChangeArrowheads="1" noChangeShapeType="1" noTextEdit="1"/>
          </p:cNvSpPr>
          <p:nvPr/>
        </p:nvSpPr>
        <p:spPr>
          <a:xfrm>
            <a:off x="6855896" y="4776321"/>
            <a:ext cx="2201307" cy="523220"/>
          </a:xfrm>
          <a:prstGeom prst="rect">
            <a:avLst/>
          </a:prstGeom>
          <a:blipFill rotWithShape="0">
            <a:blip r:embed="rId7"/>
            <a:stretch>
              <a:fillRect/>
            </a:stretch>
          </a:blipFill>
        </p:spPr>
        <p:txBody>
          <a:bodyPr/>
          <a:lstStyle/>
          <a:p>
            <a:pPr>
              <a:defRPr/>
            </a:pPr>
            <a:r>
              <a:rPr lang="en-US">
                <a:noFill/>
              </a:rPr>
              <a:t> </a:t>
            </a:r>
          </a:p>
        </p:txBody>
      </p:sp>
      <p:sp>
        <p:nvSpPr>
          <p:cNvPr id="8" name="矩形 7">
            <a:extLst>
              <a:ext uri="{FF2B5EF4-FFF2-40B4-BE49-F238E27FC236}">
                <a16:creationId xmlns:a16="http://schemas.microsoft.com/office/drawing/2014/main" id="{20DB59EE-AADC-4D36-A3F7-A71AFB237748}"/>
              </a:ext>
            </a:extLst>
          </p:cNvPr>
          <p:cNvSpPr>
            <a:spLocks noRot="1" noChangeAspect="1" noMove="1" noResize="1" noEditPoints="1" noAdjustHandles="1" noChangeArrowheads="1" noChangeShapeType="1" noTextEdit="1"/>
          </p:cNvSpPr>
          <p:nvPr/>
        </p:nvSpPr>
        <p:spPr>
          <a:xfrm>
            <a:off x="744404" y="6090118"/>
            <a:ext cx="3551998" cy="523220"/>
          </a:xfrm>
          <a:prstGeom prst="rect">
            <a:avLst/>
          </a:prstGeom>
          <a:blipFill rotWithShape="0">
            <a:blip r:embed="rId8"/>
            <a:stretch>
              <a:fillRect/>
            </a:stretch>
          </a:blipFill>
        </p:spPr>
        <p:txBody>
          <a:bodyPr/>
          <a:lstStyle/>
          <a:p>
            <a:pPr>
              <a:defRPr/>
            </a:pPr>
            <a:r>
              <a:rPr lang="en-US">
                <a:no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8" fill="hold" grpId="0" nodeType="clickEffect">
                                  <p:stCondLst>
                                    <p:cond delay="0"/>
                                  </p:stCondLst>
                                  <p:childTnLst>
                                    <p:set>
                                      <p:cBhvr>
                                        <p:cTn id="10" dur="1" fill="hold">
                                          <p:stCondLst>
                                            <p:cond delay="0"/>
                                          </p:stCondLst>
                                        </p:cTn>
                                        <p:tgtEl>
                                          <p:spTgt spid="181253"/>
                                        </p:tgtEl>
                                        <p:attrNameLst>
                                          <p:attrName>style.visibility</p:attrName>
                                        </p:attrNameLst>
                                      </p:cBhvr>
                                      <p:to>
                                        <p:strVal val="visible"/>
                                      </p:to>
                                    </p:set>
                                    <p:anim calcmode="lin" valueType="num">
                                      <p:cBhvr>
                                        <p:cTn id="11" dur="500" fill="hold"/>
                                        <p:tgtEl>
                                          <p:spTgt spid="181253"/>
                                        </p:tgtEl>
                                        <p:attrNameLst>
                                          <p:attrName>ppt_x</p:attrName>
                                        </p:attrNameLst>
                                      </p:cBhvr>
                                      <p:tavLst>
                                        <p:tav tm="0">
                                          <p:val>
                                            <p:strVal val="#ppt_x-#ppt_w/2"/>
                                          </p:val>
                                        </p:tav>
                                        <p:tav tm="100000">
                                          <p:val>
                                            <p:strVal val="#ppt_x"/>
                                          </p:val>
                                        </p:tav>
                                      </p:tavLst>
                                    </p:anim>
                                    <p:anim calcmode="lin" valueType="num">
                                      <p:cBhvr>
                                        <p:cTn id="12" dur="500" fill="hold"/>
                                        <p:tgtEl>
                                          <p:spTgt spid="181253"/>
                                        </p:tgtEl>
                                        <p:attrNameLst>
                                          <p:attrName>ppt_y</p:attrName>
                                        </p:attrNameLst>
                                      </p:cBhvr>
                                      <p:tavLst>
                                        <p:tav tm="0">
                                          <p:val>
                                            <p:strVal val="#ppt_y"/>
                                          </p:val>
                                        </p:tav>
                                        <p:tav tm="100000">
                                          <p:val>
                                            <p:strVal val="#ppt_y"/>
                                          </p:val>
                                        </p:tav>
                                      </p:tavLst>
                                    </p:anim>
                                    <p:anim calcmode="lin" valueType="num">
                                      <p:cBhvr>
                                        <p:cTn id="13" dur="500" fill="hold"/>
                                        <p:tgtEl>
                                          <p:spTgt spid="181253"/>
                                        </p:tgtEl>
                                        <p:attrNameLst>
                                          <p:attrName>ppt_w</p:attrName>
                                        </p:attrNameLst>
                                      </p:cBhvr>
                                      <p:tavLst>
                                        <p:tav tm="0">
                                          <p:val>
                                            <p:fltVal val="0"/>
                                          </p:val>
                                        </p:tav>
                                        <p:tav tm="100000">
                                          <p:val>
                                            <p:strVal val="#ppt_w"/>
                                          </p:val>
                                        </p:tav>
                                      </p:tavLst>
                                    </p:anim>
                                    <p:anim calcmode="lin" valueType="num">
                                      <p:cBhvr>
                                        <p:cTn id="14" dur="500" fill="hold"/>
                                        <p:tgtEl>
                                          <p:spTgt spid="181253"/>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iterate type="lt">
                                    <p:tmPct val="100000"/>
                                  </p:iterate>
                                  <p:childTnLst>
                                    <p:set>
                                      <p:cBhvr>
                                        <p:cTn id="18" dur="1" fill="hold">
                                          <p:stCondLst>
                                            <p:cond delay="0"/>
                                          </p:stCondLst>
                                        </p:cTn>
                                        <p:tgtEl>
                                          <p:spTgt spid="181251"/>
                                        </p:tgtEl>
                                        <p:attrNameLst>
                                          <p:attrName>style.visibility</p:attrName>
                                        </p:attrNameLst>
                                      </p:cBhvr>
                                      <p:to>
                                        <p:strVal val="visible"/>
                                      </p:to>
                                    </p:set>
                                    <p:anim calcmode="lin" valueType="num">
                                      <p:cBhvr>
                                        <p:cTn id="19" dur="75" fill="hold"/>
                                        <p:tgtEl>
                                          <p:spTgt spid="181251"/>
                                        </p:tgtEl>
                                        <p:attrNameLst>
                                          <p:attrName>ppt_w</p:attrName>
                                        </p:attrNameLst>
                                      </p:cBhvr>
                                      <p:tavLst>
                                        <p:tav tm="0">
                                          <p:val>
                                            <p:fltVal val="0"/>
                                          </p:val>
                                        </p:tav>
                                        <p:tav tm="100000">
                                          <p:val>
                                            <p:strVal val="#ppt_w"/>
                                          </p:val>
                                        </p:tav>
                                      </p:tavLst>
                                    </p:anim>
                                    <p:anim calcmode="lin" valueType="num">
                                      <p:cBhvr>
                                        <p:cTn id="20" dur="75" fill="hold"/>
                                        <p:tgtEl>
                                          <p:spTgt spid="181251"/>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181254"/>
                                        </p:tgtEl>
                                        <p:attrNameLst>
                                          <p:attrName>style.visibility</p:attrName>
                                        </p:attrNameLst>
                                      </p:cBhvr>
                                      <p:to>
                                        <p:strVal val="visible"/>
                                      </p:to>
                                    </p:set>
                                    <p:anim calcmode="lin" valueType="num">
                                      <p:cBhvr>
                                        <p:cTn id="25" dur="500" fill="hold"/>
                                        <p:tgtEl>
                                          <p:spTgt spid="181254"/>
                                        </p:tgtEl>
                                        <p:attrNameLst>
                                          <p:attrName>ppt_x</p:attrName>
                                        </p:attrNameLst>
                                      </p:cBhvr>
                                      <p:tavLst>
                                        <p:tav tm="0">
                                          <p:val>
                                            <p:strVal val="#ppt_x-#ppt_w/2"/>
                                          </p:val>
                                        </p:tav>
                                        <p:tav tm="100000">
                                          <p:val>
                                            <p:strVal val="#ppt_x"/>
                                          </p:val>
                                        </p:tav>
                                      </p:tavLst>
                                    </p:anim>
                                    <p:anim calcmode="lin" valueType="num">
                                      <p:cBhvr>
                                        <p:cTn id="26" dur="500" fill="hold"/>
                                        <p:tgtEl>
                                          <p:spTgt spid="181254"/>
                                        </p:tgtEl>
                                        <p:attrNameLst>
                                          <p:attrName>ppt_y</p:attrName>
                                        </p:attrNameLst>
                                      </p:cBhvr>
                                      <p:tavLst>
                                        <p:tav tm="0">
                                          <p:val>
                                            <p:strVal val="#ppt_y"/>
                                          </p:val>
                                        </p:tav>
                                        <p:tav tm="100000">
                                          <p:val>
                                            <p:strVal val="#ppt_y"/>
                                          </p:val>
                                        </p:tav>
                                      </p:tavLst>
                                    </p:anim>
                                    <p:anim calcmode="lin" valueType="num">
                                      <p:cBhvr>
                                        <p:cTn id="27" dur="500" fill="hold"/>
                                        <p:tgtEl>
                                          <p:spTgt spid="181254"/>
                                        </p:tgtEl>
                                        <p:attrNameLst>
                                          <p:attrName>ppt_w</p:attrName>
                                        </p:attrNameLst>
                                      </p:cBhvr>
                                      <p:tavLst>
                                        <p:tav tm="0">
                                          <p:val>
                                            <p:fltVal val="0"/>
                                          </p:val>
                                        </p:tav>
                                        <p:tav tm="100000">
                                          <p:val>
                                            <p:strVal val="#ppt_w"/>
                                          </p:val>
                                        </p:tav>
                                      </p:tavLst>
                                    </p:anim>
                                    <p:anim calcmode="lin" valueType="num">
                                      <p:cBhvr>
                                        <p:cTn id="28" dur="500" fill="hold"/>
                                        <p:tgtEl>
                                          <p:spTgt spid="181254"/>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181256"/>
                                        </p:tgtEl>
                                        <p:attrNameLst>
                                          <p:attrName>style.visibility</p:attrName>
                                        </p:attrNameLst>
                                      </p:cBhvr>
                                      <p:to>
                                        <p:strVal val="visible"/>
                                      </p:to>
                                    </p:set>
                                    <p:anim calcmode="lin" valueType="num">
                                      <p:cBhvr>
                                        <p:cTn id="37" dur="500" fill="hold"/>
                                        <p:tgtEl>
                                          <p:spTgt spid="181256"/>
                                        </p:tgtEl>
                                        <p:attrNameLst>
                                          <p:attrName>ppt_x</p:attrName>
                                        </p:attrNameLst>
                                      </p:cBhvr>
                                      <p:tavLst>
                                        <p:tav tm="0">
                                          <p:val>
                                            <p:strVal val="#ppt_x-#ppt_w/2"/>
                                          </p:val>
                                        </p:tav>
                                        <p:tav tm="100000">
                                          <p:val>
                                            <p:strVal val="#ppt_x"/>
                                          </p:val>
                                        </p:tav>
                                      </p:tavLst>
                                    </p:anim>
                                    <p:anim calcmode="lin" valueType="num">
                                      <p:cBhvr>
                                        <p:cTn id="38" dur="500" fill="hold"/>
                                        <p:tgtEl>
                                          <p:spTgt spid="181256"/>
                                        </p:tgtEl>
                                        <p:attrNameLst>
                                          <p:attrName>ppt_y</p:attrName>
                                        </p:attrNameLst>
                                      </p:cBhvr>
                                      <p:tavLst>
                                        <p:tav tm="0">
                                          <p:val>
                                            <p:strVal val="#ppt_y"/>
                                          </p:val>
                                        </p:tav>
                                        <p:tav tm="100000">
                                          <p:val>
                                            <p:strVal val="#ppt_y"/>
                                          </p:val>
                                        </p:tav>
                                      </p:tavLst>
                                    </p:anim>
                                    <p:anim calcmode="lin" valueType="num">
                                      <p:cBhvr>
                                        <p:cTn id="39" dur="500" fill="hold"/>
                                        <p:tgtEl>
                                          <p:spTgt spid="181256"/>
                                        </p:tgtEl>
                                        <p:attrNameLst>
                                          <p:attrName>ppt_w</p:attrName>
                                        </p:attrNameLst>
                                      </p:cBhvr>
                                      <p:tavLst>
                                        <p:tav tm="0">
                                          <p:val>
                                            <p:fltVal val="0"/>
                                          </p:val>
                                        </p:tav>
                                        <p:tav tm="100000">
                                          <p:val>
                                            <p:strVal val="#ppt_w"/>
                                          </p:val>
                                        </p:tav>
                                      </p:tavLst>
                                    </p:anim>
                                    <p:anim calcmode="lin" valueType="num">
                                      <p:cBhvr>
                                        <p:cTn id="40" dur="500" fill="hold"/>
                                        <p:tgtEl>
                                          <p:spTgt spid="181256"/>
                                        </p:tgtEl>
                                        <p:attrNameLst>
                                          <p:attrName>ppt_h</p:attrName>
                                        </p:attrNameLst>
                                      </p:cBhvr>
                                      <p:tavLst>
                                        <p:tav tm="0">
                                          <p:val>
                                            <p:strVal val="#ppt_h"/>
                                          </p:val>
                                        </p:tav>
                                        <p:tav tm="100000">
                                          <p:val>
                                            <p:strVal val="#ppt_h"/>
                                          </p:val>
                                        </p:tav>
                                      </p:tavLst>
                                    </p:anim>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 fill="hold" grpId="0" nodeType="clickEffect">
                                  <p:stCondLst>
                                    <p:cond delay="0"/>
                                  </p:stCondLst>
                                  <p:iterate type="lt">
                                    <p:tmPct val="100000"/>
                                  </p:iterate>
                                  <p:childTnLst>
                                    <p:set>
                                      <p:cBhvr>
                                        <p:cTn id="48" dur="1" fill="hold">
                                          <p:stCondLst>
                                            <p:cond delay="0"/>
                                          </p:stCondLst>
                                        </p:cTn>
                                        <p:tgtEl>
                                          <p:spTgt spid="181258"/>
                                        </p:tgtEl>
                                        <p:attrNameLst>
                                          <p:attrName>style.visibility</p:attrName>
                                        </p:attrNameLst>
                                      </p:cBhvr>
                                      <p:to>
                                        <p:strVal val="visible"/>
                                      </p:to>
                                    </p:set>
                                    <p:anim calcmode="lin" valueType="num">
                                      <p:cBhvr>
                                        <p:cTn id="49" dur="75" fill="hold"/>
                                        <p:tgtEl>
                                          <p:spTgt spid="181258"/>
                                        </p:tgtEl>
                                        <p:attrNameLst>
                                          <p:attrName>ppt_x</p:attrName>
                                        </p:attrNameLst>
                                      </p:cBhvr>
                                      <p:tavLst>
                                        <p:tav tm="0">
                                          <p:val>
                                            <p:strVal val="#ppt_x"/>
                                          </p:val>
                                        </p:tav>
                                        <p:tav tm="100000">
                                          <p:val>
                                            <p:strVal val="#ppt_x"/>
                                          </p:val>
                                        </p:tav>
                                      </p:tavLst>
                                    </p:anim>
                                    <p:anim calcmode="lin" valueType="num">
                                      <p:cBhvr>
                                        <p:cTn id="50" dur="75" fill="hold"/>
                                        <p:tgtEl>
                                          <p:spTgt spid="181258"/>
                                        </p:tgtEl>
                                        <p:attrNameLst>
                                          <p:attrName>ppt_y</p:attrName>
                                        </p:attrNameLst>
                                      </p:cBhvr>
                                      <p:tavLst>
                                        <p:tav tm="0">
                                          <p:val>
                                            <p:strVal val="#ppt_y-#ppt_h/2"/>
                                          </p:val>
                                        </p:tav>
                                        <p:tav tm="100000">
                                          <p:val>
                                            <p:strVal val="#ppt_y"/>
                                          </p:val>
                                        </p:tav>
                                      </p:tavLst>
                                    </p:anim>
                                    <p:anim calcmode="lin" valueType="num">
                                      <p:cBhvr>
                                        <p:cTn id="51" dur="75" fill="hold"/>
                                        <p:tgtEl>
                                          <p:spTgt spid="181258"/>
                                        </p:tgtEl>
                                        <p:attrNameLst>
                                          <p:attrName>ppt_w</p:attrName>
                                        </p:attrNameLst>
                                      </p:cBhvr>
                                      <p:tavLst>
                                        <p:tav tm="0">
                                          <p:val>
                                            <p:strVal val="#ppt_w"/>
                                          </p:val>
                                        </p:tav>
                                        <p:tav tm="100000">
                                          <p:val>
                                            <p:strVal val="#ppt_w"/>
                                          </p:val>
                                        </p:tav>
                                      </p:tavLst>
                                    </p:anim>
                                    <p:anim calcmode="lin" valueType="num">
                                      <p:cBhvr>
                                        <p:cTn id="52" dur="75" fill="hold"/>
                                        <p:tgtEl>
                                          <p:spTgt spid="18125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81259"/>
                                        </p:tgtEl>
                                        <p:attrNameLst>
                                          <p:attrName>style.visibility</p:attrName>
                                        </p:attrNameLst>
                                      </p:cBhvr>
                                      <p:to>
                                        <p:strVal val="visible"/>
                                      </p:to>
                                    </p:set>
                                    <p:anim calcmode="lin" valueType="num">
                                      <p:cBhvr additive="base">
                                        <p:cTn id="57" dur="500" fill="hold"/>
                                        <p:tgtEl>
                                          <p:spTgt spid="181259"/>
                                        </p:tgtEl>
                                        <p:attrNameLst>
                                          <p:attrName>ppt_x</p:attrName>
                                        </p:attrNameLst>
                                      </p:cBhvr>
                                      <p:tavLst>
                                        <p:tav tm="0">
                                          <p:val>
                                            <p:strVal val="0-#ppt_w/2"/>
                                          </p:val>
                                        </p:tav>
                                        <p:tav tm="100000">
                                          <p:val>
                                            <p:strVal val="#ppt_x"/>
                                          </p:val>
                                        </p:tav>
                                      </p:tavLst>
                                    </p:anim>
                                    <p:anim calcmode="lin" valueType="num">
                                      <p:cBhvr additive="base">
                                        <p:cTn id="58" dur="500" fill="hold"/>
                                        <p:tgtEl>
                                          <p:spTgt spid="18125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81260"/>
                                        </p:tgtEl>
                                        <p:attrNameLst>
                                          <p:attrName>style.visibility</p:attrName>
                                        </p:attrNameLst>
                                      </p:cBhvr>
                                      <p:to>
                                        <p:strVal val="visible"/>
                                      </p:to>
                                    </p:set>
                                    <p:anim calcmode="lin" valueType="num">
                                      <p:cBhvr additive="base">
                                        <p:cTn id="63" dur="500" fill="hold"/>
                                        <p:tgtEl>
                                          <p:spTgt spid="181260"/>
                                        </p:tgtEl>
                                        <p:attrNameLst>
                                          <p:attrName>ppt_x</p:attrName>
                                        </p:attrNameLst>
                                      </p:cBhvr>
                                      <p:tavLst>
                                        <p:tav tm="0">
                                          <p:val>
                                            <p:strVal val="1+#ppt_w/2"/>
                                          </p:val>
                                        </p:tav>
                                        <p:tav tm="100000">
                                          <p:val>
                                            <p:strVal val="#ppt_x"/>
                                          </p:val>
                                        </p:tav>
                                      </p:tavLst>
                                    </p:anim>
                                    <p:anim calcmode="lin" valueType="num">
                                      <p:cBhvr additive="base">
                                        <p:cTn id="64" dur="500" fill="hold"/>
                                        <p:tgtEl>
                                          <p:spTgt spid="181260"/>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10" fill="hold" nodeType="clickEffect">
                                  <p:stCondLst>
                                    <p:cond delay="0"/>
                                  </p:stCondLst>
                                  <p:childTnLst>
                                    <p:set>
                                      <p:cBhvr>
                                        <p:cTn id="68" dur="1" fill="hold">
                                          <p:stCondLst>
                                            <p:cond delay="0"/>
                                          </p:stCondLst>
                                        </p:cTn>
                                        <p:tgtEl>
                                          <p:spTgt spid="181261"/>
                                        </p:tgtEl>
                                        <p:attrNameLst>
                                          <p:attrName>style.visibility</p:attrName>
                                        </p:attrNameLst>
                                      </p:cBhvr>
                                      <p:to>
                                        <p:strVal val="visible"/>
                                      </p:to>
                                    </p:set>
                                    <p:anim calcmode="lin" valueType="num">
                                      <p:cBhvr>
                                        <p:cTn id="69" dur="500" fill="hold"/>
                                        <p:tgtEl>
                                          <p:spTgt spid="181261"/>
                                        </p:tgtEl>
                                        <p:attrNameLst>
                                          <p:attrName>ppt_w</p:attrName>
                                        </p:attrNameLst>
                                      </p:cBhvr>
                                      <p:tavLst>
                                        <p:tav tm="0">
                                          <p:val>
                                            <p:fltVal val="0"/>
                                          </p:val>
                                        </p:tav>
                                        <p:tav tm="100000">
                                          <p:val>
                                            <p:strVal val="#ppt_w"/>
                                          </p:val>
                                        </p:tav>
                                      </p:tavLst>
                                    </p:anim>
                                    <p:anim calcmode="lin" valueType="num">
                                      <p:cBhvr>
                                        <p:cTn id="70" dur="500" fill="hold"/>
                                        <p:tgtEl>
                                          <p:spTgt spid="181261"/>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1" fill="hold" grpId="0" nodeType="clickEffect">
                                  <p:stCondLst>
                                    <p:cond delay="0"/>
                                  </p:stCondLst>
                                  <p:childTnLst>
                                    <p:set>
                                      <p:cBhvr>
                                        <p:cTn id="74" dur="1" fill="hold">
                                          <p:stCondLst>
                                            <p:cond delay="0"/>
                                          </p:stCondLst>
                                        </p:cTn>
                                        <p:tgtEl>
                                          <p:spTgt spid="181264"/>
                                        </p:tgtEl>
                                        <p:attrNameLst>
                                          <p:attrName>style.visibility</p:attrName>
                                        </p:attrNameLst>
                                      </p:cBhvr>
                                      <p:to>
                                        <p:strVal val="visible"/>
                                      </p:to>
                                    </p:set>
                                    <p:anim calcmode="lin" valueType="num">
                                      <p:cBhvr>
                                        <p:cTn id="75" dur="500" fill="hold"/>
                                        <p:tgtEl>
                                          <p:spTgt spid="181264"/>
                                        </p:tgtEl>
                                        <p:attrNameLst>
                                          <p:attrName>ppt_x</p:attrName>
                                        </p:attrNameLst>
                                      </p:cBhvr>
                                      <p:tavLst>
                                        <p:tav tm="0">
                                          <p:val>
                                            <p:strVal val="#ppt_x"/>
                                          </p:val>
                                        </p:tav>
                                        <p:tav tm="100000">
                                          <p:val>
                                            <p:strVal val="#ppt_x"/>
                                          </p:val>
                                        </p:tav>
                                      </p:tavLst>
                                    </p:anim>
                                    <p:anim calcmode="lin" valueType="num">
                                      <p:cBhvr>
                                        <p:cTn id="76" dur="500" fill="hold"/>
                                        <p:tgtEl>
                                          <p:spTgt spid="181264"/>
                                        </p:tgtEl>
                                        <p:attrNameLst>
                                          <p:attrName>ppt_y</p:attrName>
                                        </p:attrNameLst>
                                      </p:cBhvr>
                                      <p:tavLst>
                                        <p:tav tm="0">
                                          <p:val>
                                            <p:strVal val="#ppt_y-#ppt_h/2"/>
                                          </p:val>
                                        </p:tav>
                                        <p:tav tm="100000">
                                          <p:val>
                                            <p:strVal val="#ppt_y"/>
                                          </p:val>
                                        </p:tav>
                                      </p:tavLst>
                                    </p:anim>
                                    <p:anim calcmode="lin" valueType="num">
                                      <p:cBhvr>
                                        <p:cTn id="77" dur="500" fill="hold"/>
                                        <p:tgtEl>
                                          <p:spTgt spid="181264"/>
                                        </p:tgtEl>
                                        <p:attrNameLst>
                                          <p:attrName>ppt_w</p:attrName>
                                        </p:attrNameLst>
                                      </p:cBhvr>
                                      <p:tavLst>
                                        <p:tav tm="0">
                                          <p:val>
                                            <p:strVal val="#ppt_w"/>
                                          </p:val>
                                        </p:tav>
                                        <p:tav tm="100000">
                                          <p:val>
                                            <p:strVal val="#ppt_w"/>
                                          </p:val>
                                        </p:tav>
                                      </p:tavLst>
                                    </p:anim>
                                    <p:anim calcmode="lin" valueType="num">
                                      <p:cBhvr>
                                        <p:cTn id="78" dur="500" fill="hold"/>
                                        <p:tgtEl>
                                          <p:spTgt spid="181264"/>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ntr" presetSubtype="32" fill="hold" grpId="0" nodeType="clickEffect">
                                  <p:stCondLst>
                                    <p:cond delay="0"/>
                                  </p:stCondLst>
                                  <p:childTnLst>
                                    <p:set>
                                      <p:cBhvr>
                                        <p:cTn id="82" dur="1" fill="hold">
                                          <p:stCondLst>
                                            <p:cond delay="0"/>
                                          </p:stCondLst>
                                        </p:cTn>
                                        <p:tgtEl>
                                          <p:spTgt spid="181265"/>
                                        </p:tgtEl>
                                        <p:attrNameLst>
                                          <p:attrName>style.visibility</p:attrName>
                                        </p:attrNameLst>
                                      </p:cBhvr>
                                      <p:to>
                                        <p:strVal val="visible"/>
                                      </p:to>
                                    </p:set>
                                    <p:animEffect transition="in" filter="box(out)">
                                      <p:cBhvr>
                                        <p:cTn id="83" dur="500"/>
                                        <p:tgtEl>
                                          <p:spTgt spid="1812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10" fill="hold" grpId="0" nodeType="clickEffect">
                                  <p:stCondLst>
                                    <p:cond delay="0"/>
                                  </p:stCondLst>
                                  <p:iterate type="lt">
                                    <p:tmPct val="100000"/>
                                  </p:iterate>
                                  <p:childTnLst>
                                    <p:set>
                                      <p:cBhvr>
                                        <p:cTn id="87" dur="1" fill="hold">
                                          <p:stCondLst>
                                            <p:cond delay="0"/>
                                          </p:stCondLst>
                                        </p:cTn>
                                        <p:tgtEl>
                                          <p:spTgt spid="181266"/>
                                        </p:tgtEl>
                                        <p:attrNameLst>
                                          <p:attrName>style.visibility</p:attrName>
                                        </p:attrNameLst>
                                      </p:cBhvr>
                                      <p:to>
                                        <p:strVal val="visible"/>
                                      </p:to>
                                    </p:set>
                                    <p:anim calcmode="lin" valueType="num">
                                      <p:cBhvr>
                                        <p:cTn id="88" dur="75" fill="hold"/>
                                        <p:tgtEl>
                                          <p:spTgt spid="181266"/>
                                        </p:tgtEl>
                                        <p:attrNameLst>
                                          <p:attrName>ppt_w</p:attrName>
                                        </p:attrNameLst>
                                      </p:cBhvr>
                                      <p:tavLst>
                                        <p:tav tm="0">
                                          <p:val>
                                            <p:fltVal val="0"/>
                                          </p:val>
                                        </p:tav>
                                        <p:tav tm="100000">
                                          <p:val>
                                            <p:strVal val="#ppt_w"/>
                                          </p:val>
                                        </p:tav>
                                      </p:tavLst>
                                    </p:anim>
                                    <p:anim calcmode="lin" valueType="num">
                                      <p:cBhvr>
                                        <p:cTn id="89" dur="75" fill="hold"/>
                                        <p:tgtEl>
                                          <p:spTgt spid="181266"/>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wipe(left)">
                                      <p:cBhvr>
                                        <p:cTn id="94" dur="500"/>
                                        <p:tgtEl>
                                          <p:spTgt spid="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6" presetClass="entr" presetSubtype="42" fill="hold" grpId="0" nodeType="clickEffect">
                                  <p:stCondLst>
                                    <p:cond delay="0"/>
                                  </p:stCondLst>
                                  <p:iterate type="lt">
                                    <p:tmPct val="100000"/>
                                  </p:iterate>
                                  <p:childTnLst>
                                    <p:set>
                                      <p:cBhvr>
                                        <p:cTn id="98" dur="1" fill="hold">
                                          <p:stCondLst>
                                            <p:cond delay="0"/>
                                          </p:stCondLst>
                                        </p:cTn>
                                        <p:tgtEl>
                                          <p:spTgt spid="181268"/>
                                        </p:tgtEl>
                                        <p:attrNameLst>
                                          <p:attrName>style.visibility</p:attrName>
                                        </p:attrNameLst>
                                      </p:cBhvr>
                                      <p:to>
                                        <p:strVal val="visible"/>
                                      </p:to>
                                    </p:set>
                                    <p:animEffect transition="in" filter="barn(outHorizontal)">
                                      <p:cBhvr>
                                        <p:cTn id="99" dur="75"/>
                                        <p:tgtEl>
                                          <p:spTgt spid="181268"/>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nodeType="afterGroup">
                            <p:stCondLst>
                              <p:cond delay="500"/>
                            </p:stCondLst>
                            <p:childTnLst>
                              <p:par>
                                <p:cTn id="106" presetID="22" presetClass="entr" presetSubtype="8" fill="hold" nodeType="after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wipe(left)">
                                      <p:cBhvr>
                                        <p:cTn id="108" dur="500"/>
                                        <p:tgtEl>
                                          <p:spTgt spid="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5" fill="hold" grpId="0" nodeType="clickEffect">
                                  <p:stCondLst>
                                    <p:cond delay="0"/>
                                  </p:stCondLst>
                                  <p:childTnLst>
                                    <p:set>
                                      <p:cBhvr>
                                        <p:cTn id="112" dur="1" fill="hold">
                                          <p:stCondLst>
                                            <p:cond delay="0"/>
                                          </p:stCondLst>
                                        </p:cTn>
                                        <p:tgtEl>
                                          <p:spTgt spid="181271"/>
                                        </p:tgtEl>
                                        <p:attrNameLst>
                                          <p:attrName>style.visibility</p:attrName>
                                        </p:attrNameLst>
                                      </p:cBhvr>
                                      <p:to>
                                        <p:strVal val="visible"/>
                                      </p:to>
                                    </p:set>
                                    <p:animEffect transition="in" filter="blinds(vertical)">
                                      <p:cBhvr>
                                        <p:cTn id="113" dur="500"/>
                                        <p:tgtEl>
                                          <p:spTgt spid="18127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wipe(left)">
                                      <p:cBhvr>
                                        <p:cTn id="118" dur="500"/>
                                        <p:tgtEl>
                                          <p:spTgt spid="8"/>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3" presetClass="entr" presetSubtype="16" fill="hold" grpId="0" nodeType="clickEffect">
                                  <p:stCondLst>
                                    <p:cond delay="0"/>
                                  </p:stCondLst>
                                  <p:childTnLst>
                                    <p:set>
                                      <p:cBhvr>
                                        <p:cTn id="122" dur="1" fill="hold">
                                          <p:stCondLst>
                                            <p:cond delay="0"/>
                                          </p:stCondLst>
                                        </p:cTn>
                                        <p:tgtEl>
                                          <p:spTgt spid="181272"/>
                                        </p:tgtEl>
                                        <p:attrNameLst>
                                          <p:attrName>style.visibility</p:attrName>
                                        </p:attrNameLst>
                                      </p:cBhvr>
                                      <p:to>
                                        <p:strVal val="visible"/>
                                      </p:to>
                                    </p:set>
                                    <p:anim calcmode="lin" valueType="num">
                                      <p:cBhvr>
                                        <p:cTn id="123" dur="500" fill="hold"/>
                                        <p:tgtEl>
                                          <p:spTgt spid="181272"/>
                                        </p:tgtEl>
                                        <p:attrNameLst>
                                          <p:attrName>ppt_w</p:attrName>
                                        </p:attrNameLst>
                                      </p:cBhvr>
                                      <p:tavLst>
                                        <p:tav tm="0">
                                          <p:val>
                                            <p:fltVal val="0"/>
                                          </p:val>
                                        </p:tav>
                                        <p:tav tm="100000">
                                          <p:val>
                                            <p:strVal val="#ppt_w"/>
                                          </p:val>
                                        </p:tav>
                                      </p:tavLst>
                                    </p:anim>
                                    <p:anim calcmode="lin" valueType="num">
                                      <p:cBhvr>
                                        <p:cTn id="124" dur="500" fill="hold"/>
                                        <p:tgtEl>
                                          <p:spTgt spid="181272"/>
                                        </p:tgtEl>
                                        <p:attrNameLst>
                                          <p:attrName>ppt_h</p:attrName>
                                        </p:attrNameLst>
                                      </p:cBhvr>
                                      <p:tavLst>
                                        <p:tav tm="0">
                                          <p:val>
                                            <p:fltVal val="0"/>
                                          </p:val>
                                        </p:tav>
                                        <p:tav tm="100000">
                                          <p:val>
                                            <p:strVal val="#ppt_h"/>
                                          </p:val>
                                        </p:tav>
                                      </p:tavLst>
                                    </p:anim>
                                  </p:childTnLst>
                                </p:cTn>
                              </p:par>
                            </p:childTnLst>
                          </p:cTn>
                        </p:par>
                        <p:par>
                          <p:cTn id="125" fill="hold" nodeType="afterGroup">
                            <p:stCondLst>
                              <p:cond delay="500"/>
                            </p:stCondLst>
                            <p:childTnLst>
                              <p:par>
                                <p:cTn id="126" presetID="17" presetClass="entr" presetSubtype="10" fill="hold" grpId="0" nodeType="afterEffect">
                                  <p:stCondLst>
                                    <p:cond delay="0"/>
                                  </p:stCondLst>
                                  <p:childTnLst>
                                    <p:set>
                                      <p:cBhvr>
                                        <p:cTn id="127" dur="1" fill="hold">
                                          <p:stCondLst>
                                            <p:cond delay="0"/>
                                          </p:stCondLst>
                                        </p:cTn>
                                        <p:tgtEl>
                                          <p:spTgt spid="181273"/>
                                        </p:tgtEl>
                                        <p:attrNameLst>
                                          <p:attrName>style.visibility</p:attrName>
                                        </p:attrNameLst>
                                      </p:cBhvr>
                                      <p:to>
                                        <p:strVal val="visible"/>
                                      </p:to>
                                    </p:set>
                                    <p:anim calcmode="lin" valueType="num">
                                      <p:cBhvr>
                                        <p:cTn id="128" dur="500" fill="hold"/>
                                        <p:tgtEl>
                                          <p:spTgt spid="181273"/>
                                        </p:tgtEl>
                                        <p:attrNameLst>
                                          <p:attrName>ppt_w</p:attrName>
                                        </p:attrNameLst>
                                      </p:cBhvr>
                                      <p:tavLst>
                                        <p:tav tm="0">
                                          <p:val>
                                            <p:fltVal val="0"/>
                                          </p:val>
                                        </p:tav>
                                        <p:tav tm="100000">
                                          <p:val>
                                            <p:strVal val="#ppt_w"/>
                                          </p:val>
                                        </p:tav>
                                      </p:tavLst>
                                    </p:anim>
                                    <p:anim calcmode="lin" valueType="num">
                                      <p:cBhvr>
                                        <p:cTn id="129" dur="500" fill="hold"/>
                                        <p:tgtEl>
                                          <p:spTgt spid="1812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utoUpdateAnimBg="0"/>
      <p:bldP spid="181253" grpId="0" animBg="1"/>
      <p:bldP spid="181254" grpId="0" autoUpdateAnimBg="0"/>
      <p:bldP spid="181256" grpId="0" animBg="1"/>
      <p:bldP spid="181258" grpId="0" autoUpdateAnimBg="0"/>
      <p:bldP spid="181259" grpId="0" animBg="1" autoUpdateAnimBg="0"/>
      <p:bldP spid="181260" grpId="0" animBg="1" autoUpdateAnimBg="0"/>
      <p:bldP spid="181264" grpId="0" animBg="1"/>
      <p:bldP spid="181265" grpId="0" animBg="1" autoUpdateAnimBg="0"/>
      <p:bldP spid="181266" grpId="0" autoUpdateAnimBg="0"/>
      <p:bldP spid="181268" grpId="0" autoUpdateAnimBg="0"/>
      <p:bldP spid="181271" grpId="0" animBg="1" autoUpdateAnimBg="0"/>
      <p:bldP spid="181272" grpId="0" autoUpdateAnimBg="0"/>
      <p:bldP spid="18127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Text Box 3">
            <a:extLst>
              <a:ext uri="{FF2B5EF4-FFF2-40B4-BE49-F238E27FC236}">
                <a16:creationId xmlns:a16="http://schemas.microsoft.com/office/drawing/2014/main" id="{4B265AB2-91F2-4429-AC71-428FEB250039}"/>
              </a:ext>
            </a:extLst>
          </p:cNvPr>
          <p:cNvSpPr txBox="1">
            <a:spLocks noChangeArrowheads="1"/>
          </p:cNvSpPr>
          <p:nvPr/>
        </p:nvSpPr>
        <p:spPr bwMode="auto">
          <a:xfrm>
            <a:off x="468313" y="981075"/>
            <a:ext cx="7088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设有一个速度为</a:t>
            </a:r>
            <a:r>
              <a:rPr lang="en-US" altLang="zh-CN" sz="2800" i="1">
                <a:solidFill>
                  <a:schemeClr val="tx2"/>
                </a:solidFill>
                <a:latin typeface="Book Antiqua" panose="02040602050305030304" pitchFamily="18" charset="0"/>
                <a:ea typeface="楷体_GB2312"/>
              </a:rPr>
              <a:t>v</a:t>
            </a:r>
            <a:r>
              <a:rPr lang="zh-CN" altLang="en-US" sz="2800">
                <a:solidFill>
                  <a:schemeClr val="tx2"/>
                </a:solidFill>
                <a:latin typeface="楷体_GB2312"/>
                <a:ea typeface="楷体_GB2312"/>
              </a:rPr>
              <a:t>，质量为</a:t>
            </a:r>
            <a:r>
              <a:rPr lang="en-US" altLang="zh-CN" sz="2800" i="1">
                <a:solidFill>
                  <a:schemeClr val="tx2"/>
                </a:solidFill>
                <a:latin typeface="楷体_GB2312"/>
                <a:ea typeface="楷体_GB2312"/>
              </a:rPr>
              <a:t>m</a:t>
            </a:r>
            <a:r>
              <a:rPr lang="zh-CN" altLang="en-US" sz="2800">
                <a:solidFill>
                  <a:schemeClr val="tx2"/>
                </a:solidFill>
                <a:latin typeface="楷体_GB2312"/>
                <a:ea typeface="楷体_GB2312"/>
              </a:rPr>
              <a:t>的粒子，其能量</a:t>
            </a:r>
          </a:p>
        </p:txBody>
      </p:sp>
      <p:sp>
        <p:nvSpPr>
          <p:cNvPr id="204804" name="Text Box 4">
            <a:extLst>
              <a:ext uri="{FF2B5EF4-FFF2-40B4-BE49-F238E27FC236}">
                <a16:creationId xmlns:a16="http://schemas.microsoft.com/office/drawing/2014/main" id="{FB270E52-A66E-4041-8766-FDA3E9479277}"/>
              </a:ext>
            </a:extLst>
          </p:cNvPr>
          <p:cNvSpPr txBox="1">
            <a:spLocks noChangeArrowheads="1"/>
          </p:cNvSpPr>
          <p:nvPr/>
        </p:nvSpPr>
        <p:spPr bwMode="auto">
          <a:xfrm>
            <a:off x="468313" y="2209800"/>
            <a:ext cx="3455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考虑到</a:t>
            </a:r>
            <a:r>
              <a:rPr lang="en-US" altLang="zh-CN" sz="2800" i="1">
                <a:solidFill>
                  <a:schemeClr val="tx2"/>
                </a:solidFill>
                <a:latin typeface="楷体_GB2312"/>
                <a:ea typeface="楷体_GB2312"/>
              </a:rPr>
              <a:t>E</a:t>
            </a:r>
            <a:r>
              <a:rPr lang="zh-CN" altLang="en-US" sz="2800">
                <a:solidFill>
                  <a:schemeClr val="tx2"/>
                </a:solidFill>
                <a:latin typeface="楷体_GB2312"/>
                <a:ea typeface="楷体_GB2312"/>
              </a:rPr>
              <a:t>的增量 </a:t>
            </a:r>
          </a:p>
        </p:txBody>
      </p:sp>
      <p:sp>
        <p:nvSpPr>
          <p:cNvPr id="204810" name="Text Box 10">
            <a:extLst>
              <a:ext uri="{FF2B5EF4-FFF2-40B4-BE49-F238E27FC236}">
                <a16:creationId xmlns:a16="http://schemas.microsoft.com/office/drawing/2014/main" id="{2F50AAB2-65CC-4910-89B9-C7F369AE4B0E}"/>
              </a:ext>
            </a:extLst>
          </p:cNvPr>
          <p:cNvSpPr txBox="1">
            <a:spLocks noChangeArrowheads="1"/>
          </p:cNvSpPr>
          <p:nvPr/>
        </p:nvSpPr>
        <p:spPr bwMode="auto">
          <a:xfrm>
            <a:off x="3051175" y="5992813"/>
            <a:ext cx="4751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能量与时间不确定关系式</a:t>
            </a:r>
          </a:p>
        </p:txBody>
      </p:sp>
      <p:sp>
        <p:nvSpPr>
          <p:cNvPr id="204811" name="Text Box 11">
            <a:extLst>
              <a:ext uri="{FF2B5EF4-FFF2-40B4-BE49-F238E27FC236}">
                <a16:creationId xmlns:a16="http://schemas.microsoft.com/office/drawing/2014/main" id="{49227B0F-EFEE-4D90-B9DF-68F3D6D34A10}"/>
              </a:ext>
            </a:extLst>
          </p:cNvPr>
          <p:cNvSpPr txBox="1">
            <a:spLocks noChangeArrowheads="1"/>
          </p:cNvSpPr>
          <p:nvPr/>
        </p:nvSpPr>
        <p:spPr bwMode="auto">
          <a:xfrm>
            <a:off x="611188" y="587692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即：</a:t>
            </a:r>
          </a:p>
        </p:txBody>
      </p:sp>
      <p:sp>
        <p:nvSpPr>
          <p:cNvPr id="204812" name="Oval 12">
            <a:extLst>
              <a:ext uri="{FF2B5EF4-FFF2-40B4-BE49-F238E27FC236}">
                <a16:creationId xmlns:a16="http://schemas.microsoft.com/office/drawing/2014/main" id="{4779C936-6166-4AF9-9BC6-DD45CA70F4C2}"/>
              </a:ext>
            </a:extLst>
          </p:cNvPr>
          <p:cNvSpPr>
            <a:spLocks noChangeArrowheads="1"/>
          </p:cNvSpPr>
          <p:nvPr/>
        </p:nvSpPr>
        <p:spPr bwMode="auto">
          <a:xfrm>
            <a:off x="1511300" y="3052763"/>
            <a:ext cx="792163" cy="520700"/>
          </a:xfrm>
          <a:prstGeom prst="ellipse">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04813" name="Oval 13">
            <a:extLst>
              <a:ext uri="{FF2B5EF4-FFF2-40B4-BE49-F238E27FC236}">
                <a16:creationId xmlns:a16="http://schemas.microsoft.com/office/drawing/2014/main" id="{7B1ABC7F-F030-4077-A6DA-A8EF4F649E9C}"/>
              </a:ext>
            </a:extLst>
          </p:cNvPr>
          <p:cNvSpPr>
            <a:spLocks noChangeArrowheads="1"/>
          </p:cNvSpPr>
          <p:nvPr/>
        </p:nvSpPr>
        <p:spPr bwMode="auto">
          <a:xfrm>
            <a:off x="3470275" y="4310063"/>
            <a:ext cx="727075" cy="487362"/>
          </a:xfrm>
          <a:prstGeom prst="ellipse">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35848" name="Text Box 14">
            <a:extLst>
              <a:ext uri="{FF2B5EF4-FFF2-40B4-BE49-F238E27FC236}">
                <a16:creationId xmlns:a16="http://schemas.microsoft.com/office/drawing/2014/main" id="{9C01C4BD-C8B5-4A9C-A049-2C9FE9F40876}"/>
              </a:ext>
            </a:extLst>
          </p:cNvPr>
          <p:cNvSpPr txBox="1">
            <a:spLocks noChangeArrowheads="1"/>
          </p:cNvSpPr>
          <p:nvPr/>
        </p:nvSpPr>
        <p:spPr bwMode="auto">
          <a:xfrm>
            <a:off x="250825" y="333375"/>
            <a:ext cx="5834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黑体" panose="02010609060101010101" pitchFamily="49" charset="-122"/>
              </a:rPr>
              <a:t>3.2.</a:t>
            </a:r>
            <a:r>
              <a:rPr lang="zh-CN" altLang="en-US" sz="2800">
                <a:solidFill>
                  <a:srgbClr val="0000CC"/>
                </a:solidFill>
                <a:latin typeface="楷体_GB2312"/>
                <a:ea typeface="黑体" panose="02010609060101010101" pitchFamily="49" charset="-122"/>
              </a:rPr>
              <a:t>能量和时间的不确定关系 </a:t>
            </a:r>
          </a:p>
        </p:txBody>
      </p:sp>
      <p:sp>
        <p:nvSpPr>
          <p:cNvPr id="35849" name="Text Box 1049">
            <a:extLst>
              <a:ext uri="{FF2B5EF4-FFF2-40B4-BE49-F238E27FC236}">
                <a16:creationId xmlns:a16="http://schemas.microsoft.com/office/drawing/2014/main" id="{18DCACB6-CA6E-4CCA-805A-0ACB345F2761}"/>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24</a:t>
            </a:r>
            <a:endParaRPr lang="en-US" altLang="zh-CN" sz="2800">
              <a:solidFill>
                <a:schemeClr val="tx2"/>
              </a:solidFill>
              <a:latin typeface="楷体_GB2312"/>
              <a:ea typeface="楷体_GB2312"/>
            </a:endParaRPr>
          </a:p>
        </p:txBody>
      </p:sp>
      <p:sp>
        <p:nvSpPr>
          <p:cNvPr id="2" name="矩形 1">
            <a:extLst>
              <a:ext uri="{FF2B5EF4-FFF2-40B4-BE49-F238E27FC236}">
                <a16:creationId xmlns:a16="http://schemas.microsoft.com/office/drawing/2014/main" id="{C0C65CB6-C4AA-44BA-BFEE-22BE5D1ED0D8}"/>
              </a:ext>
            </a:extLst>
          </p:cNvPr>
          <p:cNvSpPr>
            <a:spLocks noRot="1" noChangeAspect="1" noMove="1" noResize="1" noEditPoints="1" noAdjustHandles="1" noChangeArrowheads="1" noChangeShapeType="1" noTextEdit="1"/>
          </p:cNvSpPr>
          <p:nvPr/>
        </p:nvSpPr>
        <p:spPr>
          <a:xfrm>
            <a:off x="2144385" y="1544700"/>
            <a:ext cx="3215687" cy="531684"/>
          </a:xfrm>
          <a:prstGeom prst="rect">
            <a:avLst/>
          </a:prstGeom>
          <a:blipFill rotWithShape="0">
            <a:blip r:embed="rId2"/>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06A1A3BC-E017-4E36-815A-BFA7EAFBBFE0}"/>
              </a:ext>
            </a:extLst>
          </p:cNvPr>
          <p:cNvSpPr>
            <a:spLocks noRot="1" noChangeAspect="1" noMove="1" noResize="1" noEditPoints="1" noAdjustHandles="1" noChangeArrowheads="1" noChangeShapeType="1" noTextEdit="1"/>
          </p:cNvSpPr>
          <p:nvPr/>
        </p:nvSpPr>
        <p:spPr>
          <a:xfrm>
            <a:off x="2303463" y="2214709"/>
            <a:ext cx="6039160" cy="523220"/>
          </a:xfrm>
          <a:prstGeom prst="rect">
            <a:avLst/>
          </a:prstGeom>
          <a:blipFill rotWithShape="0">
            <a:blip r:embed="rId3"/>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B98235F8-9BF3-4BC2-B600-A2C87A5B4F21}"/>
              </a:ext>
            </a:extLst>
          </p:cNvPr>
          <p:cNvSpPr>
            <a:spLocks noRot="1" noChangeAspect="1" noMove="1" noResize="1" noEditPoints="1" noAdjustHandles="1" noChangeArrowheads="1" noChangeShapeType="1" noTextEdit="1"/>
          </p:cNvSpPr>
          <p:nvPr/>
        </p:nvSpPr>
        <p:spPr>
          <a:xfrm>
            <a:off x="1509713" y="2776655"/>
            <a:ext cx="4300600" cy="957057"/>
          </a:xfrm>
          <a:prstGeom prst="rect">
            <a:avLst/>
          </a:prstGeom>
          <a:blipFill rotWithShape="0">
            <a:blip r:embed="rId4"/>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47CAF1C5-7224-4463-BDD6-6EEFD10FC677}"/>
              </a:ext>
            </a:extLst>
          </p:cNvPr>
          <p:cNvSpPr>
            <a:spLocks noRot="1" noChangeAspect="1" noMove="1" noResize="1" noEditPoints="1" noAdjustHandles="1" noChangeArrowheads="1" noChangeShapeType="1" noTextEdit="1"/>
          </p:cNvSpPr>
          <p:nvPr/>
        </p:nvSpPr>
        <p:spPr>
          <a:xfrm>
            <a:off x="1950717" y="3932135"/>
            <a:ext cx="1353191" cy="523220"/>
          </a:xfrm>
          <a:prstGeom prst="rect">
            <a:avLst/>
          </a:prstGeom>
          <a:blipFill rotWithShape="0">
            <a:blip r:embed="rId5"/>
            <a:stretch>
              <a:fillRect/>
            </a:stretch>
          </a:blipFill>
        </p:spPr>
        <p:txBody>
          <a:bodyPr/>
          <a:lstStyle/>
          <a:p>
            <a:pPr>
              <a:defRPr/>
            </a:pPr>
            <a:r>
              <a:rPr lang="en-US">
                <a:noFill/>
              </a:rPr>
              <a:t> </a:t>
            </a:r>
          </a:p>
        </p:txBody>
      </p:sp>
      <p:sp>
        <p:nvSpPr>
          <p:cNvPr id="6" name="矩形 5">
            <a:extLst>
              <a:ext uri="{FF2B5EF4-FFF2-40B4-BE49-F238E27FC236}">
                <a16:creationId xmlns:a16="http://schemas.microsoft.com/office/drawing/2014/main" id="{90D8F80B-9C17-483A-8EFF-29A33718920D}"/>
              </a:ext>
            </a:extLst>
          </p:cNvPr>
          <p:cNvSpPr>
            <a:spLocks noRot="1" noChangeAspect="1" noMove="1" noResize="1" noEditPoints="1" noAdjustHandles="1" noChangeArrowheads="1" noChangeShapeType="1" noTextEdit="1"/>
          </p:cNvSpPr>
          <p:nvPr/>
        </p:nvSpPr>
        <p:spPr>
          <a:xfrm>
            <a:off x="3044232" y="3740150"/>
            <a:ext cx="1638718" cy="901785"/>
          </a:xfrm>
          <a:prstGeom prst="rect">
            <a:avLst/>
          </a:prstGeom>
          <a:blipFill rotWithShape="0">
            <a:blip r:embed="rId6"/>
            <a:stretch>
              <a:fillRect/>
            </a:stretch>
          </a:blipFill>
        </p:spPr>
        <p:txBody>
          <a:bodyPr/>
          <a:lstStyle/>
          <a:p>
            <a:pPr>
              <a:defRPr/>
            </a:pPr>
            <a:r>
              <a:rPr lang="en-US">
                <a:noFill/>
              </a:rPr>
              <a:t> </a:t>
            </a:r>
          </a:p>
        </p:txBody>
      </p:sp>
      <p:sp>
        <p:nvSpPr>
          <p:cNvPr id="7" name="矩形 6">
            <a:extLst>
              <a:ext uri="{FF2B5EF4-FFF2-40B4-BE49-F238E27FC236}">
                <a16:creationId xmlns:a16="http://schemas.microsoft.com/office/drawing/2014/main" id="{9F6300DB-C78D-4BD1-8A36-26E3EA242366}"/>
              </a:ext>
            </a:extLst>
          </p:cNvPr>
          <p:cNvSpPr>
            <a:spLocks noRot="1" noChangeAspect="1" noMove="1" noResize="1" noEditPoints="1" noAdjustHandles="1" noChangeArrowheads="1" noChangeShapeType="1" noTextEdit="1"/>
          </p:cNvSpPr>
          <p:nvPr/>
        </p:nvSpPr>
        <p:spPr>
          <a:xfrm>
            <a:off x="1856388" y="4675477"/>
            <a:ext cx="3466655" cy="907556"/>
          </a:xfrm>
          <a:prstGeom prst="rect">
            <a:avLst/>
          </a:prstGeom>
          <a:blipFill rotWithShape="0">
            <a:blip r:embed="rId7"/>
            <a:stretch>
              <a:fillRect/>
            </a:stretch>
          </a:blipFill>
        </p:spPr>
        <p:txBody>
          <a:bodyPr/>
          <a:lstStyle/>
          <a:p>
            <a:pPr>
              <a:defRPr/>
            </a:pPr>
            <a:r>
              <a:rPr lang="en-US">
                <a:noFill/>
              </a:rPr>
              <a:t> </a:t>
            </a:r>
          </a:p>
        </p:txBody>
      </p:sp>
      <p:sp>
        <p:nvSpPr>
          <p:cNvPr id="8" name="矩形 7">
            <a:extLst>
              <a:ext uri="{FF2B5EF4-FFF2-40B4-BE49-F238E27FC236}">
                <a16:creationId xmlns:a16="http://schemas.microsoft.com/office/drawing/2014/main" id="{07C3F60F-E0D2-4047-81D4-773E8857AF6B}"/>
              </a:ext>
            </a:extLst>
          </p:cNvPr>
          <p:cNvSpPr>
            <a:spLocks noRot="1" noChangeAspect="1" noMove="1" noResize="1" noEditPoints="1" noAdjustHandles="1" noChangeArrowheads="1" noChangeShapeType="1" noTextEdit="1"/>
          </p:cNvSpPr>
          <p:nvPr/>
        </p:nvSpPr>
        <p:spPr>
          <a:xfrm>
            <a:off x="1184492" y="5682703"/>
            <a:ext cx="1859740" cy="907556"/>
          </a:xfrm>
          <a:prstGeom prst="rect">
            <a:avLst/>
          </a:prstGeom>
          <a:blipFill rotWithShape="0">
            <a:blip r:embed="rId8"/>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0480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288" fill="hold" grpId="0" nodeType="clickEffect">
                                  <p:stCondLst>
                                    <p:cond delay="0"/>
                                  </p:stCondLst>
                                  <p:childTnLst>
                                    <p:set>
                                      <p:cBhvr>
                                        <p:cTn id="39" dur="1" fill="hold">
                                          <p:stCondLst>
                                            <p:cond delay="0"/>
                                          </p:stCondLst>
                                        </p:cTn>
                                        <p:tgtEl>
                                          <p:spTgt spid="204813"/>
                                        </p:tgtEl>
                                        <p:attrNameLst>
                                          <p:attrName>style.visibility</p:attrName>
                                        </p:attrNameLst>
                                      </p:cBhvr>
                                      <p:to>
                                        <p:strVal val="visible"/>
                                      </p:to>
                                    </p:set>
                                    <p:anim calcmode="lin" valueType="num">
                                      <p:cBhvr>
                                        <p:cTn id="40" dur="500" fill="hold"/>
                                        <p:tgtEl>
                                          <p:spTgt spid="204813"/>
                                        </p:tgtEl>
                                        <p:attrNameLst>
                                          <p:attrName>ppt_w</p:attrName>
                                        </p:attrNameLst>
                                      </p:cBhvr>
                                      <p:tavLst>
                                        <p:tav tm="0">
                                          <p:val>
                                            <p:strVal val="4/3*#ppt_w"/>
                                          </p:val>
                                        </p:tav>
                                        <p:tav tm="100000">
                                          <p:val>
                                            <p:strVal val="#ppt_w"/>
                                          </p:val>
                                        </p:tav>
                                      </p:tavLst>
                                    </p:anim>
                                    <p:anim calcmode="lin" valueType="num">
                                      <p:cBhvr>
                                        <p:cTn id="41" dur="500" fill="hold"/>
                                        <p:tgtEl>
                                          <p:spTgt spid="204813"/>
                                        </p:tgtEl>
                                        <p:attrNameLst>
                                          <p:attrName>ppt_h</p:attrName>
                                        </p:attrNameLst>
                                      </p:cBhvr>
                                      <p:tavLst>
                                        <p:tav tm="0">
                                          <p:val>
                                            <p:strVal val="4/3*#ppt_h"/>
                                          </p:val>
                                        </p:tav>
                                        <p:tav tm="100000">
                                          <p:val>
                                            <p:strVal val="#ppt_h"/>
                                          </p:val>
                                        </p:tav>
                                      </p:tavLst>
                                    </p:anim>
                                  </p:childTnLst>
                                </p:cTn>
                              </p:par>
                              <p:par>
                                <p:cTn id="42" presetID="23" presetClass="entr" presetSubtype="288" fill="hold" grpId="0" nodeType="withEffect">
                                  <p:stCondLst>
                                    <p:cond delay="0"/>
                                  </p:stCondLst>
                                  <p:childTnLst>
                                    <p:set>
                                      <p:cBhvr>
                                        <p:cTn id="43" dur="1" fill="hold">
                                          <p:stCondLst>
                                            <p:cond delay="0"/>
                                          </p:stCondLst>
                                        </p:cTn>
                                        <p:tgtEl>
                                          <p:spTgt spid="204812"/>
                                        </p:tgtEl>
                                        <p:attrNameLst>
                                          <p:attrName>style.visibility</p:attrName>
                                        </p:attrNameLst>
                                      </p:cBhvr>
                                      <p:to>
                                        <p:strVal val="visible"/>
                                      </p:to>
                                    </p:set>
                                    <p:anim calcmode="lin" valueType="num">
                                      <p:cBhvr>
                                        <p:cTn id="44" dur="500" fill="hold"/>
                                        <p:tgtEl>
                                          <p:spTgt spid="204812"/>
                                        </p:tgtEl>
                                        <p:attrNameLst>
                                          <p:attrName>ppt_w</p:attrName>
                                        </p:attrNameLst>
                                      </p:cBhvr>
                                      <p:tavLst>
                                        <p:tav tm="0">
                                          <p:val>
                                            <p:strVal val="4/3*#ppt_w"/>
                                          </p:val>
                                        </p:tav>
                                        <p:tav tm="100000">
                                          <p:val>
                                            <p:strVal val="#ppt_w"/>
                                          </p:val>
                                        </p:tav>
                                      </p:tavLst>
                                    </p:anim>
                                    <p:anim calcmode="lin" valueType="num">
                                      <p:cBhvr>
                                        <p:cTn id="45" dur="500" fill="hold"/>
                                        <p:tgtEl>
                                          <p:spTgt spid="204812"/>
                                        </p:tgtEl>
                                        <p:attrNameLst>
                                          <p:attrName>ppt_h</p:attrName>
                                        </p:attrNameLst>
                                      </p:cBhvr>
                                      <p:tavLst>
                                        <p:tav tm="0">
                                          <p:val>
                                            <p:strVal val="4/3*#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04811"/>
                                        </p:tgtEl>
                                        <p:attrNameLst>
                                          <p:attrName>style.visibility</p:attrName>
                                        </p:attrNameLst>
                                      </p:cBhvr>
                                      <p:to>
                                        <p:strVal val="visible"/>
                                      </p:to>
                                    </p:se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04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autoUpdateAnimBg="0"/>
      <p:bldP spid="204804" grpId="0" autoUpdateAnimBg="0"/>
      <p:bldP spid="204810" grpId="0" autoUpdateAnimBg="0"/>
      <p:bldP spid="204811" grpId="0" autoUpdateAnimBg="0"/>
      <p:bldP spid="204812" grpId="0" animBg="1"/>
      <p:bldP spid="2048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a:extLst>
              <a:ext uri="{FF2B5EF4-FFF2-40B4-BE49-F238E27FC236}">
                <a16:creationId xmlns:a16="http://schemas.microsoft.com/office/drawing/2014/main" id="{67933A6A-ACE7-4391-A452-2F965A8E6469}"/>
              </a:ext>
            </a:extLst>
          </p:cNvPr>
          <p:cNvSpPr txBox="1">
            <a:spLocks noChangeArrowheads="1"/>
          </p:cNvSpPr>
          <p:nvPr/>
        </p:nvSpPr>
        <p:spPr bwMode="auto">
          <a:xfrm>
            <a:off x="179388" y="981075"/>
            <a:ext cx="8569325"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FontTx/>
              <a:buNone/>
            </a:pPr>
            <a:r>
              <a:rPr lang="en-US" altLang="zh-CN" sz="2800">
                <a:solidFill>
                  <a:schemeClr val="tx2"/>
                </a:solidFill>
                <a:latin typeface="楷体_GB2312"/>
                <a:ea typeface="楷体_GB2312"/>
              </a:rPr>
              <a:t>  1º </a:t>
            </a:r>
            <a:r>
              <a:rPr lang="zh-CN" altLang="en-US" sz="2800">
                <a:solidFill>
                  <a:schemeClr val="tx2"/>
                </a:solidFill>
                <a:latin typeface="楷体_GB2312"/>
                <a:ea typeface="楷体_GB2312"/>
              </a:rPr>
              <a:t>若一体系处于某状态的</a:t>
            </a:r>
            <a:r>
              <a:rPr lang="zh-CN" altLang="en-US" sz="2800">
                <a:solidFill>
                  <a:srgbClr val="FF0000"/>
                </a:solidFill>
                <a:latin typeface="楷体_GB2312"/>
                <a:ea typeface="楷体_GB2312"/>
              </a:rPr>
              <a:t>时间不确定量为</a:t>
            </a:r>
            <a:r>
              <a:rPr lang="zh-CN" altLang="en-US"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t</a:t>
            </a:r>
            <a:r>
              <a:rPr lang="en-US" altLang="zh-CN" sz="2800" i="1">
                <a:solidFill>
                  <a:schemeClr val="tx2"/>
                </a:solidFill>
                <a:latin typeface="楷体_GB2312"/>
                <a:ea typeface="楷体_GB2312"/>
              </a:rPr>
              <a:t> </a:t>
            </a:r>
            <a:r>
              <a:rPr lang="zh-CN" altLang="en-US" sz="2800">
                <a:solidFill>
                  <a:schemeClr val="tx2"/>
                </a:solidFill>
                <a:latin typeface="楷体_GB2312"/>
                <a:ea typeface="楷体_GB2312"/>
              </a:rPr>
              <a:t>，那么这个状态的</a:t>
            </a:r>
            <a:r>
              <a:rPr lang="zh-CN" altLang="en-US" sz="2800">
                <a:solidFill>
                  <a:srgbClr val="FF0000"/>
                </a:solidFill>
                <a:latin typeface="楷体_GB2312"/>
                <a:ea typeface="楷体_GB2312"/>
              </a:rPr>
              <a:t>能量也有不确定范围</a:t>
            </a:r>
            <a:r>
              <a:rPr lang="zh-CN" altLang="en-US"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E</a:t>
            </a:r>
            <a:r>
              <a:rPr lang="en-US" altLang="zh-CN" sz="2800">
                <a:solidFill>
                  <a:srgbClr val="FF0000"/>
                </a:solidFill>
                <a:latin typeface="楷体_GB2312"/>
                <a:ea typeface="楷体_GB2312"/>
              </a:rPr>
              <a:t> </a:t>
            </a:r>
            <a:r>
              <a:rPr lang="zh-CN" altLang="en-US" sz="2800">
                <a:solidFill>
                  <a:schemeClr val="tx2"/>
                </a:solidFill>
                <a:latin typeface="楷体_GB2312"/>
                <a:ea typeface="楷体_GB2312"/>
              </a:rPr>
              <a:t>。（可解释光谱线宽度）</a:t>
            </a:r>
          </a:p>
        </p:txBody>
      </p:sp>
      <p:sp>
        <p:nvSpPr>
          <p:cNvPr id="205827" name="Text Box 3">
            <a:extLst>
              <a:ext uri="{FF2B5EF4-FFF2-40B4-BE49-F238E27FC236}">
                <a16:creationId xmlns:a16="http://schemas.microsoft.com/office/drawing/2014/main" id="{306FA457-086D-4895-8B6B-F7994B3F7FCD}"/>
              </a:ext>
            </a:extLst>
          </p:cNvPr>
          <p:cNvSpPr txBox="1">
            <a:spLocks noChangeArrowheads="1"/>
          </p:cNvSpPr>
          <p:nvPr/>
        </p:nvSpPr>
        <p:spPr bwMode="auto">
          <a:xfrm>
            <a:off x="466725" y="2259013"/>
            <a:ext cx="8497888"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FontTx/>
              <a:buNone/>
            </a:pPr>
            <a:r>
              <a:rPr lang="en-US" altLang="zh-CN" sz="2800">
                <a:solidFill>
                  <a:schemeClr val="tx2"/>
                </a:solidFill>
                <a:latin typeface="楷体_GB2312"/>
                <a:ea typeface="楷体_GB2312"/>
              </a:rPr>
              <a:t>2º </a:t>
            </a:r>
            <a:r>
              <a:rPr lang="zh-CN" altLang="en-US" sz="2800">
                <a:solidFill>
                  <a:schemeClr val="tx2"/>
                </a:solidFill>
                <a:latin typeface="楷体_GB2312"/>
                <a:ea typeface="楷体_GB2312"/>
              </a:rPr>
              <a:t>原子在某激发状态的</a:t>
            </a:r>
            <a:r>
              <a:rPr lang="zh-CN" altLang="en-US" sz="2800">
                <a:solidFill>
                  <a:srgbClr val="FF0000"/>
                </a:solidFill>
                <a:latin typeface="楷体_GB2312"/>
                <a:ea typeface="楷体_GB2312"/>
              </a:rPr>
              <a:t>时间越长</a:t>
            </a:r>
            <a:r>
              <a:rPr lang="zh-CN" altLang="en-US" sz="2800">
                <a:solidFill>
                  <a:schemeClr val="tx2"/>
                </a:solidFill>
                <a:latin typeface="楷体_GB2312"/>
                <a:ea typeface="楷体_GB2312"/>
              </a:rPr>
              <a:t>（</a:t>
            </a:r>
            <a:r>
              <a:rPr lang="zh-CN" altLang="en-US" sz="2800">
                <a:solidFill>
                  <a:schemeClr val="tx2"/>
                </a:solidFill>
                <a:latin typeface="楷体_GB2312"/>
                <a:ea typeface="楷体_GB2312"/>
                <a:sym typeface="Symbol" panose="05050102010706020507" pitchFamily="18" charset="2"/>
              </a:rPr>
              <a:t>激发态寿命）</a:t>
            </a:r>
            <a:r>
              <a:rPr lang="zh-CN" altLang="en-US" sz="2800">
                <a:solidFill>
                  <a:schemeClr val="tx2"/>
                </a:solidFill>
                <a:latin typeface="楷体_GB2312"/>
                <a:ea typeface="楷体_GB2312"/>
              </a:rPr>
              <a:t>，该态的</a:t>
            </a:r>
            <a:r>
              <a:rPr lang="zh-CN" altLang="en-US" sz="2800">
                <a:solidFill>
                  <a:srgbClr val="FF0000"/>
                </a:solidFill>
                <a:latin typeface="楷体_GB2312"/>
                <a:ea typeface="楷体_GB2312"/>
              </a:rPr>
              <a:t>能级宽度就越小</a:t>
            </a:r>
          </a:p>
        </p:txBody>
      </p:sp>
      <p:sp>
        <p:nvSpPr>
          <p:cNvPr id="36881" name="Text Box 6">
            <a:extLst>
              <a:ext uri="{FF2B5EF4-FFF2-40B4-BE49-F238E27FC236}">
                <a16:creationId xmlns:a16="http://schemas.microsoft.com/office/drawing/2014/main" id="{DBD5A9E8-0677-43FE-ABF2-316C2FAA998E}"/>
              </a:ext>
            </a:extLst>
          </p:cNvPr>
          <p:cNvSpPr txBox="1">
            <a:spLocks noChangeArrowheads="1"/>
          </p:cNvSpPr>
          <p:nvPr/>
        </p:nvSpPr>
        <p:spPr bwMode="auto">
          <a:xfrm>
            <a:off x="466725" y="3213100"/>
            <a:ext cx="88931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3º </a:t>
            </a:r>
            <a:r>
              <a:rPr lang="en-US" altLang="zh-CN"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E</a:t>
            </a:r>
            <a:r>
              <a:rPr lang="zh-CN" altLang="en-US" sz="2800">
                <a:solidFill>
                  <a:schemeClr val="tx2"/>
                </a:solidFill>
                <a:latin typeface="楷体_GB2312"/>
                <a:ea typeface="楷体_GB2312"/>
              </a:rPr>
              <a:t>小的能级比较稳定。如基态                            ，</a:t>
            </a:r>
            <a:r>
              <a:rPr lang="zh-CN" altLang="en-US" sz="2800">
                <a:solidFill>
                  <a:srgbClr val="FF0000"/>
                </a:solidFill>
                <a:latin typeface="楷体_GB2312"/>
                <a:ea typeface="楷体_GB2312"/>
              </a:rPr>
              <a:t>基态最稳定</a:t>
            </a:r>
            <a:r>
              <a:rPr lang="zh-CN" altLang="en-US" sz="2800">
                <a:solidFill>
                  <a:schemeClr val="tx2"/>
                </a:solidFill>
                <a:latin typeface="楷体_GB2312"/>
                <a:ea typeface="楷体_GB2312"/>
              </a:rPr>
              <a:t>。即：</a:t>
            </a:r>
            <a:r>
              <a:rPr lang="zh-CN" altLang="en-US" sz="2800">
                <a:solidFill>
                  <a:srgbClr val="FF0000"/>
                </a:solidFill>
                <a:latin typeface="楷体_GB2312"/>
                <a:ea typeface="楷体_GB2312"/>
              </a:rPr>
              <a:t>基态的能量是可以准确被测定的</a:t>
            </a:r>
            <a:r>
              <a:rPr lang="zh-CN" altLang="en-US" sz="2800">
                <a:solidFill>
                  <a:schemeClr val="tx2"/>
                </a:solidFill>
                <a:latin typeface="楷体_GB2312"/>
                <a:ea typeface="楷体_GB2312"/>
              </a:rPr>
              <a:t>。</a:t>
            </a:r>
          </a:p>
        </p:txBody>
      </p:sp>
      <p:sp>
        <p:nvSpPr>
          <p:cNvPr id="205832" name="Rectangle 8">
            <a:extLst>
              <a:ext uri="{FF2B5EF4-FFF2-40B4-BE49-F238E27FC236}">
                <a16:creationId xmlns:a16="http://schemas.microsoft.com/office/drawing/2014/main" id="{2D36687F-2FB2-4C9F-8A19-B4F33DC1B9B6}"/>
              </a:ext>
            </a:extLst>
          </p:cNvPr>
          <p:cNvSpPr>
            <a:spLocks noChangeArrowheads="1"/>
          </p:cNvSpPr>
          <p:nvPr/>
        </p:nvSpPr>
        <p:spPr bwMode="auto">
          <a:xfrm>
            <a:off x="395288" y="334963"/>
            <a:ext cx="1368425" cy="528637"/>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zh-CN" altLang="en-US" sz="2800">
                <a:solidFill>
                  <a:schemeClr val="tx2"/>
                </a:solidFill>
                <a:latin typeface="楷体_GB2312"/>
                <a:ea typeface="黑体" panose="02010609060101010101" pitchFamily="49" charset="-122"/>
              </a:rPr>
              <a:t>意义 </a:t>
            </a:r>
          </a:p>
        </p:txBody>
      </p:sp>
      <p:sp>
        <p:nvSpPr>
          <p:cNvPr id="205833" name="Text Box 9">
            <a:extLst>
              <a:ext uri="{FF2B5EF4-FFF2-40B4-BE49-F238E27FC236}">
                <a16:creationId xmlns:a16="http://schemas.microsoft.com/office/drawing/2014/main" id="{E61FEA17-3F22-4992-88D9-37AE65FC5FFC}"/>
              </a:ext>
            </a:extLst>
          </p:cNvPr>
          <p:cNvSpPr txBox="1">
            <a:spLocks noChangeArrowheads="1"/>
          </p:cNvSpPr>
          <p:nvPr/>
        </p:nvSpPr>
        <p:spPr bwMode="auto">
          <a:xfrm>
            <a:off x="431800" y="4221163"/>
            <a:ext cx="88201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en-US" altLang="zh-CN" sz="2800">
                <a:solidFill>
                  <a:schemeClr val="tx2"/>
                </a:solidFill>
                <a:latin typeface="楷体_GB2312"/>
                <a:ea typeface="楷体_GB2312"/>
              </a:rPr>
              <a:t>4º </a:t>
            </a:r>
            <a:r>
              <a:rPr lang="en-US" altLang="zh-CN" sz="2800" i="1">
                <a:solidFill>
                  <a:schemeClr val="tx2"/>
                </a:solidFill>
                <a:latin typeface="楷体_GB2312"/>
                <a:ea typeface="楷体_GB2312"/>
              </a:rPr>
              <a:t>h</a:t>
            </a:r>
            <a:r>
              <a:rPr lang="zh-CN" altLang="en-US" sz="2800">
                <a:solidFill>
                  <a:schemeClr val="tx2"/>
                </a:solidFill>
                <a:latin typeface="楷体_GB2312"/>
                <a:ea typeface="楷体_GB2312"/>
              </a:rPr>
              <a:t>具有焦尔秒的量纲，而 </a:t>
            </a:r>
            <a:r>
              <a:rPr lang="zh-CN" altLang="en-US"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x</a:t>
            </a:r>
            <a:r>
              <a:rPr lang="en-US" altLang="zh-CN"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p</a:t>
            </a:r>
            <a:r>
              <a:rPr lang="zh-CN" altLang="en-US"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E</a:t>
            </a:r>
            <a:r>
              <a:rPr lang="en-US" altLang="zh-CN" sz="2800">
                <a:solidFill>
                  <a:schemeClr val="tx2"/>
                </a:solidFill>
                <a:latin typeface="楷体_GB2312"/>
                <a:ea typeface="楷体_GB2312"/>
                <a:sym typeface="Symbol" panose="05050102010706020507" pitchFamily="18" charset="2"/>
              </a:rPr>
              <a:t></a:t>
            </a:r>
            <a:r>
              <a:rPr lang="en-US" altLang="zh-CN" sz="2800" i="1">
                <a:solidFill>
                  <a:schemeClr val="tx2"/>
                </a:solidFill>
                <a:latin typeface="楷体_GB2312"/>
                <a:ea typeface="楷体_GB2312"/>
                <a:sym typeface="Symbol" panose="05050102010706020507" pitchFamily="18" charset="2"/>
              </a:rPr>
              <a:t>t </a:t>
            </a:r>
            <a:r>
              <a:rPr lang="zh-CN" altLang="en-US" sz="2800">
                <a:solidFill>
                  <a:schemeClr val="tx2"/>
                </a:solidFill>
                <a:latin typeface="楷体_GB2312"/>
                <a:ea typeface="楷体_GB2312"/>
                <a:sym typeface="Symbol" panose="05050102010706020507" pitchFamily="18" charset="2"/>
              </a:rPr>
              <a:t>均具有焦尔秒的量纲，</a:t>
            </a:r>
          </a:p>
        </p:txBody>
      </p:sp>
      <p:sp>
        <p:nvSpPr>
          <p:cNvPr id="205834" name="Text Box 10">
            <a:extLst>
              <a:ext uri="{FF2B5EF4-FFF2-40B4-BE49-F238E27FC236}">
                <a16:creationId xmlns:a16="http://schemas.microsoft.com/office/drawing/2014/main" id="{17D2F27A-92E7-462A-A4F4-60DF8FEA4B0D}"/>
              </a:ext>
            </a:extLst>
          </p:cNvPr>
          <p:cNvSpPr txBox="1">
            <a:spLocks noChangeArrowheads="1"/>
          </p:cNvSpPr>
          <p:nvPr/>
        </p:nvSpPr>
        <p:spPr bwMode="auto">
          <a:xfrm>
            <a:off x="2339975" y="4705350"/>
            <a:ext cx="57546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x</a:t>
            </a:r>
            <a:r>
              <a:rPr lang="en-US" altLang="zh-CN"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p</a:t>
            </a:r>
            <a:r>
              <a:rPr lang="zh-CN" altLang="en-US"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E</a:t>
            </a:r>
            <a:r>
              <a:rPr lang="en-US" altLang="zh-CN" sz="2800">
                <a:solidFill>
                  <a:srgbClr val="FF0000"/>
                </a:solidFill>
                <a:latin typeface="楷体_GB2312"/>
                <a:ea typeface="楷体_GB2312"/>
                <a:sym typeface="Symbol" panose="05050102010706020507" pitchFamily="18" charset="2"/>
              </a:rPr>
              <a:t></a:t>
            </a:r>
            <a:r>
              <a:rPr lang="en-US" altLang="zh-CN" sz="2800" i="1">
                <a:solidFill>
                  <a:srgbClr val="FF0000"/>
                </a:solidFill>
                <a:latin typeface="楷体_GB2312"/>
                <a:ea typeface="楷体_GB2312"/>
                <a:sym typeface="Symbol" panose="05050102010706020507" pitchFamily="18" charset="2"/>
              </a:rPr>
              <a:t>t </a:t>
            </a:r>
            <a:r>
              <a:rPr lang="zh-CN" altLang="en-US" sz="2800">
                <a:solidFill>
                  <a:schemeClr val="tx2"/>
                </a:solidFill>
                <a:latin typeface="楷体_GB2312"/>
                <a:ea typeface="楷体_GB2312"/>
                <a:sym typeface="Symbol" panose="05050102010706020507" pitchFamily="18" charset="2"/>
              </a:rPr>
              <a:t>均称为</a:t>
            </a:r>
            <a:r>
              <a:rPr lang="zh-CN" altLang="en-US" sz="2800">
                <a:solidFill>
                  <a:srgbClr val="FF0000"/>
                </a:solidFill>
                <a:latin typeface="楷体_GB2312"/>
                <a:ea typeface="楷体_GB2312"/>
                <a:sym typeface="Symbol" panose="05050102010706020507" pitchFamily="18" charset="2"/>
              </a:rPr>
              <a:t>共轭物理量</a:t>
            </a:r>
            <a:r>
              <a:rPr lang="zh-CN" altLang="en-US" sz="2800">
                <a:solidFill>
                  <a:schemeClr val="tx2"/>
                </a:solidFill>
                <a:latin typeface="楷体_GB2312"/>
                <a:ea typeface="楷体_GB2312"/>
                <a:sym typeface="Symbol" panose="05050102010706020507" pitchFamily="18" charset="2"/>
              </a:rPr>
              <a:t>。</a:t>
            </a:r>
          </a:p>
        </p:txBody>
      </p:sp>
      <p:sp>
        <p:nvSpPr>
          <p:cNvPr id="205835" name="Text Box 11">
            <a:extLst>
              <a:ext uri="{FF2B5EF4-FFF2-40B4-BE49-F238E27FC236}">
                <a16:creationId xmlns:a16="http://schemas.microsoft.com/office/drawing/2014/main" id="{E3266A1A-2D34-472D-A83C-0B94F4A0B256}"/>
              </a:ext>
            </a:extLst>
          </p:cNvPr>
          <p:cNvSpPr txBox="1">
            <a:spLocks noChangeArrowheads="1"/>
          </p:cNvSpPr>
          <p:nvPr/>
        </p:nvSpPr>
        <p:spPr bwMode="auto">
          <a:xfrm>
            <a:off x="827088" y="5322888"/>
            <a:ext cx="525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故不确定关系式又可表达为 </a:t>
            </a:r>
          </a:p>
        </p:txBody>
      </p:sp>
      <p:sp>
        <p:nvSpPr>
          <p:cNvPr id="36879" name="Text Box 13">
            <a:extLst>
              <a:ext uri="{FF2B5EF4-FFF2-40B4-BE49-F238E27FC236}">
                <a16:creationId xmlns:a16="http://schemas.microsoft.com/office/drawing/2014/main" id="{24C12769-359E-47DB-AC74-BBD8EA60C941}"/>
              </a:ext>
            </a:extLst>
          </p:cNvPr>
          <p:cNvSpPr txBox="1">
            <a:spLocks noChangeArrowheads="1"/>
          </p:cNvSpPr>
          <p:nvPr/>
        </p:nvSpPr>
        <p:spPr bwMode="auto">
          <a:xfrm>
            <a:off x="971550" y="5949950"/>
            <a:ext cx="5905500" cy="519113"/>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黑体" panose="02010609060101010101" pitchFamily="49" charset="-122"/>
              </a:rPr>
              <a:t>一对共轭物理量的不确定量的乘积</a:t>
            </a:r>
          </a:p>
        </p:txBody>
      </p:sp>
      <p:sp>
        <p:nvSpPr>
          <p:cNvPr id="36874" name="Text Box 1049">
            <a:extLst>
              <a:ext uri="{FF2B5EF4-FFF2-40B4-BE49-F238E27FC236}">
                <a16:creationId xmlns:a16="http://schemas.microsoft.com/office/drawing/2014/main" id="{FE3D5BAB-113B-4D9C-A0C1-5443A3D5C8F4}"/>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25</a:t>
            </a:r>
            <a:endParaRPr lang="en-US" altLang="zh-CN" sz="2800">
              <a:solidFill>
                <a:schemeClr val="tx2"/>
              </a:solidFill>
              <a:latin typeface="楷体_GB2312"/>
              <a:ea typeface="楷体_GB2312"/>
            </a:endParaRPr>
          </a:p>
        </p:txBody>
      </p:sp>
      <p:grpSp>
        <p:nvGrpSpPr>
          <p:cNvPr id="36875" name="组合 2">
            <a:extLst>
              <a:ext uri="{FF2B5EF4-FFF2-40B4-BE49-F238E27FC236}">
                <a16:creationId xmlns:a16="http://schemas.microsoft.com/office/drawing/2014/main" id="{B47E5226-8ECA-483C-96CA-3F80020A249E}"/>
              </a:ext>
            </a:extLst>
          </p:cNvPr>
          <p:cNvGrpSpPr>
            <a:grpSpLocks/>
          </p:cNvGrpSpPr>
          <p:nvPr/>
        </p:nvGrpSpPr>
        <p:grpSpPr bwMode="auto">
          <a:xfrm>
            <a:off x="3587750" y="-23813"/>
            <a:ext cx="5089525" cy="927101"/>
            <a:chOff x="3587308" y="-24510"/>
            <a:chExt cx="5089968" cy="927610"/>
          </a:xfrm>
        </p:grpSpPr>
        <p:pic>
          <p:nvPicPr>
            <p:cNvPr id="2" name="Picture 17" descr="dove">
              <a:extLst>
                <a:ext uri="{FF2B5EF4-FFF2-40B4-BE49-F238E27FC236}">
                  <a16:creationId xmlns:a16="http://schemas.microsoft.com/office/drawing/2014/main" id="{A3FF7985-09AB-4DA1-8293-04459C8A2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877176" y="61913"/>
              <a:ext cx="8001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pic>
          <p:nvPicPr>
            <p:cNvPr id="36880" name="图片 1">
              <a:extLst>
                <a:ext uri="{FF2B5EF4-FFF2-40B4-BE49-F238E27FC236}">
                  <a16:creationId xmlns:a16="http://schemas.microsoft.com/office/drawing/2014/main" id="{E6019204-6B68-461C-91C2-90695310DA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7308" y="-24510"/>
              <a:ext cx="4301562" cy="92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矩形 3">
            <a:extLst>
              <a:ext uri="{FF2B5EF4-FFF2-40B4-BE49-F238E27FC236}">
                <a16:creationId xmlns:a16="http://schemas.microsoft.com/office/drawing/2014/main" id="{97F96ECA-60EA-4AC7-8B76-D11EB1B2CD2C}"/>
              </a:ext>
            </a:extLst>
          </p:cNvPr>
          <p:cNvSpPr>
            <a:spLocks noRot="1" noChangeAspect="1" noMove="1" noResize="1" noEditPoints="1" noAdjustHandles="1" noChangeArrowheads="1" noChangeShapeType="1" noTextEdit="1"/>
          </p:cNvSpPr>
          <p:nvPr/>
        </p:nvSpPr>
        <p:spPr>
          <a:xfrm>
            <a:off x="4044391" y="2718269"/>
            <a:ext cx="2421497" cy="523220"/>
          </a:xfrm>
          <a:prstGeom prst="rect">
            <a:avLst/>
          </a:prstGeom>
          <a:blipFill rotWithShape="0">
            <a:blip r:embed="rId4"/>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4F432A1F-38A3-4C8F-9188-E40F96B1B50B}"/>
              </a:ext>
            </a:extLst>
          </p:cNvPr>
          <p:cNvSpPr>
            <a:spLocks noRot="1" noChangeAspect="1" noMove="1" noResize="1" noEditPoints="1" noAdjustHandles="1" noChangeArrowheads="1" noChangeShapeType="1" noTextEdit="1"/>
          </p:cNvSpPr>
          <p:nvPr/>
        </p:nvSpPr>
        <p:spPr>
          <a:xfrm>
            <a:off x="5738089" y="3213100"/>
            <a:ext cx="2907398" cy="523220"/>
          </a:xfrm>
          <a:prstGeom prst="rect">
            <a:avLst/>
          </a:prstGeom>
          <a:blipFill rotWithShape="0">
            <a:blip r:embed="rId5"/>
            <a:stretch>
              <a:fillRect/>
            </a:stretch>
          </a:blipFill>
        </p:spPr>
        <p:txBody>
          <a:bodyPr/>
          <a:lstStyle/>
          <a:p>
            <a:pPr>
              <a:defRPr/>
            </a:pPr>
            <a:r>
              <a:rPr lang="en-US">
                <a:noFill/>
              </a:rPr>
              <a:t> </a:t>
            </a:r>
          </a:p>
        </p:txBody>
      </p:sp>
      <p:sp>
        <p:nvSpPr>
          <p:cNvPr id="6" name="矩形 5">
            <a:extLst>
              <a:ext uri="{FF2B5EF4-FFF2-40B4-BE49-F238E27FC236}">
                <a16:creationId xmlns:a16="http://schemas.microsoft.com/office/drawing/2014/main" id="{8E0BE55D-C5E8-4787-82ED-33045BF240E6}"/>
              </a:ext>
            </a:extLst>
          </p:cNvPr>
          <p:cNvSpPr>
            <a:spLocks noRot="1" noChangeAspect="1" noMove="1" noResize="1" noEditPoints="1" noAdjustHandles="1" noChangeArrowheads="1" noChangeShapeType="1" noTextEdit="1"/>
          </p:cNvSpPr>
          <p:nvPr/>
        </p:nvSpPr>
        <p:spPr>
          <a:xfrm>
            <a:off x="6412333" y="5745751"/>
            <a:ext cx="946478" cy="907556"/>
          </a:xfrm>
          <a:prstGeom prst="rect">
            <a:avLst/>
          </a:prstGeom>
          <a:blipFill rotWithShape="0">
            <a:blip r:embed="rId6"/>
            <a:stretch>
              <a:fillRect/>
            </a:stretch>
          </a:blipFill>
        </p:spPr>
        <p:txBody>
          <a:bodyPr/>
          <a:lstStyle/>
          <a:p>
            <a:pPr>
              <a:defRPr/>
            </a:pPr>
            <a:r>
              <a:rPr lang="en-US">
                <a:no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832"/>
                                        </p:tgtEl>
                                        <p:attrNameLst>
                                          <p:attrName>style.visibility</p:attrName>
                                        </p:attrNameLst>
                                      </p:cBhvr>
                                      <p:to>
                                        <p:strVal val="visible"/>
                                      </p:to>
                                    </p:set>
                                    <p:animEffect transition="in" filter="blinds(horizontal)">
                                      <p:cBhvr>
                                        <p:cTn id="7" dur="500"/>
                                        <p:tgtEl>
                                          <p:spTgt spid="2058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826"/>
                                        </p:tgtEl>
                                        <p:attrNameLst>
                                          <p:attrName>style.visibility</p:attrName>
                                        </p:attrNameLst>
                                      </p:cBhvr>
                                      <p:to>
                                        <p:strVal val="visible"/>
                                      </p:to>
                                    </p:set>
                                    <p:animEffect transition="in" filter="blinds(horizontal)">
                                      <p:cBhvr>
                                        <p:cTn id="12" dur="500"/>
                                        <p:tgtEl>
                                          <p:spTgt spid="2058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827"/>
                                        </p:tgtEl>
                                        <p:attrNameLst>
                                          <p:attrName>style.visibility</p:attrName>
                                        </p:attrNameLst>
                                      </p:cBhvr>
                                      <p:to>
                                        <p:strVal val="visible"/>
                                      </p:to>
                                    </p:set>
                                    <p:animEffect transition="in" filter="blinds(horizontal)">
                                      <p:cBhvr>
                                        <p:cTn id="17" dur="500"/>
                                        <p:tgtEl>
                                          <p:spTgt spid="205827"/>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6881"/>
                                        </p:tgtEl>
                                        <p:attrNameLst>
                                          <p:attrName>style.visibility</p:attrName>
                                        </p:attrNameLst>
                                      </p:cBhvr>
                                      <p:to>
                                        <p:strVal val="visible"/>
                                      </p:to>
                                    </p:set>
                                    <p:animEffect transition="in" filter="wipe(down)">
                                      <p:cBhvr>
                                        <p:cTn id="25" dur="500"/>
                                        <p:tgtEl>
                                          <p:spTgt spid="36881"/>
                                        </p:tgtEl>
                                      </p:cBhvr>
                                    </p:animEffect>
                                  </p:childTnLst>
                                </p:cTn>
                              </p:par>
                              <p:par>
                                <p:cTn id="26" presetID="22" presetClass="entr" presetSubtype="8"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058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0583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0583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P spid="205827" grpId="0"/>
      <p:bldP spid="36881" grpId="0"/>
      <p:bldP spid="205832" grpId="0" animBg="1"/>
      <p:bldP spid="205833" grpId="0" autoUpdateAnimBg="0"/>
      <p:bldP spid="205834" grpId="0" autoUpdateAnimBg="0"/>
      <p:bldP spid="205835" grpId="0" autoUpdateAnimBg="0"/>
      <p:bldP spid="368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772" name="Object 4">
            <a:extLst>
              <a:ext uri="{FF2B5EF4-FFF2-40B4-BE49-F238E27FC236}">
                <a16:creationId xmlns:a16="http://schemas.microsoft.com/office/drawing/2014/main" id="{84FCFD20-91BB-4F3A-8012-D7E219AADF9F}"/>
              </a:ext>
            </a:extLst>
          </p:cNvPr>
          <p:cNvGraphicFramePr>
            <a:graphicFrameLocks/>
          </p:cNvGraphicFramePr>
          <p:nvPr/>
        </p:nvGraphicFramePr>
        <p:xfrm>
          <a:off x="2633663" y="2468563"/>
          <a:ext cx="3162300" cy="673100"/>
        </p:xfrm>
        <a:graphic>
          <a:graphicData uri="http://schemas.openxmlformats.org/presentationml/2006/ole">
            <mc:AlternateContent xmlns:mc="http://schemas.openxmlformats.org/markup-compatibility/2006">
              <mc:Choice xmlns:v="urn:schemas-microsoft-com:vml" Requires="v">
                <p:oleObj spid="_x0000_s37909" name="Equation" r:id="rId3" imgW="3162300" imgH="673100" progId="Equation.DSMT4">
                  <p:embed/>
                </p:oleObj>
              </mc:Choice>
              <mc:Fallback>
                <p:oleObj name="Equation" r:id="rId3" imgW="3162300" imgH="673100"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2468563"/>
                        <a:ext cx="31623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73" name="Text Box 5">
            <a:extLst>
              <a:ext uri="{FF2B5EF4-FFF2-40B4-BE49-F238E27FC236}">
                <a16:creationId xmlns:a16="http://schemas.microsoft.com/office/drawing/2014/main" id="{AA65EB9E-2941-4343-A051-D4172BF0DDB2}"/>
              </a:ext>
            </a:extLst>
          </p:cNvPr>
          <p:cNvSpPr txBox="1">
            <a:spLocks noChangeArrowheads="1"/>
          </p:cNvSpPr>
          <p:nvPr/>
        </p:nvSpPr>
        <p:spPr bwMode="auto">
          <a:xfrm>
            <a:off x="785813" y="2643188"/>
            <a:ext cx="2149475" cy="525462"/>
          </a:xfrm>
          <a:prstGeom prst="rect">
            <a:avLst/>
          </a:prstGeom>
          <a:noFill/>
          <a:ln w="9525">
            <a:noFill/>
            <a:miter lim="800000"/>
            <a:headEnd/>
            <a:tailEnd/>
          </a:ln>
        </p:spPr>
        <p:txBody>
          <a:bodyPr lIns="90000" tIns="46800" rIns="90000" bIns="46800">
            <a:spAutoFit/>
          </a:bodyPr>
          <a:lstStyle/>
          <a:p>
            <a:pPr eaLnBrk="1" hangingPunct="1">
              <a:spcBef>
                <a:spcPct val="50000"/>
              </a:spcBef>
              <a:defRPr/>
            </a:pPr>
            <a:r>
              <a:rPr lang="zh-CN" altLang="en-US" dirty="0">
                <a:solidFill>
                  <a:schemeClr val="tx2"/>
                </a:solidFill>
                <a:latin typeface="+mn-ea"/>
                <a:ea typeface="+mn-ea"/>
                <a:cs typeface="+mn-cs"/>
              </a:rPr>
              <a:t>由波函数：</a:t>
            </a:r>
          </a:p>
        </p:txBody>
      </p:sp>
      <p:graphicFrame>
        <p:nvGraphicFramePr>
          <p:cNvPr id="160774" name="Object 6">
            <a:extLst>
              <a:ext uri="{FF2B5EF4-FFF2-40B4-BE49-F238E27FC236}">
                <a16:creationId xmlns:a16="http://schemas.microsoft.com/office/drawing/2014/main" id="{2083786F-CF66-4DE3-898B-8692E9376962}"/>
              </a:ext>
            </a:extLst>
          </p:cNvPr>
          <p:cNvGraphicFramePr>
            <a:graphicFrameLocks/>
          </p:cNvGraphicFramePr>
          <p:nvPr/>
        </p:nvGraphicFramePr>
        <p:xfrm>
          <a:off x="2570163" y="3284538"/>
          <a:ext cx="2019300" cy="863600"/>
        </p:xfrm>
        <a:graphic>
          <a:graphicData uri="http://schemas.openxmlformats.org/presentationml/2006/ole">
            <mc:AlternateContent xmlns:mc="http://schemas.openxmlformats.org/markup-compatibility/2006">
              <mc:Choice xmlns:v="urn:schemas-microsoft-com:vml" Requires="v">
                <p:oleObj spid="_x0000_s37910" name="Equation" r:id="rId5" imgW="2019300" imgH="863600" progId="Equation.DSMT4">
                  <p:embed/>
                </p:oleObj>
              </mc:Choice>
              <mc:Fallback>
                <p:oleObj name="Equation" r:id="rId5" imgW="2019300" imgH="863600" progId="Equation.DSMT4">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163" y="3284538"/>
                        <a:ext cx="20193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5" name="Object 7">
            <a:extLst>
              <a:ext uri="{FF2B5EF4-FFF2-40B4-BE49-F238E27FC236}">
                <a16:creationId xmlns:a16="http://schemas.microsoft.com/office/drawing/2014/main" id="{E34A7379-DE1B-48BA-8607-180DB0681FFC}"/>
              </a:ext>
            </a:extLst>
          </p:cNvPr>
          <p:cNvGraphicFramePr>
            <a:graphicFrameLocks/>
          </p:cNvGraphicFramePr>
          <p:nvPr/>
        </p:nvGraphicFramePr>
        <p:xfrm>
          <a:off x="5056188" y="3305175"/>
          <a:ext cx="2006600" cy="785813"/>
        </p:xfrm>
        <a:graphic>
          <a:graphicData uri="http://schemas.openxmlformats.org/presentationml/2006/ole">
            <mc:AlternateContent xmlns:mc="http://schemas.openxmlformats.org/markup-compatibility/2006">
              <mc:Choice xmlns:v="urn:schemas-microsoft-com:vml" Requires="v">
                <p:oleObj spid="_x0000_s37911" name="Equation" r:id="rId7" imgW="2006600" imgH="787400" progId="Equation.DSMT4">
                  <p:embed/>
                </p:oleObj>
              </mc:Choice>
              <mc:Fallback>
                <p:oleObj name="Equation" r:id="rId7" imgW="2006600" imgH="787400" progId="Equation.DSMT4">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6188" y="3305175"/>
                        <a:ext cx="20066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76" name="Text Box 8">
            <a:extLst>
              <a:ext uri="{FF2B5EF4-FFF2-40B4-BE49-F238E27FC236}">
                <a16:creationId xmlns:a16="http://schemas.microsoft.com/office/drawing/2014/main" id="{4D705091-E28B-4E54-8D00-02FED4498DC1}"/>
              </a:ext>
            </a:extLst>
          </p:cNvPr>
          <p:cNvSpPr txBox="1">
            <a:spLocks noChangeArrowheads="1"/>
          </p:cNvSpPr>
          <p:nvPr/>
        </p:nvSpPr>
        <p:spPr bwMode="auto">
          <a:xfrm>
            <a:off x="785813" y="4214813"/>
            <a:ext cx="3124200" cy="525462"/>
          </a:xfrm>
          <a:prstGeom prst="rect">
            <a:avLst/>
          </a:prstGeom>
          <a:noFill/>
          <a:ln w="9525">
            <a:noFill/>
            <a:miter lim="800000"/>
            <a:headEnd/>
            <a:tailEnd/>
          </a:ln>
        </p:spPr>
        <p:txBody>
          <a:bodyPr lIns="90000" tIns="46800" rIns="90000" bIns="46800">
            <a:spAutoFit/>
          </a:bodyPr>
          <a:lstStyle/>
          <a:p>
            <a:pPr eaLnBrk="1" hangingPunct="1">
              <a:spcBef>
                <a:spcPct val="50000"/>
              </a:spcBef>
              <a:defRPr/>
            </a:pPr>
            <a:r>
              <a:rPr lang="zh-CN" altLang="en-US" dirty="0">
                <a:solidFill>
                  <a:schemeClr val="tx2"/>
                </a:solidFill>
                <a:latin typeface="+mn-ea"/>
                <a:ea typeface="+mn-ea"/>
                <a:cs typeface="+mn-cs"/>
              </a:rPr>
              <a:t>对</a:t>
            </a:r>
            <a:r>
              <a:rPr lang="zh-CN" altLang="en-US" dirty="0">
                <a:solidFill>
                  <a:srgbClr val="0033CC"/>
                </a:solidFill>
                <a:latin typeface="+mn-ea"/>
                <a:ea typeface="+mn-ea"/>
                <a:cs typeface="+mn-cs"/>
              </a:rPr>
              <a:t>自由运动</a:t>
            </a:r>
            <a:r>
              <a:rPr lang="zh-CN" altLang="en-US" dirty="0">
                <a:solidFill>
                  <a:schemeClr val="tx2"/>
                </a:solidFill>
                <a:latin typeface="+mn-ea"/>
                <a:ea typeface="+mn-ea"/>
                <a:cs typeface="+mn-cs"/>
              </a:rPr>
              <a:t>粒子：</a:t>
            </a:r>
          </a:p>
        </p:txBody>
      </p:sp>
      <p:graphicFrame>
        <p:nvGraphicFramePr>
          <p:cNvPr id="160777" name="Object 9">
            <a:extLst>
              <a:ext uri="{FF2B5EF4-FFF2-40B4-BE49-F238E27FC236}">
                <a16:creationId xmlns:a16="http://schemas.microsoft.com/office/drawing/2014/main" id="{D111373A-0815-4DCF-BB01-D503A37FE1E2}"/>
              </a:ext>
            </a:extLst>
          </p:cNvPr>
          <p:cNvGraphicFramePr>
            <a:graphicFrameLocks/>
          </p:cNvGraphicFramePr>
          <p:nvPr/>
        </p:nvGraphicFramePr>
        <p:xfrm>
          <a:off x="3643313" y="4224338"/>
          <a:ext cx="1579562" cy="503237"/>
        </p:xfrm>
        <a:graphic>
          <a:graphicData uri="http://schemas.openxmlformats.org/presentationml/2006/ole">
            <mc:AlternateContent xmlns:mc="http://schemas.openxmlformats.org/markup-compatibility/2006">
              <mc:Choice xmlns:v="urn:schemas-microsoft-com:vml" Requires="v">
                <p:oleObj spid="_x0000_s37912" name="Equation" r:id="rId9" imgW="1524000" imgH="469900" progId="Equation.DSMT4">
                  <p:embed/>
                </p:oleObj>
              </mc:Choice>
              <mc:Fallback>
                <p:oleObj name="Equation" r:id="rId9" imgW="1524000" imgH="469900" progId="Equation.DSMT4">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4224338"/>
                        <a:ext cx="15795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78" name="Text Box 10">
            <a:extLst>
              <a:ext uri="{FF2B5EF4-FFF2-40B4-BE49-F238E27FC236}">
                <a16:creationId xmlns:a16="http://schemas.microsoft.com/office/drawing/2014/main" id="{F540989B-5DC2-4594-A2E3-71732F36A505}"/>
              </a:ext>
            </a:extLst>
          </p:cNvPr>
          <p:cNvSpPr txBox="1">
            <a:spLocks noChangeArrowheads="1"/>
          </p:cNvSpPr>
          <p:nvPr/>
        </p:nvSpPr>
        <p:spPr bwMode="auto">
          <a:xfrm>
            <a:off x="928688" y="4929188"/>
            <a:ext cx="2714625" cy="525462"/>
          </a:xfrm>
          <a:prstGeom prst="rect">
            <a:avLst/>
          </a:prstGeom>
          <a:noFill/>
          <a:ln w="9525">
            <a:noFill/>
            <a:miter lim="800000"/>
            <a:headEnd/>
            <a:tailEnd/>
          </a:ln>
        </p:spPr>
        <p:txBody>
          <a:bodyPr lIns="90000" tIns="46800" rIns="90000" bIns="46800">
            <a:spAutoFit/>
          </a:bodyPr>
          <a:lstStyle/>
          <a:p>
            <a:pPr eaLnBrk="1" hangingPunct="1">
              <a:spcBef>
                <a:spcPct val="50000"/>
              </a:spcBef>
              <a:defRPr/>
            </a:pPr>
            <a:r>
              <a:rPr lang="zh-CN" altLang="en-US" dirty="0">
                <a:solidFill>
                  <a:schemeClr val="tx2"/>
                </a:solidFill>
                <a:latin typeface="+mn-ea"/>
                <a:ea typeface="+mn-ea"/>
                <a:cs typeface="+mn-cs"/>
              </a:rPr>
              <a:t>代入上式可得：</a:t>
            </a:r>
          </a:p>
        </p:txBody>
      </p:sp>
      <p:graphicFrame>
        <p:nvGraphicFramePr>
          <p:cNvPr id="160779" name="Object 11">
            <a:extLst>
              <a:ext uri="{FF2B5EF4-FFF2-40B4-BE49-F238E27FC236}">
                <a16:creationId xmlns:a16="http://schemas.microsoft.com/office/drawing/2014/main" id="{A434D10B-D2DE-42A9-8946-39E447773E97}"/>
              </a:ext>
            </a:extLst>
          </p:cNvPr>
          <p:cNvGraphicFramePr>
            <a:graphicFrameLocks/>
          </p:cNvGraphicFramePr>
          <p:nvPr/>
        </p:nvGraphicFramePr>
        <p:xfrm>
          <a:off x="2214563" y="5661025"/>
          <a:ext cx="4264025" cy="936625"/>
        </p:xfrm>
        <a:graphic>
          <a:graphicData uri="http://schemas.openxmlformats.org/presentationml/2006/ole">
            <mc:AlternateContent xmlns:mc="http://schemas.openxmlformats.org/markup-compatibility/2006">
              <mc:Choice xmlns:v="urn:schemas-microsoft-com:vml" Requires="v">
                <p:oleObj spid="_x0000_s37913" name="MathType 6.0 Equation" r:id="rId11" imgW="4191000" imgH="863600" progId="Equation.DSMT4">
                  <p:embed/>
                </p:oleObj>
              </mc:Choice>
              <mc:Fallback>
                <p:oleObj name="MathType 6.0 Equation" r:id="rId11" imgW="4191000" imgH="863600" progId="Equation.DSMT4">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4563" y="5661025"/>
                        <a:ext cx="42640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82" name="Rectangle 14">
            <a:extLst>
              <a:ext uri="{FF2B5EF4-FFF2-40B4-BE49-F238E27FC236}">
                <a16:creationId xmlns:a16="http://schemas.microsoft.com/office/drawing/2014/main" id="{373173CD-E66C-4B1D-B06C-6854D61A59A8}"/>
              </a:ext>
            </a:extLst>
          </p:cNvPr>
          <p:cNvSpPr>
            <a:spLocks noChangeArrowheads="1"/>
          </p:cNvSpPr>
          <p:nvPr/>
        </p:nvSpPr>
        <p:spPr bwMode="auto">
          <a:xfrm>
            <a:off x="1928813" y="1928813"/>
            <a:ext cx="6805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800">
                <a:solidFill>
                  <a:schemeClr val="tx2"/>
                </a:solidFill>
                <a:latin typeface="Times New Roman" panose="02020603050405020304" pitchFamily="18" charset="0"/>
                <a:ea typeface="楷体_GB2312"/>
              </a:rPr>
              <a:t>——</a:t>
            </a:r>
            <a:r>
              <a:rPr kumimoji="0" lang="zh-CN" altLang="en-US" sz="2800" u="sng">
                <a:solidFill>
                  <a:schemeClr val="tx2"/>
                </a:solidFill>
                <a:latin typeface="Times New Roman" panose="02020603050405020304" pitchFamily="18" charset="0"/>
                <a:ea typeface="楷体_GB2312"/>
              </a:rPr>
              <a:t>低速微观粒子</a:t>
            </a:r>
            <a:r>
              <a:rPr kumimoji="0" lang="zh-CN" altLang="en-US" sz="2800">
                <a:solidFill>
                  <a:schemeClr val="tx2"/>
                </a:solidFill>
                <a:latin typeface="Times New Roman" panose="02020603050405020304" pitchFamily="18" charset="0"/>
                <a:ea typeface="楷体_GB2312"/>
              </a:rPr>
              <a:t>的波函数所遵循的方程                                                         </a:t>
            </a:r>
          </a:p>
        </p:txBody>
      </p:sp>
      <p:sp>
        <p:nvSpPr>
          <p:cNvPr id="160783" name="Text Box 15">
            <a:extLst>
              <a:ext uri="{FF2B5EF4-FFF2-40B4-BE49-F238E27FC236}">
                <a16:creationId xmlns:a16="http://schemas.microsoft.com/office/drawing/2014/main" id="{767FEF67-7B64-4121-A2C8-85B92358C877}"/>
              </a:ext>
            </a:extLst>
          </p:cNvPr>
          <p:cNvSpPr txBox="1">
            <a:spLocks noChangeArrowheads="1"/>
          </p:cNvSpPr>
          <p:nvPr/>
        </p:nvSpPr>
        <p:spPr bwMode="auto">
          <a:xfrm>
            <a:off x="1979613" y="188913"/>
            <a:ext cx="5400675" cy="1066800"/>
          </a:xfrm>
          <a:prstGeom prst="rect">
            <a:avLst/>
          </a:prstGeom>
          <a:noFill/>
          <a:ln w="9525">
            <a:noFill/>
            <a:miter lim="800000"/>
            <a:headEnd/>
            <a:tailEnd/>
          </a:ln>
          <a:effectLst/>
        </p:spPr>
        <p:txBody>
          <a:bodyPr>
            <a:spAutoFit/>
          </a:bodyPr>
          <a:lstStyle/>
          <a:p>
            <a:pPr algn="ctr" eaLnBrk="1" hangingPunct="1">
              <a:defRPr/>
            </a:pP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4</a:t>
            </a: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节  薛定谔波动方程</a:t>
            </a:r>
            <a:r>
              <a:rPr lang="zh-CN" altLang="en-US" sz="3200" dirty="0">
                <a:solidFill>
                  <a:schemeClr val="tx2"/>
                </a:solidFill>
                <a:latin typeface="Times New Roman" pitchFamily="18" charset="0"/>
                <a:ea typeface="宋体" pitchFamily="2" charset="-122"/>
                <a:cs typeface="+mn-cs"/>
              </a:rPr>
              <a:t> </a:t>
            </a:r>
          </a:p>
          <a:p>
            <a:pPr algn="ctr" eaLnBrk="1" hangingPunct="1">
              <a:defRPr/>
            </a:pPr>
            <a:r>
              <a:rPr lang="zh-CN" altLang="en-US" sz="2400" dirty="0">
                <a:solidFill>
                  <a:schemeClr val="tx2"/>
                </a:solidFill>
                <a:latin typeface="Times New Roman" pitchFamily="18" charset="0"/>
                <a:ea typeface="宋体" pitchFamily="2" charset="-122"/>
                <a:cs typeface="+mn-cs"/>
              </a:rPr>
              <a:t>  </a:t>
            </a:r>
            <a:r>
              <a:rPr lang="en-US" altLang="zh-CN" sz="2400" dirty="0">
                <a:solidFill>
                  <a:schemeClr val="tx2"/>
                </a:solidFill>
                <a:latin typeface="Times New Roman" pitchFamily="18" charset="0"/>
                <a:ea typeface="宋体" pitchFamily="2" charset="-122"/>
                <a:cs typeface="+mn-cs"/>
              </a:rPr>
              <a:t>Schr</a:t>
            </a:r>
            <a:r>
              <a:rPr lang="en-US" altLang="zh-CN" sz="2400" dirty="0">
                <a:solidFill>
                  <a:schemeClr val="tx2"/>
                </a:solidFill>
                <a:latin typeface="Times New Roman" pitchFamily="18" charset="0"/>
                <a:ea typeface="宋体" pitchFamily="2" charset="-122"/>
                <a:cs typeface="Arial" charset="0"/>
              </a:rPr>
              <a:t>ö</a:t>
            </a:r>
            <a:r>
              <a:rPr lang="en-US" altLang="zh-CN" sz="2400" dirty="0">
                <a:solidFill>
                  <a:schemeClr val="tx2"/>
                </a:solidFill>
                <a:latin typeface="Times New Roman" pitchFamily="18" charset="0"/>
                <a:ea typeface="宋体" pitchFamily="2" charset="-122"/>
                <a:cs typeface="+mn-cs"/>
              </a:rPr>
              <a:t>dinger’s</a:t>
            </a:r>
            <a:r>
              <a:rPr lang="en-US" altLang="zh-CN" sz="2400" i="1" dirty="0">
                <a:solidFill>
                  <a:schemeClr val="tx2"/>
                </a:solidFill>
                <a:latin typeface="Times New Roman" pitchFamily="18" charset="0"/>
                <a:ea typeface="宋体" pitchFamily="2" charset="-122"/>
                <a:cs typeface="+mn-cs"/>
              </a:rPr>
              <a:t> </a:t>
            </a:r>
            <a:r>
              <a:rPr lang="en-US" altLang="zh-CN" sz="2400" dirty="0">
                <a:solidFill>
                  <a:schemeClr val="tx2"/>
                </a:solidFill>
                <a:latin typeface="Times New Roman" pitchFamily="18" charset="0"/>
                <a:ea typeface="宋体" pitchFamily="2" charset="-122"/>
                <a:cs typeface="+mn-cs"/>
              </a:rPr>
              <a:t>Equation</a:t>
            </a:r>
            <a:r>
              <a:rPr lang="en-US" altLang="zh-CN" sz="3200" i="1" dirty="0">
                <a:solidFill>
                  <a:schemeClr val="tx2"/>
                </a:solidFill>
                <a:latin typeface="Times New Roman" pitchFamily="18" charset="0"/>
                <a:ea typeface="宋体" pitchFamily="2" charset="-122"/>
                <a:cs typeface="+mn-cs"/>
              </a:rPr>
              <a:t> </a:t>
            </a:r>
            <a:endParaRPr lang="en-US" altLang="zh-CN" sz="3200" b="0" dirty="0">
              <a:solidFill>
                <a:schemeClr val="tx2"/>
              </a:solidFill>
              <a:latin typeface="Times New Roman" pitchFamily="18" charset="0"/>
              <a:ea typeface="宋体" pitchFamily="2" charset="-122"/>
              <a:cs typeface="+mn-cs"/>
            </a:endParaRPr>
          </a:p>
        </p:txBody>
      </p:sp>
      <p:sp>
        <p:nvSpPr>
          <p:cNvPr id="160785" name="Text Box 17">
            <a:extLst>
              <a:ext uri="{FF2B5EF4-FFF2-40B4-BE49-F238E27FC236}">
                <a16:creationId xmlns:a16="http://schemas.microsoft.com/office/drawing/2014/main" id="{478B2A5A-4A67-4FD3-955C-40CFEA00257B}"/>
              </a:ext>
            </a:extLst>
          </p:cNvPr>
          <p:cNvSpPr txBox="1">
            <a:spLocks noChangeArrowheads="1"/>
          </p:cNvSpPr>
          <p:nvPr/>
        </p:nvSpPr>
        <p:spPr bwMode="auto">
          <a:xfrm>
            <a:off x="142875" y="135731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4.1 </a:t>
            </a:r>
            <a:r>
              <a:rPr lang="zh-CN" altLang="en-US" sz="2800">
                <a:solidFill>
                  <a:srgbClr val="0000CC"/>
                </a:solidFill>
                <a:latin typeface="Times New Roman" panose="02020603050405020304" pitchFamily="18" charset="0"/>
                <a:ea typeface="楷体_GB2312"/>
              </a:rPr>
              <a:t>薛定谔波动方程</a:t>
            </a:r>
            <a:endParaRPr lang="zh-CN" altLang="en-US" sz="2800" b="0">
              <a:solidFill>
                <a:srgbClr val="0000CC"/>
              </a:solidFill>
              <a:latin typeface="Times New Roman" panose="02020603050405020304" pitchFamily="18" charset="0"/>
              <a:ea typeface="楷体_GB2312"/>
            </a:endParaRPr>
          </a:p>
        </p:txBody>
      </p:sp>
      <p:sp>
        <p:nvSpPr>
          <p:cNvPr id="160786" name="AutoShape 18">
            <a:extLst>
              <a:ext uri="{FF2B5EF4-FFF2-40B4-BE49-F238E27FC236}">
                <a16:creationId xmlns:a16="http://schemas.microsoft.com/office/drawing/2014/main" id="{42C23F28-59C7-4A41-8B3C-40F8C96D11C9}"/>
              </a:ext>
            </a:extLst>
          </p:cNvPr>
          <p:cNvSpPr>
            <a:spLocks noChangeArrowheads="1"/>
          </p:cNvSpPr>
          <p:nvPr/>
        </p:nvSpPr>
        <p:spPr bwMode="auto">
          <a:xfrm>
            <a:off x="5435600" y="4581525"/>
            <a:ext cx="3297238" cy="1081088"/>
          </a:xfrm>
          <a:prstGeom prst="wedgeRoundRectCallout">
            <a:avLst>
              <a:gd name="adj1" fmla="val -83606"/>
              <a:gd name="adj2" fmla="val 58292"/>
              <a:gd name="adj3" fmla="val 16667"/>
            </a:avLst>
          </a:prstGeom>
          <a:solidFill>
            <a:srgbClr val="FFC1FF"/>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0" lang="zh-CN" altLang="zh-CN" sz="2800">
              <a:solidFill>
                <a:schemeClr val="tx2"/>
              </a:solidFill>
              <a:ea typeface="楷体_GB2312"/>
            </a:endParaRPr>
          </a:p>
        </p:txBody>
      </p:sp>
      <p:sp>
        <p:nvSpPr>
          <p:cNvPr id="160787" name="Text Box 19">
            <a:extLst>
              <a:ext uri="{FF2B5EF4-FFF2-40B4-BE49-F238E27FC236}">
                <a16:creationId xmlns:a16="http://schemas.microsoft.com/office/drawing/2014/main" id="{3E8DB12C-6D2A-4F84-9E1C-486E0B064245}"/>
              </a:ext>
            </a:extLst>
          </p:cNvPr>
          <p:cNvSpPr txBox="1">
            <a:spLocks noChangeArrowheads="1"/>
          </p:cNvSpPr>
          <p:nvPr/>
        </p:nvSpPr>
        <p:spPr bwMode="auto">
          <a:xfrm>
            <a:off x="5072063" y="4670425"/>
            <a:ext cx="3940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a:solidFill>
                  <a:schemeClr val="tx2"/>
                </a:solidFill>
                <a:latin typeface="楷体_GB2312"/>
                <a:ea typeface="楷体_GB2312"/>
              </a:rPr>
              <a:t>一维</a:t>
            </a:r>
            <a:r>
              <a:rPr lang="zh-CN" altLang="en-US" sz="2800" u="sng">
                <a:solidFill>
                  <a:srgbClr val="0033CC"/>
                </a:solidFill>
                <a:latin typeface="楷体_GB2312"/>
                <a:ea typeface="楷体_GB2312"/>
              </a:rPr>
              <a:t>自由运动</a:t>
            </a:r>
            <a:r>
              <a:rPr lang="zh-CN" altLang="en-US" sz="2800">
                <a:solidFill>
                  <a:schemeClr val="tx2"/>
                </a:solidFill>
                <a:latin typeface="楷体_GB2312"/>
                <a:ea typeface="楷体_GB2312"/>
              </a:rPr>
              <a:t>粒子</a:t>
            </a:r>
          </a:p>
          <a:p>
            <a:pPr algn="ctr" eaLnBrk="1" hangingPunct="1">
              <a:spcBef>
                <a:spcPct val="0"/>
              </a:spcBef>
              <a:buFontTx/>
              <a:buNone/>
            </a:pPr>
            <a:r>
              <a:rPr lang="zh-CN" altLang="en-US" sz="2800">
                <a:solidFill>
                  <a:schemeClr val="tx2"/>
                </a:solidFill>
                <a:latin typeface="楷体_GB2312"/>
                <a:ea typeface="楷体_GB2312"/>
              </a:rPr>
              <a:t>的波函数满足的方程</a:t>
            </a:r>
          </a:p>
        </p:txBody>
      </p:sp>
      <p:sp>
        <p:nvSpPr>
          <p:cNvPr id="37903" name="Text Box 20">
            <a:extLst>
              <a:ext uri="{FF2B5EF4-FFF2-40B4-BE49-F238E27FC236}">
                <a16:creationId xmlns:a16="http://schemas.microsoft.com/office/drawing/2014/main" id="{9A84C5A5-38A3-492A-968A-56C1CA8A08CC}"/>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27</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0783"/>
                                        </p:tgtEl>
                                        <p:attrNameLst>
                                          <p:attrName>style.visibility</p:attrName>
                                        </p:attrNameLst>
                                      </p:cBhvr>
                                      <p:to>
                                        <p:strVal val="visible"/>
                                      </p:to>
                                    </p:set>
                                    <p:animEffect transition="in" filter="slide(fromLeft)">
                                      <p:cBhvr>
                                        <p:cTn id="7" dur="500"/>
                                        <p:tgtEl>
                                          <p:spTgt spid="1607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0785"/>
                                        </p:tgtEl>
                                        <p:attrNameLst>
                                          <p:attrName>style.visibility</p:attrName>
                                        </p:attrNameLst>
                                      </p:cBhvr>
                                      <p:to>
                                        <p:strVal val="visible"/>
                                      </p:to>
                                    </p:set>
                                    <p:animEffect transition="in" filter="blinds(horizontal)">
                                      <p:cBhvr>
                                        <p:cTn id="12" dur="500"/>
                                        <p:tgtEl>
                                          <p:spTgt spid="16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0782"/>
                                        </p:tgtEl>
                                        <p:attrNameLst>
                                          <p:attrName>style.visibility</p:attrName>
                                        </p:attrNameLst>
                                      </p:cBhvr>
                                      <p:to>
                                        <p:strVal val="visible"/>
                                      </p:to>
                                    </p:set>
                                    <p:animEffect transition="in" filter="blinds(horizontal)">
                                      <p:cBhvr>
                                        <p:cTn id="17" dur="500"/>
                                        <p:tgtEl>
                                          <p:spTgt spid="1607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0773"/>
                                        </p:tgtEl>
                                        <p:attrNameLst>
                                          <p:attrName>style.visibility</p:attrName>
                                        </p:attrNameLst>
                                      </p:cBhvr>
                                      <p:to>
                                        <p:strVal val="visible"/>
                                      </p:to>
                                    </p:set>
                                    <p:animEffect transition="in" filter="blinds(horizontal)">
                                      <p:cBhvr>
                                        <p:cTn id="22" dur="500"/>
                                        <p:tgtEl>
                                          <p:spTgt spid="1607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60772"/>
                                        </p:tgtEl>
                                        <p:attrNameLst>
                                          <p:attrName>style.visibility</p:attrName>
                                        </p:attrNameLst>
                                      </p:cBhvr>
                                      <p:to>
                                        <p:strVal val="visible"/>
                                      </p:to>
                                    </p:set>
                                    <p:animEffect transition="in" filter="blinds(horizontal)">
                                      <p:cBhvr>
                                        <p:cTn id="27" dur="500"/>
                                        <p:tgtEl>
                                          <p:spTgt spid="1607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60774"/>
                                        </p:tgtEl>
                                        <p:attrNameLst>
                                          <p:attrName>style.visibility</p:attrName>
                                        </p:attrNameLst>
                                      </p:cBhvr>
                                      <p:to>
                                        <p:strVal val="visible"/>
                                      </p:to>
                                    </p:set>
                                    <p:animEffect transition="in" filter="blinds(horizontal)">
                                      <p:cBhvr>
                                        <p:cTn id="32" dur="500"/>
                                        <p:tgtEl>
                                          <p:spTgt spid="1607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60775"/>
                                        </p:tgtEl>
                                        <p:attrNameLst>
                                          <p:attrName>style.visibility</p:attrName>
                                        </p:attrNameLst>
                                      </p:cBhvr>
                                      <p:to>
                                        <p:strVal val="visible"/>
                                      </p:to>
                                    </p:set>
                                    <p:animEffect transition="in" filter="blinds(horizontal)">
                                      <p:cBhvr>
                                        <p:cTn id="37" dur="500"/>
                                        <p:tgtEl>
                                          <p:spTgt spid="1607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0776"/>
                                        </p:tgtEl>
                                        <p:attrNameLst>
                                          <p:attrName>style.visibility</p:attrName>
                                        </p:attrNameLst>
                                      </p:cBhvr>
                                      <p:to>
                                        <p:strVal val="visible"/>
                                      </p:to>
                                    </p:set>
                                    <p:animEffect transition="in" filter="blinds(horizontal)">
                                      <p:cBhvr>
                                        <p:cTn id="42" dur="500"/>
                                        <p:tgtEl>
                                          <p:spTgt spid="1607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60777"/>
                                        </p:tgtEl>
                                        <p:attrNameLst>
                                          <p:attrName>style.visibility</p:attrName>
                                        </p:attrNameLst>
                                      </p:cBhvr>
                                      <p:to>
                                        <p:strVal val="visible"/>
                                      </p:to>
                                    </p:set>
                                    <p:animEffect transition="in" filter="blinds(horizontal)">
                                      <p:cBhvr>
                                        <p:cTn id="47" dur="500"/>
                                        <p:tgtEl>
                                          <p:spTgt spid="16077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0778"/>
                                        </p:tgtEl>
                                        <p:attrNameLst>
                                          <p:attrName>style.visibility</p:attrName>
                                        </p:attrNameLst>
                                      </p:cBhvr>
                                      <p:to>
                                        <p:strVal val="visible"/>
                                      </p:to>
                                    </p:set>
                                    <p:animEffect transition="in" filter="blinds(horizontal)">
                                      <p:cBhvr>
                                        <p:cTn id="52" dur="500"/>
                                        <p:tgtEl>
                                          <p:spTgt spid="16077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60779"/>
                                        </p:tgtEl>
                                        <p:attrNameLst>
                                          <p:attrName>style.visibility</p:attrName>
                                        </p:attrNameLst>
                                      </p:cBhvr>
                                      <p:to>
                                        <p:strVal val="visible"/>
                                      </p:to>
                                    </p:set>
                                    <p:animEffect transition="in" filter="blinds(horizontal)">
                                      <p:cBhvr>
                                        <p:cTn id="57" dur="500"/>
                                        <p:tgtEl>
                                          <p:spTgt spid="16077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60786"/>
                                        </p:tgtEl>
                                        <p:attrNameLst>
                                          <p:attrName>style.visibility</p:attrName>
                                        </p:attrNameLst>
                                      </p:cBhvr>
                                      <p:to>
                                        <p:strVal val="visible"/>
                                      </p:to>
                                    </p:set>
                                    <p:animEffect transition="in" filter="blinds(horizontal)">
                                      <p:cBhvr>
                                        <p:cTn id="62" dur="500"/>
                                        <p:tgtEl>
                                          <p:spTgt spid="16078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60787"/>
                                        </p:tgtEl>
                                        <p:attrNameLst>
                                          <p:attrName>style.visibility</p:attrName>
                                        </p:attrNameLst>
                                      </p:cBhvr>
                                      <p:to>
                                        <p:strVal val="visible"/>
                                      </p:to>
                                    </p:set>
                                    <p:animEffect transition="in" filter="wipe(left)">
                                      <p:cBhvr>
                                        <p:cTn id="65" dur="500"/>
                                        <p:tgtEl>
                                          <p:spTgt spid="160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p:bldP spid="160776" grpId="0"/>
      <p:bldP spid="160778" grpId="0"/>
      <p:bldP spid="160782" grpId="0"/>
      <p:bldP spid="160783" grpId="0"/>
      <p:bldP spid="160785" grpId="0"/>
      <p:bldP spid="160786" grpId="0" animBg="1"/>
      <p:bldP spid="16078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6" name="Object 4">
            <a:extLst>
              <a:ext uri="{FF2B5EF4-FFF2-40B4-BE49-F238E27FC236}">
                <a16:creationId xmlns:a16="http://schemas.microsoft.com/office/drawing/2014/main" id="{8D46E4EF-9918-4DD2-BEF7-9768EE631F5C}"/>
              </a:ext>
            </a:extLst>
          </p:cNvPr>
          <p:cNvGraphicFramePr>
            <a:graphicFrameLocks/>
          </p:cNvGraphicFramePr>
          <p:nvPr/>
        </p:nvGraphicFramePr>
        <p:xfrm>
          <a:off x="3419475" y="765175"/>
          <a:ext cx="1801813" cy="825500"/>
        </p:xfrm>
        <a:graphic>
          <a:graphicData uri="http://schemas.openxmlformats.org/presentationml/2006/ole">
            <mc:AlternateContent xmlns:mc="http://schemas.openxmlformats.org/markup-compatibility/2006">
              <mc:Choice xmlns:v="urn:schemas-microsoft-com:vml" Requires="v">
                <p:oleObj spid="_x0000_s38930" name="Equation" r:id="rId3" imgW="1803400" imgH="825500" progId="Equation.DSMT4">
                  <p:embed/>
                </p:oleObj>
              </mc:Choice>
              <mc:Fallback>
                <p:oleObj name="Equation" r:id="rId3" imgW="1803400" imgH="825500"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765175"/>
                        <a:ext cx="18018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7" name="Text Box 5">
            <a:extLst>
              <a:ext uri="{FF2B5EF4-FFF2-40B4-BE49-F238E27FC236}">
                <a16:creationId xmlns:a16="http://schemas.microsoft.com/office/drawing/2014/main" id="{22A97E43-F0BD-4F6E-9D48-81FBAB7CBC63}"/>
              </a:ext>
            </a:extLst>
          </p:cNvPr>
          <p:cNvSpPr txBox="1">
            <a:spLocks noChangeArrowheads="1"/>
          </p:cNvSpPr>
          <p:nvPr/>
        </p:nvSpPr>
        <p:spPr bwMode="auto">
          <a:xfrm>
            <a:off x="714375" y="1484313"/>
            <a:ext cx="37449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波函数满足的方程为：</a:t>
            </a:r>
          </a:p>
        </p:txBody>
      </p:sp>
      <p:graphicFrame>
        <p:nvGraphicFramePr>
          <p:cNvPr id="161798" name="Object 6">
            <a:extLst>
              <a:ext uri="{FF2B5EF4-FFF2-40B4-BE49-F238E27FC236}">
                <a16:creationId xmlns:a16="http://schemas.microsoft.com/office/drawing/2014/main" id="{42517AD2-8236-41C2-A0CE-DF7E38741904}"/>
              </a:ext>
            </a:extLst>
          </p:cNvPr>
          <p:cNvGraphicFramePr>
            <a:graphicFrameLocks/>
          </p:cNvGraphicFramePr>
          <p:nvPr/>
        </p:nvGraphicFramePr>
        <p:xfrm>
          <a:off x="2124075" y="1989138"/>
          <a:ext cx="5229225" cy="825500"/>
        </p:xfrm>
        <a:graphic>
          <a:graphicData uri="http://schemas.openxmlformats.org/presentationml/2006/ole">
            <mc:AlternateContent xmlns:mc="http://schemas.openxmlformats.org/markup-compatibility/2006">
              <mc:Choice xmlns:v="urn:schemas-microsoft-com:vml" Requires="v">
                <p:oleObj spid="_x0000_s38931" name="Equation" r:id="rId5" imgW="5232400" imgH="825500" progId="Equation.DSMT4">
                  <p:embed/>
                </p:oleObj>
              </mc:Choice>
              <mc:Fallback>
                <p:oleObj name="Equation" r:id="rId5" imgW="5232400" imgH="825500" progId="Equation.DSMT4">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989138"/>
                        <a:ext cx="52292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9" name="Text Box 7">
            <a:extLst>
              <a:ext uri="{FF2B5EF4-FFF2-40B4-BE49-F238E27FC236}">
                <a16:creationId xmlns:a16="http://schemas.microsoft.com/office/drawing/2014/main" id="{83C9583E-FA5E-457C-B330-5B608CE1B71D}"/>
              </a:ext>
            </a:extLst>
          </p:cNvPr>
          <p:cNvSpPr txBox="1">
            <a:spLocks noChangeArrowheads="1"/>
          </p:cNvSpPr>
          <p:nvPr/>
        </p:nvSpPr>
        <p:spPr bwMode="auto">
          <a:xfrm>
            <a:off x="612775" y="2852738"/>
            <a:ext cx="74882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上式扩展到三维空间即为</a:t>
            </a:r>
            <a:r>
              <a:rPr lang="zh-CN" altLang="en-US" sz="2800">
                <a:solidFill>
                  <a:srgbClr val="0000CC"/>
                </a:solidFill>
                <a:latin typeface="Times New Roman" panose="02020603050405020304" pitchFamily="18" charset="0"/>
                <a:ea typeface="楷体_GB2312"/>
              </a:rPr>
              <a:t>薛定谔波动方程：</a:t>
            </a:r>
          </a:p>
        </p:txBody>
      </p:sp>
      <p:sp>
        <p:nvSpPr>
          <p:cNvPr id="161801" name="Rectangle 9">
            <a:extLst>
              <a:ext uri="{FF2B5EF4-FFF2-40B4-BE49-F238E27FC236}">
                <a16:creationId xmlns:a16="http://schemas.microsoft.com/office/drawing/2014/main" id="{BA690803-A050-40EB-AF4C-915B73DFD8EF}"/>
              </a:ext>
            </a:extLst>
          </p:cNvPr>
          <p:cNvSpPr>
            <a:spLocks noChangeArrowheads="1"/>
          </p:cNvSpPr>
          <p:nvPr/>
        </p:nvSpPr>
        <p:spPr bwMode="auto">
          <a:xfrm>
            <a:off x="428625" y="285750"/>
            <a:ext cx="6119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0" lang="zh-CN" altLang="en-US" sz="2800">
                <a:solidFill>
                  <a:schemeClr val="tx2"/>
                </a:solidFill>
                <a:latin typeface="Times New Roman" panose="02020603050405020304" pitchFamily="18" charset="0"/>
                <a:ea typeface="楷体_GB2312"/>
              </a:rPr>
              <a:t> 粒子在</a:t>
            </a:r>
            <a:r>
              <a:rPr kumimoji="0" lang="zh-CN" altLang="en-US" sz="2800" u="sng">
                <a:solidFill>
                  <a:srgbClr val="0000CC"/>
                </a:solidFill>
                <a:latin typeface="Times New Roman" panose="02020603050405020304" pitchFamily="18" charset="0"/>
                <a:ea typeface="楷体_GB2312"/>
              </a:rPr>
              <a:t>势场</a:t>
            </a:r>
            <a:r>
              <a:rPr kumimoji="0" lang="en-US" altLang="zh-CN" sz="2800" i="1" u="sng">
                <a:solidFill>
                  <a:srgbClr val="0000CC"/>
                </a:solidFill>
                <a:latin typeface="Times New Roman" panose="02020603050405020304" pitchFamily="18" charset="0"/>
                <a:ea typeface="楷体_GB2312"/>
              </a:rPr>
              <a:t>V</a:t>
            </a:r>
            <a:r>
              <a:rPr kumimoji="0" lang="zh-CN" altLang="en-US" sz="2800">
                <a:solidFill>
                  <a:schemeClr val="tx2"/>
                </a:solidFill>
                <a:latin typeface="Times New Roman" panose="02020603050405020304" pitchFamily="18" charset="0"/>
                <a:ea typeface="楷体_GB2312"/>
              </a:rPr>
              <a:t>中运动，则粒子能量：</a:t>
            </a:r>
          </a:p>
        </p:txBody>
      </p:sp>
      <p:graphicFrame>
        <p:nvGraphicFramePr>
          <p:cNvPr id="161803" name="Object 11">
            <a:extLst>
              <a:ext uri="{FF2B5EF4-FFF2-40B4-BE49-F238E27FC236}">
                <a16:creationId xmlns:a16="http://schemas.microsoft.com/office/drawing/2014/main" id="{466C6868-BF0F-44E7-A6D1-F237F60C092E}"/>
              </a:ext>
            </a:extLst>
          </p:cNvPr>
          <p:cNvGraphicFramePr>
            <a:graphicFrameLocks/>
          </p:cNvGraphicFramePr>
          <p:nvPr/>
        </p:nvGraphicFramePr>
        <p:xfrm>
          <a:off x="3857625" y="4354513"/>
          <a:ext cx="3162300" cy="874712"/>
        </p:xfrm>
        <a:graphic>
          <a:graphicData uri="http://schemas.openxmlformats.org/presentationml/2006/ole">
            <mc:AlternateContent xmlns:mc="http://schemas.openxmlformats.org/markup-compatibility/2006">
              <mc:Choice xmlns:v="urn:schemas-microsoft-com:vml" Requires="v">
                <p:oleObj spid="_x0000_s38932" name="Equation" r:id="rId7" imgW="3162300" imgH="876300" progId="Equation.DSMT4">
                  <p:embed/>
                </p:oleObj>
              </mc:Choice>
              <mc:Fallback>
                <p:oleObj name="Equation" r:id="rId7" imgW="3162300" imgH="876300" progId="Equation.DSMT4">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625" y="4354513"/>
                        <a:ext cx="3162300" cy="87471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04" name="Text Box 12">
            <a:extLst>
              <a:ext uri="{FF2B5EF4-FFF2-40B4-BE49-F238E27FC236}">
                <a16:creationId xmlns:a16="http://schemas.microsoft.com/office/drawing/2014/main" id="{1E108EDB-34E7-487A-9287-56761A3D0FA7}"/>
              </a:ext>
            </a:extLst>
          </p:cNvPr>
          <p:cNvSpPr txBox="1">
            <a:spLocks noChangeArrowheads="1"/>
          </p:cNvSpPr>
          <p:nvPr/>
        </p:nvSpPr>
        <p:spPr bwMode="auto">
          <a:xfrm>
            <a:off x="1978025" y="4425950"/>
            <a:ext cx="223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式中符号：</a:t>
            </a:r>
          </a:p>
        </p:txBody>
      </p:sp>
      <p:sp>
        <p:nvSpPr>
          <p:cNvPr id="38921" name="Text Box 13">
            <a:extLst>
              <a:ext uri="{FF2B5EF4-FFF2-40B4-BE49-F238E27FC236}">
                <a16:creationId xmlns:a16="http://schemas.microsoft.com/office/drawing/2014/main" id="{A79FF39D-BFAB-44B5-BFFE-64A69C09ECF0}"/>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28</a:t>
            </a:r>
            <a:endParaRPr lang="en-US" altLang="zh-CN" sz="2800">
              <a:solidFill>
                <a:schemeClr val="tx2"/>
              </a:solidFill>
              <a:latin typeface="楷体_GB2312"/>
              <a:ea typeface="楷体_GB2312"/>
            </a:endParaRPr>
          </a:p>
        </p:txBody>
      </p:sp>
      <p:sp>
        <p:nvSpPr>
          <p:cNvPr id="11" name="Text Box 15">
            <a:extLst>
              <a:ext uri="{FF2B5EF4-FFF2-40B4-BE49-F238E27FC236}">
                <a16:creationId xmlns:a16="http://schemas.microsoft.com/office/drawing/2014/main" id="{4EB1F3EB-0FA1-4586-888B-59E7B73CF962}"/>
              </a:ext>
            </a:extLst>
          </p:cNvPr>
          <p:cNvSpPr txBox="1">
            <a:spLocks noChangeArrowheads="1"/>
          </p:cNvSpPr>
          <p:nvPr/>
        </p:nvSpPr>
        <p:spPr bwMode="auto">
          <a:xfrm>
            <a:off x="58738" y="5424488"/>
            <a:ext cx="550862" cy="954087"/>
          </a:xfrm>
          <a:prstGeom prst="rect">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黑体" panose="02010609060101010101" pitchFamily="49" charset="-122"/>
              </a:rPr>
              <a:t>注意 </a:t>
            </a:r>
          </a:p>
        </p:txBody>
      </p:sp>
      <p:sp>
        <p:nvSpPr>
          <p:cNvPr id="12" name="Text Box 16">
            <a:extLst>
              <a:ext uri="{FF2B5EF4-FFF2-40B4-BE49-F238E27FC236}">
                <a16:creationId xmlns:a16="http://schemas.microsoft.com/office/drawing/2014/main" id="{6F55B570-0ABA-4D66-A001-6605E7FF59E9}"/>
              </a:ext>
            </a:extLst>
          </p:cNvPr>
          <p:cNvSpPr txBox="1">
            <a:spLocks noChangeArrowheads="1"/>
          </p:cNvSpPr>
          <p:nvPr/>
        </p:nvSpPr>
        <p:spPr bwMode="auto">
          <a:xfrm>
            <a:off x="696913" y="5229225"/>
            <a:ext cx="84836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1º  </a:t>
            </a:r>
            <a:r>
              <a:rPr lang="zh-CN" altLang="en-US" sz="2800">
                <a:solidFill>
                  <a:schemeClr val="tx2"/>
                </a:solidFill>
                <a:latin typeface="楷体_GB2312"/>
                <a:ea typeface="楷体_GB2312"/>
              </a:rPr>
              <a:t>同牛顿定律一样，此方程也不是从理论上推出，</a:t>
            </a:r>
          </a:p>
          <a:p>
            <a:pPr>
              <a:spcBef>
                <a:spcPct val="0"/>
              </a:spcBef>
              <a:buFontTx/>
              <a:buNone/>
            </a:pPr>
            <a:r>
              <a:rPr lang="zh-CN" altLang="en-US" sz="2800">
                <a:solidFill>
                  <a:schemeClr val="tx2"/>
                </a:solidFill>
                <a:latin typeface="楷体_GB2312"/>
                <a:ea typeface="楷体_GB2312"/>
              </a:rPr>
              <a:t>      它的正确性来自实践 ；</a:t>
            </a:r>
          </a:p>
        </p:txBody>
      </p:sp>
      <p:sp>
        <p:nvSpPr>
          <p:cNvPr id="13" name="Text Box 17">
            <a:extLst>
              <a:ext uri="{FF2B5EF4-FFF2-40B4-BE49-F238E27FC236}">
                <a16:creationId xmlns:a16="http://schemas.microsoft.com/office/drawing/2014/main" id="{0AD02113-E71E-49EB-93E6-5A87327BB0F0}"/>
              </a:ext>
            </a:extLst>
          </p:cNvPr>
          <p:cNvSpPr txBox="1">
            <a:spLocks noChangeArrowheads="1"/>
          </p:cNvSpPr>
          <p:nvPr/>
        </p:nvSpPr>
        <p:spPr bwMode="auto">
          <a:xfrm>
            <a:off x="684213" y="6126163"/>
            <a:ext cx="56911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2º  </a:t>
            </a:r>
            <a:r>
              <a:rPr lang="zh-CN" altLang="en-US" sz="2800">
                <a:solidFill>
                  <a:schemeClr val="tx2"/>
                </a:solidFill>
                <a:latin typeface="楷体_GB2312"/>
                <a:ea typeface="楷体_GB2312"/>
              </a:rPr>
              <a:t>此方程只对</a:t>
            </a:r>
            <a:r>
              <a:rPr lang="en-US" altLang="zh-CN" sz="2800" i="1">
                <a:solidFill>
                  <a:srgbClr val="FF0000"/>
                </a:solidFill>
                <a:latin typeface="Book Antiqua" panose="02040602050305030304" pitchFamily="18" charset="0"/>
                <a:ea typeface="楷体_GB2312"/>
              </a:rPr>
              <a:t>v</a:t>
            </a:r>
            <a:r>
              <a:rPr lang="en-US" altLang="zh-CN" sz="2800">
                <a:solidFill>
                  <a:srgbClr val="FF0000"/>
                </a:solidFill>
                <a:latin typeface="楷体_GB2312"/>
                <a:ea typeface="楷体_GB2312"/>
              </a:rPr>
              <a:t>&lt;&lt;</a:t>
            </a:r>
            <a:r>
              <a:rPr lang="en-US" altLang="zh-CN" sz="2800" i="1">
                <a:solidFill>
                  <a:srgbClr val="FF0000"/>
                </a:solidFill>
                <a:latin typeface="楷体_GB2312"/>
                <a:ea typeface="楷体_GB2312"/>
              </a:rPr>
              <a:t>c</a:t>
            </a:r>
            <a:r>
              <a:rPr lang="zh-CN" altLang="en-US" sz="2800">
                <a:solidFill>
                  <a:srgbClr val="FF0000"/>
                </a:solidFill>
                <a:latin typeface="楷体_GB2312"/>
                <a:ea typeface="楷体_GB2312"/>
              </a:rPr>
              <a:t>的粒子</a:t>
            </a:r>
            <a:r>
              <a:rPr lang="zh-CN" altLang="en-US" sz="2800">
                <a:solidFill>
                  <a:schemeClr val="tx2"/>
                </a:solidFill>
                <a:latin typeface="楷体_GB2312"/>
                <a:ea typeface="楷体_GB2312"/>
              </a:rPr>
              <a:t>成立。</a:t>
            </a:r>
          </a:p>
        </p:txBody>
      </p:sp>
      <p:graphicFrame>
        <p:nvGraphicFramePr>
          <p:cNvPr id="14" name="Object 6">
            <a:extLst>
              <a:ext uri="{FF2B5EF4-FFF2-40B4-BE49-F238E27FC236}">
                <a16:creationId xmlns:a16="http://schemas.microsoft.com/office/drawing/2014/main" id="{8C633DD3-BD5D-4967-A559-B14BCB66F1E9}"/>
              </a:ext>
            </a:extLst>
          </p:cNvPr>
          <p:cNvGraphicFramePr>
            <a:graphicFrameLocks/>
          </p:cNvGraphicFramePr>
          <p:nvPr/>
        </p:nvGraphicFramePr>
        <p:xfrm>
          <a:off x="1763713" y="3436938"/>
          <a:ext cx="5749925" cy="787400"/>
        </p:xfrm>
        <a:graphic>
          <a:graphicData uri="http://schemas.openxmlformats.org/presentationml/2006/ole">
            <mc:AlternateContent xmlns:mc="http://schemas.openxmlformats.org/markup-compatibility/2006">
              <mc:Choice xmlns:v="urn:schemas-microsoft-com:vml" Requires="v">
                <p:oleObj spid="_x0000_s38933" name="Equation" r:id="rId9" imgW="5753100" imgH="787400" progId="Equation.DSMT4">
                  <p:embed/>
                </p:oleObj>
              </mc:Choice>
              <mc:Fallback>
                <p:oleObj name="Equation" r:id="rId9" imgW="5753100" imgH="787400"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3436938"/>
                        <a:ext cx="5749925" cy="787400"/>
                      </a:xfrm>
                      <a:prstGeom prst="rect">
                        <a:avLst/>
                      </a:prstGeom>
                      <a:solidFill>
                        <a:srgbClr val="F2F2F2"/>
                      </a:solidFill>
                      <a:ln w="22225">
                        <a:solidFill>
                          <a:schemeClr val="tx2"/>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1801"/>
                                        </p:tgtEl>
                                        <p:attrNameLst>
                                          <p:attrName>style.visibility</p:attrName>
                                        </p:attrNameLst>
                                      </p:cBhvr>
                                      <p:to>
                                        <p:strVal val="visible"/>
                                      </p:to>
                                    </p:set>
                                    <p:animEffect transition="in" filter="blinds(horizontal)">
                                      <p:cBhvr>
                                        <p:cTn id="7" dur="500"/>
                                        <p:tgtEl>
                                          <p:spTgt spid="161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1796"/>
                                        </p:tgtEl>
                                        <p:attrNameLst>
                                          <p:attrName>style.visibility</p:attrName>
                                        </p:attrNameLst>
                                      </p:cBhvr>
                                      <p:to>
                                        <p:strVal val="visible"/>
                                      </p:to>
                                    </p:set>
                                    <p:animEffect transition="in" filter="blinds(horizontal)">
                                      <p:cBhvr>
                                        <p:cTn id="12" dur="500"/>
                                        <p:tgtEl>
                                          <p:spTgt spid="1617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1797"/>
                                        </p:tgtEl>
                                        <p:attrNameLst>
                                          <p:attrName>style.visibility</p:attrName>
                                        </p:attrNameLst>
                                      </p:cBhvr>
                                      <p:to>
                                        <p:strVal val="visible"/>
                                      </p:to>
                                    </p:set>
                                    <p:animEffect transition="in" filter="blinds(horizontal)">
                                      <p:cBhvr>
                                        <p:cTn id="17" dur="500"/>
                                        <p:tgtEl>
                                          <p:spTgt spid="1617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1798"/>
                                        </p:tgtEl>
                                        <p:attrNameLst>
                                          <p:attrName>style.visibility</p:attrName>
                                        </p:attrNameLst>
                                      </p:cBhvr>
                                      <p:to>
                                        <p:strVal val="visible"/>
                                      </p:to>
                                    </p:set>
                                    <p:animEffect transition="in" filter="blinds(horizontal)">
                                      <p:cBhvr>
                                        <p:cTn id="22" dur="500"/>
                                        <p:tgtEl>
                                          <p:spTgt spid="1617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1799"/>
                                        </p:tgtEl>
                                        <p:attrNameLst>
                                          <p:attrName>style.visibility</p:attrName>
                                        </p:attrNameLst>
                                      </p:cBhvr>
                                      <p:to>
                                        <p:strVal val="visible"/>
                                      </p:to>
                                    </p:set>
                                    <p:animEffect transition="in" filter="blinds(horizontal)">
                                      <p:cBhvr>
                                        <p:cTn id="27" dur="500"/>
                                        <p:tgtEl>
                                          <p:spTgt spid="161799"/>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iterate type="lt">
                                    <p:tmPct val="0"/>
                                  </p:iterate>
                                  <p:childTnLst>
                                    <p:set>
                                      <p:cBhvr>
                                        <p:cTn id="34" dur="1" fill="hold">
                                          <p:stCondLst>
                                            <p:cond delay="0"/>
                                          </p:stCondLst>
                                        </p:cTn>
                                        <p:tgtEl>
                                          <p:spTgt spid="161804"/>
                                        </p:tgtEl>
                                        <p:attrNameLst>
                                          <p:attrName>style.visibility</p:attrName>
                                        </p:attrNameLst>
                                      </p:cBhvr>
                                      <p:to>
                                        <p:strVal val="visible"/>
                                      </p:to>
                                    </p:set>
                                    <p:animEffect transition="in" filter="blinds(horizontal)">
                                      <p:cBhvr>
                                        <p:cTn id="35" dur="500"/>
                                        <p:tgtEl>
                                          <p:spTgt spid="16180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61803"/>
                                        </p:tgtEl>
                                        <p:attrNameLst>
                                          <p:attrName>style.visibility</p:attrName>
                                        </p:attrNameLst>
                                      </p:cBhvr>
                                      <p:to>
                                        <p:strVal val="visible"/>
                                      </p:to>
                                    </p:set>
                                    <p:animEffect transition="in" filter="blinds(horizontal)">
                                      <p:cBhvr>
                                        <p:cTn id="40" dur="500"/>
                                        <p:tgtEl>
                                          <p:spTgt spid="16180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P spid="161799" grpId="0"/>
      <p:bldP spid="161801" grpId="0"/>
      <p:bldP spid="161804" grpId="0"/>
      <p:bldP spid="11" grpId="0" animBg="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1029">
            <a:extLst>
              <a:ext uri="{FF2B5EF4-FFF2-40B4-BE49-F238E27FC236}">
                <a16:creationId xmlns:a16="http://schemas.microsoft.com/office/drawing/2014/main" id="{A613CF24-2CBB-4B36-874A-5E91E7AF00E8}"/>
              </a:ext>
            </a:extLst>
          </p:cNvPr>
          <p:cNvSpPr>
            <a:spLocks noChangeArrowheads="1"/>
          </p:cNvSpPr>
          <p:nvPr/>
        </p:nvSpPr>
        <p:spPr bwMode="auto">
          <a:xfrm>
            <a:off x="466725" y="2205038"/>
            <a:ext cx="79216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既然具有</a:t>
            </a:r>
            <a:r>
              <a:rPr lang="zh-CN" altLang="en-US" sz="2800">
                <a:solidFill>
                  <a:srgbClr val="FF0000"/>
                </a:solidFill>
                <a:latin typeface="宋体" panose="02010600030101010101" pitchFamily="2" charset="-122"/>
                <a:ea typeface="楷体_GB2312"/>
              </a:rPr>
              <a:t>波动特性的光同时具有粒子的性质</a:t>
            </a:r>
            <a:r>
              <a:rPr lang="zh-CN" altLang="en-US" sz="2800">
                <a:solidFill>
                  <a:schemeClr val="tx2"/>
                </a:solidFill>
                <a:latin typeface="宋体" panose="02010600030101010101" pitchFamily="2" charset="-122"/>
                <a:ea typeface="楷体_GB2312"/>
              </a:rPr>
              <a:t>，</a:t>
            </a:r>
          </a:p>
          <a:p>
            <a:pPr eaLnBrk="1" hangingPunct="1">
              <a:spcBef>
                <a:spcPct val="0"/>
              </a:spcBef>
              <a:buFontTx/>
              <a:buNone/>
            </a:pPr>
            <a:r>
              <a:rPr lang="zh-CN" altLang="en-US" sz="2800">
                <a:solidFill>
                  <a:schemeClr val="tx2"/>
                </a:solidFill>
                <a:latin typeface="宋体" panose="02010600030101010101" pitchFamily="2" charset="-122"/>
                <a:ea typeface="楷体_GB2312"/>
              </a:rPr>
              <a:t>那么在习惯上当作经典微粒处理的</a:t>
            </a:r>
            <a:r>
              <a:rPr lang="zh-CN" altLang="en-US" sz="2800">
                <a:solidFill>
                  <a:srgbClr val="FF0000"/>
                </a:solidFill>
                <a:latin typeface="宋体" panose="02010600030101010101" pitchFamily="2" charset="-122"/>
                <a:ea typeface="楷体_GB2312"/>
              </a:rPr>
              <a:t>实物粒子</a:t>
            </a:r>
            <a:r>
              <a:rPr lang="zh-CN" altLang="en-US" sz="2800">
                <a:solidFill>
                  <a:schemeClr val="tx2"/>
                </a:solidFill>
                <a:latin typeface="宋体" panose="02010600030101010101" pitchFamily="2" charset="-122"/>
                <a:ea typeface="楷体_GB2312"/>
              </a:rPr>
              <a:t>，如</a:t>
            </a:r>
          </a:p>
          <a:p>
            <a:pPr eaLnBrk="1" hangingPunct="1">
              <a:spcBef>
                <a:spcPct val="0"/>
              </a:spcBef>
              <a:buFontTx/>
              <a:buNone/>
            </a:pPr>
            <a:r>
              <a:rPr lang="zh-CN" altLang="en-US" sz="2800">
                <a:solidFill>
                  <a:schemeClr val="tx2"/>
                </a:solidFill>
                <a:latin typeface="宋体" panose="02010600030101010101" pitchFamily="2" charset="-122"/>
                <a:ea typeface="楷体_GB2312"/>
              </a:rPr>
              <a:t>电子、质子等静止质量不为零的粒子，</a:t>
            </a:r>
            <a:r>
              <a:rPr lang="zh-CN" altLang="en-US" sz="2800">
                <a:solidFill>
                  <a:srgbClr val="FF0000"/>
                </a:solidFill>
                <a:latin typeface="宋体" panose="02010600030101010101" pitchFamily="2" charset="-122"/>
                <a:ea typeface="楷体_GB2312"/>
              </a:rPr>
              <a:t>是否同</a:t>
            </a:r>
          </a:p>
          <a:p>
            <a:pPr eaLnBrk="1" hangingPunct="1">
              <a:spcBef>
                <a:spcPct val="0"/>
              </a:spcBef>
              <a:buFontTx/>
              <a:buNone/>
            </a:pPr>
            <a:r>
              <a:rPr lang="zh-CN" altLang="en-US" sz="2800">
                <a:solidFill>
                  <a:srgbClr val="FF0000"/>
                </a:solidFill>
                <a:latin typeface="宋体" panose="02010600030101010101" pitchFamily="2" charset="-122"/>
                <a:ea typeface="楷体_GB2312"/>
              </a:rPr>
              <a:t>时也具有波动的性质呢</a:t>
            </a:r>
            <a:r>
              <a:rPr lang="zh-CN" altLang="en-US" sz="2800">
                <a:solidFill>
                  <a:schemeClr val="tx2"/>
                </a:solidFill>
                <a:latin typeface="宋体" panose="02010600030101010101" pitchFamily="2" charset="-122"/>
                <a:ea typeface="楷体_GB2312"/>
              </a:rPr>
              <a:t>？</a:t>
            </a:r>
          </a:p>
        </p:txBody>
      </p:sp>
      <p:sp>
        <p:nvSpPr>
          <p:cNvPr id="25618" name="Rectangle 1042">
            <a:extLst>
              <a:ext uri="{FF2B5EF4-FFF2-40B4-BE49-F238E27FC236}">
                <a16:creationId xmlns:a16="http://schemas.microsoft.com/office/drawing/2014/main" id="{BF2966E0-A349-43E2-94C1-34B435E04FFB}"/>
              </a:ext>
            </a:extLst>
          </p:cNvPr>
          <p:cNvSpPr>
            <a:spLocks noChangeArrowheads="1"/>
          </p:cNvSpPr>
          <p:nvPr/>
        </p:nvSpPr>
        <p:spPr bwMode="auto">
          <a:xfrm>
            <a:off x="1116013" y="333375"/>
            <a:ext cx="6624637" cy="954088"/>
          </a:xfrm>
          <a:prstGeom prst="rect">
            <a:avLst/>
          </a:prstGeom>
          <a:noFill/>
          <a:ln w="9525">
            <a:noFill/>
            <a:miter lim="800000"/>
            <a:headEnd/>
            <a:tailEnd/>
          </a:ln>
          <a:effectLst/>
        </p:spPr>
        <p:txBody>
          <a:bodyPr>
            <a:spAutoFit/>
          </a:bodyPr>
          <a:lstStyle/>
          <a:p>
            <a:pPr algn="ctr" eaLnBrk="1" hangingPunct="1">
              <a:defRPr/>
            </a:pPr>
            <a:r>
              <a:rPr lang="zh-CN" altLang="en-US" sz="3200">
                <a:solidFill>
                  <a:schemeClr val="tx2"/>
                </a:solidFill>
                <a:effectLst>
                  <a:outerShdw blurRad="38100" dist="38100" dir="2700000" algn="tl">
                    <a:srgbClr val="000000"/>
                  </a:outerShdw>
                </a:effectLst>
                <a:latin typeface="Times New Roman" pitchFamily="18" charset="0"/>
                <a:ea typeface="宋体" pitchFamily="2" charset="-122"/>
                <a:cs typeface="+mn-cs"/>
              </a:rPr>
              <a:t>第</a:t>
            </a:r>
            <a:r>
              <a:rPr lang="en-US" altLang="zh-CN" sz="3200">
                <a:solidFill>
                  <a:schemeClr val="tx2"/>
                </a:solidFill>
                <a:effectLst>
                  <a:outerShdw blurRad="38100" dist="38100" dir="2700000" algn="tl">
                    <a:srgbClr val="000000"/>
                  </a:outerShdw>
                </a:effectLst>
                <a:latin typeface="Times New Roman" pitchFamily="18" charset="0"/>
                <a:ea typeface="宋体" pitchFamily="2" charset="-122"/>
                <a:cs typeface="+mn-cs"/>
              </a:rPr>
              <a:t>1</a:t>
            </a:r>
            <a:r>
              <a:rPr lang="zh-CN" altLang="en-US" sz="3200">
                <a:solidFill>
                  <a:schemeClr val="tx2"/>
                </a:solidFill>
                <a:effectLst>
                  <a:outerShdw blurRad="38100" dist="38100" dir="2700000" algn="tl">
                    <a:srgbClr val="000000"/>
                  </a:outerShdw>
                </a:effectLst>
                <a:latin typeface="Times New Roman" pitchFamily="18" charset="0"/>
                <a:ea typeface="宋体" pitchFamily="2" charset="-122"/>
                <a:cs typeface="+mn-cs"/>
              </a:rPr>
              <a:t>节 微观粒子的波粒二象性       </a:t>
            </a:r>
          </a:p>
          <a:p>
            <a:pPr algn="ctr" eaLnBrk="1" hangingPunct="1">
              <a:defRPr/>
            </a:pPr>
            <a:r>
              <a:rPr lang="zh-CN" altLang="en-US" sz="2400">
                <a:solidFill>
                  <a:schemeClr val="tx2"/>
                </a:solidFill>
                <a:effectLst>
                  <a:outerShdw blurRad="38100" dist="38100" dir="2700000" algn="tl">
                    <a:srgbClr val="000000"/>
                  </a:outerShdw>
                </a:effectLst>
                <a:latin typeface="Times New Roman" pitchFamily="18" charset="0"/>
                <a:ea typeface="宋体" pitchFamily="2" charset="-122"/>
                <a:cs typeface="+mn-cs"/>
              </a:rPr>
              <a:t>   </a:t>
            </a:r>
            <a:r>
              <a:rPr lang="en-US" altLang="zh-CN" sz="2400">
                <a:solidFill>
                  <a:schemeClr val="tx2"/>
                </a:solidFill>
                <a:latin typeface="Times New Roman" pitchFamily="18" charset="0"/>
                <a:ea typeface="宋体" pitchFamily="2" charset="-122"/>
                <a:cs typeface="+mn-cs"/>
              </a:rPr>
              <a:t>Wave-Particle Duality</a:t>
            </a:r>
          </a:p>
        </p:txBody>
      </p:sp>
      <p:sp>
        <p:nvSpPr>
          <p:cNvPr id="25619" name="Rectangle 1043">
            <a:extLst>
              <a:ext uri="{FF2B5EF4-FFF2-40B4-BE49-F238E27FC236}">
                <a16:creationId xmlns:a16="http://schemas.microsoft.com/office/drawing/2014/main" id="{E8B56F06-2C8E-4FE4-BBBF-ADF20FCD10B7}"/>
              </a:ext>
            </a:extLst>
          </p:cNvPr>
          <p:cNvSpPr>
            <a:spLocks noChangeArrowheads="1"/>
          </p:cNvSpPr>
          <p:nvPr/>
        </p:nvSpPr>
        <p:spPr bwMode="auto">
          <a:xfrm>
            <a:off x="179388" y="1470025"/>
            <a:ext cx="561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1.1  </a:t>
            </a:r>
            <a:r>
              <a:rPr lang="zh-CN" altLang="en-US" sz="2800">
                <a:solidFill>
                  <a:srgbClr val="0000CC"/>
                </a:solidFill>
                <a:latin typeface="Times New Roman" panose="02020603050405020304" pitchFamily="18" charset="0"/>
                <a:ea typeface="楷体_GB2312"/>
              </a:rPr>
              <a:t>微观粒子的波粒二象性</a:t>
            </a:r>
          </a:p>
        </p:txBody>
      </p:sp>
      <p:sp>
        <p:nvSpPr>
          <p:cNvPr id="25620" name="Rectangle 1044">
            <a:extLst>
              <a:ext uri="{FF2B5EF4-FFF2-40B4-BE49-F238E27FC236}">
                <a16:creationId xmlns:a16="http://schemas.microsoft.com/office/drawing/2014/main" id="{5FF8492C-B575-441B-84ED-58C9C03E304F}"/>
              </a:ext>
            </a:extLst>
          </p:cNvPr>
          <p:cNvSpPr>
            <a:spLocks noChangeArrowheads="1"/>
          </p:cNvSpPr>
          <p:nvPr/>
        </p:nvSpPr>
        <p:spPr bwMode="auto">
          <a:xfrm>
            <a:off x="285750" y="4248150"/>
            <a:ext cx="684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1.2 </a:t>
            </a:r>
            <a:r>
              <a:rPr lang="zh-CN" altLang="en-US" sz="2800">
                <a:solidFill>
                  <a:srgbClr val="0000CC"/>
                </a:solidFill>
                <a:latin typeface="Times New Roman" panose="02020603050405020304" pitchFamily="18" charset="0"/>
                <a:ea typeface="楷体_GB2312"/>
              </a:rPr>
              <a:t>德布罗意波</a:t>
            </a: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物质波 德布罗意方程</a:t>
            </a:r>
          </a:p>
        </p:txBody>
      </p:sp>
      <p:sp>
        <p:nvSpPr>
          <p:cNvPr id="25624" name="Text Box 1048">
            <a:extLst>
              <a:ext uri="{FF2B5EF4-FFF2-40B4-BE49-F238E27FC236}">
                <a16:creationId xmlns:a16="http://schemas.microsoft.com/office/drawing/2014/main" id="{1E9C3B03-FFF5-40FD-B097-6298D71DB225}"/>
              </a:ext>
            </a:extLst>
          </p:cNvPr>
          <p:cNvSpPr txBox="1">
            <a:spLocks noChangeArrowheads="1"/>
          </p:cNvSpPr>
          <p:nvPr/>
        </p:nvSpPr>
        <p:spPr bwMode="auto">
          <a:xfrm>
            <a:off x="468313" y="4940300"/>
            <a:ext cx="8280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德布罗意假设</a:t>
            </a:r>
            <a:r>
              <a:rPr lang="en-US" altLang="zh-CN" sz="2800">
                <a:solidFill>
                  <a:schemeClr val="tx2"/>
                </a:solidFill>
                <a:latin typeface="宋体" panose="02010600030101010101" pitchFamily="2" charset="-122"/>
                <a:ea typeface="楷体_GB2312"/>
              </a:rPr>
              <a:t>: </a:t>
            </a:r>
            <a:r>
              <a:rPr lang="zh-CN" altLang="en-US" sz="2800">
                <a:solidFill>
                  <a:schemeClr val="tx2"/>
                </a:solidFill>
                <a:latin typeface="宋体" panose="02010600030101010101" pitchFamily="2" charset="-122"/>
                <a:ea typeface="楷体_GB2312"/>
              </a:rPr>
              <a:t>微观粒子与光子一样，</a:t>
            </a:r>
            <a:r>
              <a:rPr lang="zh-CN" altLang="en-US" sz="2800">
                <a:solidFill>
                  <a:srgbClr val="FF0000"/>
                </a:solidFill>
                <a:latin typeface="宋体" panose="02010600030101010101" pitchFamily="2" charset="-122"/>
                <a:ea typeface="楷体_GB2312"/>
              </a:rPr>
              <a:t>既具有粒子性，也具有波动性，即都是波粒二象性粒子</a:t>
            </a:r>
            <a:r>
              <a:rPr lang="en-US" altLang="zh-CN" sz="2800">
                <a:solidFill>
                  <a:schemeClr val="tx2"/>
                </a:solidFill>
                <a:latin typeface="宋体" panose="02010600030101010101" pitchFamily="2" charset="-122"/>
                <a:ea typeface="楷体_GB2312"/>
              </a:rPr>
              <a:t>——</a:t>
            </a:r>
            <a:r>
              <a:rPr lang="zh-CN" altLang="en-US" sz="2800">
                <a:solidFill>
                  <a:schemeClr val="tx2"/>
                </a:solidFill>
                <a:latin typeface="宋体" panose="02010600030101010101" pitchFamily="2" charset="-122"/>
                <a:ea typeface="楷体_GB2312"/>
              </a:rPr>
              <a:t>波粒子。</a:t>
            </a:r>
          </a:p>
        </p:txBody>
      </p:sp>
      <p:sp>
        <p:nvSpPr>
          <p:cNvPr id="6151" name="Text Box 1049">
            <a:extLst>
              <a:ext uri="{FF2B5EF4-FFF2-40B4-BE49-F238E27FC236}">
                <a16:creationId xmlns:a16="http://schemas.microsoft.com/office/drawing/2014/main" id="{29FBE020-25CF-4FEF-B639-05C02DBB0D53}"/>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1</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18"/>
                                        </p:tgtEl>
                                        <p:attrNameLst>
                                          <p:attrName>style.visibility</p:attrName>
                                        </p:attrNameLst>
                                      </p:cBhvr>
                                      <p:to>
                                        <p:strVal val="visible"/>
                                      </p:to>
                                    </p:set>
                                    <p:animEffect transition="in" filter="blinds(horizontal)">
                                      <p:cBhvr>
                                        <p:cTn id="7" dur="500"/>
                                        <p:tgtEl>
                                          <p:spTgt spid="25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19"/>
                                        </p:tgtEl>
                                        <p:attrNameLst>
                                          <p:attrName>style.visibility</p:attrName>
                                        </p:attrNameLst>
                                      </p:cBhvr>
                                      <p:to>
                                        <p:strVal val="visible"/>
                                      </p:to>
                                    </p:set>
                                    <p:animEffect transition="in" filter="blinds(horizontal)">
                                      <p:cBhvr>
                                        <p:cTn id="12" dur="500"/>
                                        <p:tgtEl>
                                          <p:spTgt spid="256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5605"/>
                                        </p:tgtEl>
                                        <p:attrNameLst>
                                          <p:attrName>style.visibility</p:attrName>
                                        </p:attrNameLst>
                                      </p:cBhvr>
                                      <p:to>
                                        <p:strVal val="visible"/>
                                      </p:to>
                                    </p:set>
                                    <p:animEffect transition="in" filter="box(out)">
                                      <p:cBhvr>
                                        <p:cTn id="17" dur="500"/>
                                        <p:tgtEl>
                                          <p:spTgt spid="256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620"/>
                                        </p:tgtEl>
                                        <p:attrNameLst>
                                          <p:attrName>style.visibility</p:attrName>
                                        </p:attrNameLst>
                                      </p:cBhvr>
                                      <p:to>
                                        <p:strVal val="visible"/>
                                      </p:to>
                                    </p:set>
                                    <p:animEffect transition="in" filter="blinds(horizontal)">
                                      <p:cBhvr>
                                        <p:cTn id="22" dur="500"/>
                                        <p:tgtEl>
                                          <p:spTgt spid="256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5624"/>
                                        </p:tgtEl>
                                        <p:attrNameLst>
                                          <p:attrName>style.visibility</p:attrName>
                                        </p:attrNameLst>
                                      </p:cBhvr>
                                      <p:to>
                                        <p:strVal val="visible"/>
                                      </p:to>
                                    </p:set>
                                    <p:animEffect transition="in" filter="slide(fromBottom)">
                                      <p:cBhvr>
                                        <p:cTn id="27" dur="500"/>
                                        <p:tgtEl>
                                          <p:spTgt spid="25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18" grpId="0"/>
      <p:bldP spid="25619" grpId="0"/>
      <p:bldP spid="25620" grpId="0"/>
      <p:bldP spid="2562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0" name="Text Box 14">
            <a:extLst>
              <a:ext uri="{FF2B5EF4-FFF2-40B4-BE49-F238E27FC236}">
                <a16:creationId xmlns:a16="http://schemas.microsoft.com/office/drawing/2014/main" id="{778AC2C8-2087-4784-8C24-B0D93FCC6209}"/>
              </a:ext>
            </a:extLst>
          </p:cNvPr>
          <p:cNvSpPr txBox="1">
            <a:spLocks noChangeArrowheads="1"/>
          </p:cNvSpPr>
          <p:nvPr/>
        </p:nvSpPr>
        <p:spPr bwMode="auto">
          <a:xfrm>
            <a:off x="107950" y="1268413"/>
            <a:ext cx="346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4.2  </a:t>
            </a:r>
            <a:r>
              <a:rPr lang="zh-CN" altLang="en-US" sz="2800">
                <a:solidFill>
                  <a:srgbClr val="0000CC"/>
                </a:solidFill>
                <a:latin typeface="Times New Roman" panose="02020603050405020304" pitchFamily="18" charset="0"/>
                <a:ea typeface="楷体_GB2312"/>
              </a:rPr>
              <a:t>定态薛定谔方程</a:t>
            </a:r>
            <a:endParaRPr lang="zh-CN" altLang="en-US" sz="2800" b="0">
              <a:solidFill>
                <a:srgbClr val="0000CC"/>
              </a:solidFill>
              <a:latin typeface="Times New Roman" panose="02020603050405020304" pitchFamily="18" charset="0"/>
              <a:ea typeface="楷体_GB2312"/>
            </a:endParaRPr>
          </a:p>
        </p:txBody>
      </p:sp>
      <p:sp>
        <p:nvSpPr>
          <p:cNvPr id="60431" name="Text Box 15">
            <a:extLst>
              <a:ext uri="{FF2B5EF4-FFF2-40B4-BE49-F238E27FC236}">
                <a16:creationId xmlns:a16="http://schemas.microsoft.com/office/drawing/2014/main" id="{48A5BE51-CAAA-4D3D-BE05-67DB5F3C57C5}"/>
              </a:ext>
            </a:extLst>
          </p:cNvPr>
          <p:cNvSpPr txBox="1">
            <a:spLocks noChangeArrowheads="1"/>
          </p:cNvSpPr>
          <p:nvPr/>
        </p:nvSpPr>
        <p:spPr bwMode="auto">
          <a:xfrm>
            <a:off x="357188" y="1785938"/>
            <a:ext cx="7500937"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当粒子所在的</a:t>
            </a:r>
            <a:r>
              <a:rPr lang="zh-CN" altLang="en-US" sz="2800">
                <a:solidFill>
                  <a:srgbClr val="0000CC"/>
                </a:solidFill>
                <a:latin typeface="Times New Roman" panose="02020603050405020304" pitchFamily="18" charset="0"/>
                <a:ea typeface="楷体_GB2312"/>
              </a:rPr>
              <a:t>力场不随时间变化</a:t>
            </a:r>
            <a:r>
              <a:rPr lang="zh-CN" altLang="en-US" sz="2800">
                <a:solidFill>
                  <a:schemeClr val="tx2"/>
                </a:solidFill>
                <a:latin typeface="Times New Roman" panose="02020603050405020304" pitchFamily="18" charset="0"/>
                <a:ea typeface="楷体_GB2312"/>
              </a:rPr>
              <a:t>时，</a:t>
            </a:r>
            <a:r>
              <a:rPr lang="en-US" altLang="zh-CN" sz="2800" i="1">
                <a:solidFill>
                  <a:schemeClr val="tx2"/>
                </a:solidFill>
                <a:latin typeface="Times New Roman" panose="02020603050405020304" pitchFamily="18" charset="0"/>
                <a:ea typeface="楷体_GB2312"/>
              </a:rPr>
              <a:t>V</a:t>
            </a:r>
            <a:r>
              <a:rPr lang="en-US" altLang="zh-CN" sz="2800">
                <a:solidFill>
                  <a:schemeClr val="tx2"/>
                </a:solidFill>
                <a:latin typeface="Times New Roman" panose="02020603050405020304" pitchFamily="18" charset="0"/>
                <a:ea typeface="楷体_GB2312"/>
              </a:rPr>
              <a:t>(</a:t>
            </a:r>
            <a:r>
              <a:rPr lang="en-US" altLang="zh-CN" sz="2800" i="1">
                <a:solidFill>
                  <a:schemeClr val="tx2"/>
                </a:solidFill>
                <a:latin typeface="Times New Roman" panose="02020603050405020304" pitchFamily="18" charset="0"/>
                <a:ea typeface="楷体_GB2312"/>
              </a:rPr>
              <a:t>r</a:t>
            </a: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Times New Roman" panose="02020603050405020304" pitchFamily="18" charset="0"/>
                <a:ea typeface="楷体_GB2312"/>
              </a:rPr>
              <a:t>与</a:t>
            </a:r>
          </a:p>
          <a:p>
            <a:pPr eaLnBrk="1" hangingPunct="1">
              <a:spcBef>
                <a:spcPct val="10000"/>
              </a:spcBef>
              <a:buFontTx/>
              <a:buNone/>
            </a:pPr>
            <a:r>
              <a:rPr lang="zh-CN" altLang="en-US" sz="2800">
                <a:solidFill>
                  <a:schemeClr val="tx2"/>
                </a:solidFill>
                <a:latin typeface="Times New Roman" panose="02020603050405020304" pitchFamily="18" charset="0"/>
                <a:ea typeface="楷体_GB2312"/>
              </a:rPr>
              <a:t>时间无关。</a:t>
            </a:r>
            <a:endParaRPr lang="zh-CN" altLang="en-US" sz="2800" b="0">
              <a:solidFill>
                <a:schemeClr val="tx2"/>
              </a:solidFill>
              <a:latin typeface="Times New Roman" panose="02020603050405020304" pitchFamily="18" charset="0"/>
              <a:ea typeface="楷体_GB2312"/>
            </a:endParaRPr>
          </a:p>
        </p:txBody>
      </p:sp>
      <p:sp>
        <p:nvSpPr>
          <p:cNvPr id="60432" name="Text Box 16">
            <a:extLst>
              <a:ext uri="{FF2B5EF4-FFF2-40B4-BE49-F238E27FC236}">
                <a16:creationId xmlns:a16="http://schemas.microsoft.com/office/drawing/2014/main" id="{F494BF20-6774-44D6-9311-A927C48D5CD3}"/>
              </a:ext>
            </a:extLst>
          </p:cNvPr>
          <p:cNvSpPr txBox="1">
            <a:spLocks noChangeArrowheads="1"/>
          </p:cNvSpPr>
          <p:nvPr/>
        </p:nvSpPr>
        <p:spPr bwMode="auto">
          <a:xfrm>
            <a:off x="2151063" y="2225675"/>
            <a:ext cx="590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薛定谔方程可化简，设波函数为：</a:t>
            </a:r>
          </a:p>
        </p:txBody>
      </p:sp>
      <p:sp>
        <p:nvSpPr>
          <p:cNvPr id="60442" name="Rectangle 26">
            <a:extLst>
              <a:ext uri="{FF2B5EF4-FFF2-40B4-BE49-F238E27FC236}">
                <a16:creationId xmlns:a16="http://schemas.microsoft.com/office/drawing/2014/main" id="{0FC63525-97E9-4599-982E-D544A435FD7C}"/>
              </a:ext>
            </a:extLst>
          </p:cNvPr>
          <p:cNvSpPr>
            <a:spLocks noChangeArrowheads="1"/>
          </p:cNvSpPr>
          <p:nvPr/>
        </p:nvSpPr>
        <p:spPr bwMode="auto">
          <a:xfrm>
            <a:off x="242888" y="3463925"/>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带入方程</a:t>
            </a:r>
            <a:r>
              <a:rPr lang="en-US" altLang="zh-CN" sz="2800">
                <a:solidFill>
                  <a:schemeClr val="tx2"/>
                </a:solidFill>
                <a:latin typeface="宋体" panose="02010600030101010101" pitchFamily="2" charset="-122"/>
                <a:ea typeface="楷体_GB2312"/>
              </a:rPr>
              <a:t>:</a:t>
            </a:r>
          </a:p>
        </p:txBody>
      </p:sp>
      <p:sp>
        <p:nvSpPr>
          <p:cNvPr id="60443" name="Text Box 27">
            <a:extLst>
              <a:ext uri="{FF2B5EF4-FFF2-40B4-BE49-F238E27FC236}">
                <a16:creationId xmlns:a16="http://schemas.microsoft.com/office/drawing/2014/main" id="{3EF19EEA-B400-4CB6-9646-04AEEF13F26B}"/>
              </a:ext>
            </a:extLst>
          </p:cNvPr>
          <p:cNvSpPr txBox="1">
            <a:spLocks noChangeArrowheads="1"/>
          </p:cNvSpPr>
          <p:nvPr/>
        </p:nvSpPr>
        <p:spPr bwMode="auto">
          <a:xfrm>
            <a:off x="1143000" y="5618163"/>
            <a:ext cx="722313" cy="519112"/>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得：</a:t>
            </a:r>
          </a:p>
        </p:txBody>
      </p:sp>
      <p:sp>
        <p:nvSpPr>
          <p:cNvPr id="60446" name="AutoShape 30">
            <a:extLst>
              <a:ext uri="{FF2B5EF4-FFF2-40B4-BE49-F238E27FC236}">
                <a16:creationId xmlns:a16="http://schemas.microsoft.com/office/drawing/2014/main" id="{90FB6859-9E4A-48E1-9855-A276677EC4B2}"/>
              </a:ext>
            </a:extLst>
          </p:cNvPr>
          <p:cNvSpPr>
            <a:spLocks/>
          </p:cNvSpPr>
          <p:nvPr/>
        </p:nvSpPr>
        <p:spPr bwMode="auto">
          <a:xfrm>
            <a:off x="1928813" y="5403850"/>
            <a:ext cx="317500" cy="990600"/>
          </a:xfrm>
          <a:prstGeom prst="leftBrace">
            <a:avLst>
              <a:gd name="adj1" fmla="val 26000"/>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39944" name="Text Box 39">
            <a:extLst>
              <a:ext uri="{FF2B5EF4-FFF2-40B4-BE49-F238E27FC236}">
                <a16:creationId xmlns:a16="http://schemas.microsoft.com/office/drawing/2014/main" id="{2836716D-1EDD-4D9E-B732-56938B2A3536}"/>
              </a:ext>
            </a:extLst>
          </p:cNvPr>
          <p:cNvSpPr txBox="1">
            <a:spLocks noChangeArrowheads="1"/>
          </p:cNvSpPr>
          <p:nvPr/>
        </p:nvSpPr>
        <p:spPr bwMode="auto">
          <a:xfrm>
            <a:off x="862012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29</a:t>
            </a:r>
            <a:endParaRPr lang="en-US" altLang="zh-CN" sz="2800">
              <a:solidFill>
                <a:schemeClr val="tx2"/>
              </a:solidFill>
              <a:latin typeface="楷体_GB2312"/>
              <a:ea typeface="楷体_GB2312"/>
            </a:endParaRPr>
          </a:p>
        </p:txBody>
      </p:sp>
      <p:sp>
        <p:nvSpPr>
          <p:cNvPr id="16" name="Text Box 16">
            <a:extLst>
              <a:ext uri="{FF2B5EF4-FFF2-40B4-BE49-F238E27FC236}">
                <a16:creationId xmlns:a16="http://schemas.microsoft.com/office/drawing/2014/main" id="{CF2E1CD0-A586-481D-8BC3-5BDF1A473955}"/>
              </a:ext>
            </a:extLst>
          </p:cNvPr>
          <p:cNvSpPr txBox="1">
            <a:spLocks noChangeArrowheads="1"/>
          </p:cNvSpPr>
          <p:nvPr/>
        </p:nvSpPr>
        <p:spPr bwMode="auto">
          <a:xfrm>
            <a:off x="5867400" y="2779713"/>
            <a:ext cx="29527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33CC"/>
                </a:solidFill>
                <a:latin typeface="宋体" panose="02010600030101010101" pitchFamily="2" charset="-122"/>
                <a:ea typeface="楷体_GB2312"/>
              </a:rPr>
              <a:t>(</a:t>
            </a:r>
            <a:r>
              <a:rPr lang="zh-CN" altLang="en-US" sz="2800">
                <a:solidFill>
                  <a:srgbClr val="0033CC"/>
                </a:solidFill>
                <a:latin typeface="宋体" panose="02010600030101010101" pitchFamily="2" charset="-122"/>
                <a:ea typeface="楷体_GB2312"/>
              </a:rPr>
              <a:t>分离变量</a:t>
            </a:r>
            <a:r>
              <a:rPr lang="en-US" altLang="zh-CN" sz="2800">
                <a:solidFill>
                  <a:srgbClr val="0033CC"/>
                </a:solidFill>
                <a:latin typeface="宋体" panose="02010600030101010101" pitchFamily="2" charset="-122"/>
                <a:ea typeface="楷体_GB2312"/>
              </a:rPr>
              <a:t>)</a:t>
            </a:r>
            <a:endParaRPr lang="zh-CN" altLang="en-US" sz="2800">
              <a:solidFill>
                <a:srgbClr val="0033CC"/>
              </a:solidFill>
              <a:latin typeface="宋体" panose="02010600030101010101" pitchFamily="2" charset="-122"/>
              <a:ea typeface="楷体_GB2312"/>
            </a:endParaRPr>
          </a:p>
        </p:txBody>
      </p:sp>
      <p:pic>
        <p:nvPicPr>
          <p:cNvPr id="39946" name="图片 1">
            <a:extLst>
              <a:ext uri="{FF2B5EF4-FFF2-40B4-BE49-F238E27FC236}">
                <a16:creationId xmlns:a16="http://schemas.microsoft.com/office/drawing/2014/main" id="{253A6E41-506E-4A38-AE70-58DDE5C777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71438"/>
            <a:ext cx="67278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EA9BDC1-80E5-4E8A-8B6F-D839604F6448}"/>
              </a:ext>
            </a:extLst>
          </p:cNvPr>
          <p:cNvSpPr>
            <a:spLocks noRot="1" noChangeAspect="1" noMove="1" noResize="1" noEditPoints="1" noAdjustHandles="1" noChangeArrowheads="1" noChangeShapeType="1" noTextEdit="1"/>
          </p:cNvSpPr>
          <p:nvPr/>
        </p:nvSpPr>
        <p:spPr>
          <a:xfrm>
            <a:off x="2630295" y="2718923"/>
            <a:ext cx="3237105" cy="523220"/>
          </a:xfrm>
          <a:prstGeom prst="rect">
            <a:avLst/>
          </a:prstGeom>
          <a:blipFill rotWithShape="0">
            <a:blip r:embed="rId3"/>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794B4AB8-2B18-4E26-9562-FAA62E94E6F4}"/>
              </a:ext>
            </a:extLst>
          </p:cNvPr>
          <p:cNvSpPr>
            <a:spLocks noRot="1" noChangeAspect="1" noMove="1" noResize="1" noEditPoints="1" noAdjustHandles="1" noChangeArrowheads="1" noChangeShapeType="1" noTextEdit="1"/>
          </p:cNvSpPr>
          <p:nvPr/>
        </p:nvSpPr>
        <p:spPr>
          <a:xfrm>
            <a:off x="1419588" y="3185652"/>
            <a:ext cx="7758760" cy="956929"/>
          </a:xfrm>
          <a:prstGeom prst="rect">
            <a:avLst/>
          </a:prstGeom>
          <a:blipFill rotWithShape="0">
            <a:blip r:embed="rId4"/>
            <a:stretch>
              <a:fillRect/>
            </a:stretch>
          </a:blipFill>
        </p:spPr>
        <p:txBody>
          <a:bodyPr/>
          <a:lstStyle/>
          <a:p>
            <a:pPr>
              <a:defRPr/>
            </a:pPr>
            <a:r>
              <a:rPr lang="en-US">
                <a:noFill/>
              </a:rPr>
              <a:t> </a:t>
            </a:r>
          </a:p>
        </p:txBody>
      </p:sp>
      <p:sp>
        <p:nvSpPr>
          <p:cNvPr id="7" name="矩形 6">
            <a:extLst>
              <a:ext uri="{FF2B5EF4-FFF2-40B4-BE49-F238E27FC236}">
                <a16:creationId xmlns:a16="http://schemas.microsoft.com/office/drawing/2014/main" id="{F2D11CE8-752F-4200-A796-6713A215784F}"/>
              </a:ext>
            </a:extLst>
          </p:cNvPr>
          <p:cNvSpPr>
            <a:spLocks noRot="1" noChangeAspect="1" noMove="1" noResize="1" noEditPoints="1" noAdjustHandles="1" noChangeArrowheads="1" noChangeShapeType="1" noTextEdit="1"/>
          </p:cNvSpPr>
          <p:nvPr/>
        </p:nvSpPr>
        <p:spPr>
          <a:xfrm>
            <a:off x="556214" y="4089451"/>
            <a:ext cx="7902780" cy="1033360"/>
          </a:xfrm>
          <a:prstGeom prst="rect">
            <a:avLst/>
          </a:prstGeom>
          <a:blipFill rotWithShape="0">
            <a:blip r:embed="rId5"/>
            <a:stretch>
              <a:fillRect/>
            </a:stretch>
          </a:blipFill>
        </p:spPr>
        <p:txBody>
          <a:bodyPr/>
          <a:lstStyle/>
          <a:p>
            <a:pPr>
              <a:defRPr/>
            </a:pPr>
            <a:r>
              <a:rPr lang="en-US">
                <a:noFill/>
              </a:rPr>
              <a:t> </a:t>
            </a:r>
          </a:p>
        </p:txBody>
      </p:sp>
      <p:sp>
        <p:nvSpPr>
          <p:cNvPr id="8" name="矩形 7">
            <a:extLst>
              <a:ext uri="{FF2B5EF4-FFF2-40B4-BE49-F238E27FC236}">
                <a16:creationId xmlns:a16="http://schemas.microsoft.com/office/drawing/2014/main" id="{182797E5-4F8A-4A64-A0F3-59593A4B7F77}"/>
              </a:ext>
            </a:extLst>
          </p:cNvPr>
          <p:cNvSpPr>
            <a:spLocks noRot="1" noChangeAspect="1" noMove="1" noResize="1" noEditPoints="1" noAdjustHandles="1" noChangeArrowheads="1" noChangeShapeType="1" noTextEdit="1"/>
          </p:cNvSpPr>
          <p:nvPr/>
        </p:nvSpPr>
        <p:spPr>
          <a:xfrm>
            <a:off x="7653661" y="4408924"/>
            <a:ext cx="971740" cy="523220"/>
          </a:xfrm>
          <a:prstGeom prst="rect">
            <a:avLst/>
          </a:prstGeom>
          <a:blipFill rotWithShape="0">
            <a:blip r:embed="rId6"/>
            <a:stretch>
              <a:fillRect/>
            </a:stretch>
          </a:blipFill>
        </p:spPr>
        <p:txBody>
          <a:bodyPr/>
          <a:lstStyle/>
          <a:p>
            <a:pPr>
              <a:defRPr/>
            </a:pPr>
            <a:r>
              <a:rPr lang="en-US">
                <a:noFill/>
              </a:rPr>
              <a:t> </a:t>
            </a:r>
          </a:p>
        </p:txBody>
      </p:sp>
      <p:sp>
        <p:nvSpPr>
          <p:cNvPr id="10" name="矩形 9">
            <a:extLst>
              <a:ext uri="{FF2B5EF4-FFF2-40B4-BE49-F238E27FC236}">
                <a16:creationId xmlns:a16="http://schemas.microsoft.com/office/drawing/2014/main" id="{56CF9D97-926B-4381-9648-211D14457EEF}"/>
              </a:ext>
            </a:extLst>
          </p:cNvPr>
          <p:cNvSpPr>
            <a:spLocks noRot="1" noChangeAspect="1" noMove="1" noResize="1" noEditPoints="1" noAdjustHandles="1" noChangeArrowheads="1" noChangeShapeType="1" noTextEdit="1"/>
          </p:cNvSpPr>
          <p:nvPr/>
        </p:nvSpPr>
        <p:spPr>
          <a:xfrm>
            <a:off x="2251283" y="5041595"/>
            <a:ext cx="2954399" cy="928524"/>
          </a:xfrm>
          <a:prstGeom prst="rect">
            <a:avLst/>
          </a:prstGeom>
          <a:blipFill rotWithShape="0">
            <a:blip r:embed="rId7"/>
            <a:stretch>
              <a:fillRect/>
            </a:stretch>
          </a:blipFill>
        </p:spPr>
        <p:txBody>
          <a:bodyPr/>
          <a:lstStyle/>
          <a:p>
            <a:pPr>
              <a:defRPr/>
            </a:pPr>
            <a:r>
              <a:rPr lang="en-US">
                <a:noFill/>
              </a:rPr>
              <a:t> </a:t>
            </a:r>
          </a:p>
        </p:txBody>
      </p:sp>
      <p:sp>
        <p:nvSpPr>
          <p:cNvPr id="12" name="矩形 11">
            <a:extLst>
              <a:ext uri="{FF2B5EF4-FFF2-40B4-BE49-F238E27FC236}">
                <a16:creationId xmlns:a16="http://schemas.microsoft.com/office/drawing/2014/main" id="{0861F77F-33E2-49CF-BA03-DE5BD978F2B3}"/>
              </a:ext>
            </a:extLst>
          </p:cNvPr>
          <p:cNvSpPr>
            <a:spLocks noRot="1" noChangeAspect="1" noMove="1" noResize="1" noEditPoints="1" noAdjustHandles="1" noChangeArrowheads="1" noChangeShapeType="1" noTextEdit="1"/>
          </p:cNvSpPr>
          <p:nvPr/>
        </p:nvSpPr>
        <p:spPr>
          <a:xfrm>
            <a:off x="1748653" y="5880113"/>
            <a:ext cx="6333733" cy="956865"/>
          </a:xfrm>
          <a:prstGeom prst="rect">
            <a:avLst/>
          </a:prstGeom>
          <a:blipFill rotWithShape="0">
            <a:blip r:embed="rId8"/>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0430"/>
                                        </p:tgtEl>
                                        <p:attrNameLst>
                                          <p:attrName>style.visibility</p:attrName>
                                        </p:attrNameLst>
                                      </p:cBhvr>
                                      <p:to>
                                        <p:strVal val="visible"/>
                                      </p:to>
                                    </p:set>
                                    <p:animEffect transition="in" filter="slide(fromBottom)">
                                      <p:cBhvr>
                                        <p:cTn id="7" dur="500"/>
                                        <p:tgtEl>
                                          <p:spTgt spid="604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431"/>
                                        </p:tgtEl>
                                        <p:attrNameLst>
                                          <p:attrName>style.visibility</p:attrName>
                                        </p:attrNameLst>
                                      </p:cBhvr>
                                      <p:to>
                                        <p:strVal val="visible"/>
                                      </p:to>
                                    </p:set>
                                    <p:animEffect transition="in" filter="slide(fromBottom)">
                                      <p:cBhvr>
                                        <p:cTn id="12" dur="500"/>
                                        <p:tgtEl>
                                          <p:spTgt spid="604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32"/>
                                        </p:tgtEl>
                                        <p:attrNameLst>
                                          <p:attrName>style.visibility</p:attrName>
                                        </p:attrNameLst>
                                      </p:cBhvr>
                                      <p:to>
                                        <p:strVal val="visible"/>
                                      </p:to>
                                    </p:set>
                                    <p:animEffect transition="in" filter="blinds(horizontal)">
                                      <p:cBhvr>
                                        <p:cTn id="17" dur="500"/>
                                        <p:tgtEl>
                                          <p:spTgt spid="60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0442"/>
                                        </p:tgtEl>
                                        <p:attrNameLst>
                                          <p:attrName>style.visibility</p:attrName>
                                        </p:attrNameLst>
                                      </p:cBhvr>
                                      <p:to>
                                        <p:strVal val="visible"/>
                                      </p:to>
                                    </p:set>
                                    <p:animEffect transition="in" filter="blinds(horizontal)">
                                      <p:cBhvr>
                                        <p:cTn id="31" dur="500"/>
                                        <p:tgtEl>
                                          <p:spTgt spid="604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80">
                                          <p:stCondLst>
                                            <p:cond delay="0"/>
                                          </p:stCondLst>
                                        </p:cTn>
                                        <p:tgtEl>
                                          <p:spTgt spid="8"/>
                                        </p:tgtEl>
                                      </p:cBhvr>
                                    </p:animEffect>
                                    <p:anim calcmode="lin" valueType="num">
                                      <p:cBhvr>
                                        <p:cTn id="4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2" dur="26">
                                          <p:stCondLst>
                                            <p:cond delay="650"/>
                                          </p:stCondLst>
                                        </p:cTn>
                                        <p:tgtEl>
                                          <p:spTgt spid="8"/>
                                        </p:tgtEl>
                                      </p:cBhvr>
                                      <p:to x="100000" y="60000"/>
                                    </p:animScale>
                                    <p:animScale>
                                      <p:cBhvr>
                                        <p:cTn id="53" dur="166" decel="50000">
                                          <p:stCondLst>
                                            <p:cond delay="676"/>
                                          </p:stCondLst>
                                        </p:cTn>
                                        <p:tgtEl>
                                          <p:spTgt spid="8"/>
                                        </p:tgtEl>
                                      </p:cBhvr>
                                      <p:to x="100000" y="100000"/>
                                    </p:animScale>
                                    <p:animScale>
                                      <p:cBhvr>
                                        <p:cTn id="54" dur="26">
                                          <p:stCondLst>
                                            <p:cond delay="1312"/>
                                          </p:stCondLst>
                                        </p:cTn>
                                        <p:tgtEl>
                                          <p:spTgt spid="8"/>
                                        </p:tgtEl>
                                      </p:cBhvr>
                                      <p:to x="100000" y="80000"/>
                                    </p:animScale>
                                    <p:animScale>
                                      <p:cBhvr>
                                        <p:cTn id="55" dur="166" decel="50000">
                                          <p:stCondLst>
                                            <p:cond delay="1338"/>
                                          </p:stCondLst>
                                        </p:cTn>
                                        <p:tgtEl>
                                          <p:spTgt spid="8"/>
                                        </p:tgtEl>
                                      </p:cBhvr>
                                      <p:to x="100000" y="100000"/>
                                    </p:animScale>
                                    <p:animScale>
                                      <p:cBhvr>
                                        <p:cTn id="56" dur="26">
                                          <p:stCondLst>
                                            <p:cond delay="1642"/>
                                          </p:stCondLst>
                                        </p:cTn>
                                        <p:tgtEl>
                                          <p:spTgt spid="8"/>
                                        </p:tgtEl>
                                      </p:cBhvr>
                                      <p:to x="100000" y="90000"/>
                                    </p:animScale>
                                    <p:animScale>
                                      <p:cBhvr>
                                        <p:cTn id="57" dur="166" decel="50000">
                                          <p:stCondLst>
                                            <p:cond delay="1668"/>
                                          </p:stCondLst>
                                        </p:cTn>
                                        <p:tgtEl>
                                          <p:spTgt spid="8"/>
                                        </p:tgtEl>
                                      </p:cBhvr>
                                      <p:to x="100000" y="100000"/>
                                    </p:animScale>
                                    <p:animScale>
                                      <p:cBhvr>
                                        <p:cTn id="58" dur="26">
                                          <p:stCondLst>
                                            <p:cond delay="1808"/>
                                          </p:stCondLst>
                                        </p:cTn>
                                        <p:tgtEl>
                                          <p:spTgt spid="8"/>
                                        </p:tgtEl>
                                      </p:cBhvr>
                                      <p:to x="100000" y="95000"/>
                                    </p:animScale>
                                    <p:animScale>
                                      <p:cBhvr>
                                        <p:cTn id="59" dur="166" decel="50000">
                                          <p:stCondLst>
                                            <p:cond delay="1834"/>
                                          </p:stCondLst>
                                        </p:cTn>
                                        <p:tgtEl>
                                          <p:spTgt spid="8"/>
                                        </p:tgtEl>
                                      </p:cBhvr>
                                      <p:to x="100000" y="100000"/>
                                    </p:animScale>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60443"/>
                                        </p:tgtEl>
                                        <p:attrNameLst>
                                          <p:attrName>style.visibility</p:attrName>
                                        </p:attrNameLst>
                                      </p:cBhvr>
                                      <p:to>
                                        <p:strVal val="visible"/>
                                      </p:to>
                                    </p:set>
                                    <p:animEffect transition="in" filter="blinds(horizontal)">
                                      <p:cBhvr>
                                        <p:cTn id="64" dur="500"/>
                                        <p:tgtEl>
                                          <p:spTgt spid="6044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fill="hold" grpId="0" nodeType="clickEffect">
                                  <p:stCondLst>
                                    <p:cond delay="0"/>
                                  </p:stCondLst>
                                  <p:childTnLst>
                                    <p:set>
                                      <p:cBhvr>
                                        <p:cTn id="68" dur="1" fill="hold">
                                          <p:stCondLst>
                                            <p:cond delay="0"/>
                                          </p:stCondLst>
                                        </p:cTn>
                                        <p:tgtEl>
                                          <p:spTgt spid="60446"/>
                                        </p:tgtEl>
                                        <p:attrNameLst>
                                          <p:attrName>style.visibility</p:attrName>
                                        </p:attrNameLst>
                                      </p:cBhvr>
                                      <p:to>
                                        <p:strVal val="visible"/>
                                      </p:to>
                                    </p:set>
                                    <p:anim calcmode="lin" valueType="num">
                                      <p:cBhvr>
                                        <p:cTn id="69" dur="500" fill="hold"/>
                                        <p:tgtEl>
                                          <p:spTgt spid="60446"/>
                                        </p:tgtEl>
                                        <p:attrNameLst>
                                          <p:attrName>ppt_x</p:attrName>
                                        </p:attrNameLst>
                                      </p:cBhvr>
                                      <p:tavLst>
                                        <p:tav tm="0">
                                          <p:val>
                                            <p:strVal val="#ppt_x-#ppt_w/2"/>
                                          </p:val>
                                        </p:tav>
                                        <p:tav tm="100000">
                                          <p:val>
                                            <p:strVal val="#ppt_x"/>
                                          </p:val>
                                        </p:tav>
                                      </p:tavLst>
                                    </p:anim>
                                    <p:anim calcmode="lin" valueType="num">
                                      <p:cBhvr>
                                        <p:cTn id="70" dur="500" fill="hold"/>
                                        <p:tgtEl>
                                          <p:spTgt spid="60446"/>
                                        </p:tgtEl>
                                        <p:attrNameLst>
                                          <p:attrName>ppt_y</p:attrName>
                                        </p:attrNameLst>
                                      </p:cBhvr>
                                      <p:tavLst>
                                        <p:tav tm="0">
                                          <p:val>
                                            <p:strVal val="#ppt_y"/>
                                          </p:val>
                                        </p:tav>
                                        <p:tav tm="100000">
                                          <p:val>
                                            <p:strVal val="#ppt_y"/>
                                          </p:val>
                                        </p:tav>
                                      </p:tavLst>
                                    </p:anim>
                                    <p:anim calcmode="lin" valueType="num">
                                      <p:cBhvr>
                                        <p:cTn id="71" dur="500" fill="hold"/>
                                        <p:tgtEl>
                                          <p:spTgt spid="60446"/>
                                        </p:tgtEl>
                                        <p:attrNameLst>
                                          <p:attrName>ppt_w</p:attrName>
                                        </p:attrNameLst>
                                      </p:cBhvr>
                                      <p:tavLst>
                                        <p:tav tm="0">
                                          <p:val>
                                            <p:fltVal val="0"/>
                                          </p:val>
                                        </p:tav>
                                        <p:tav tm="100000">
                                          <p:val>
                                            <p:strVal val="#ppt_w"/>
                                          </p:val>
                                        </p:tav>
                                      </p:tavLst>
                                    </p:anim>
                                    <p:anim calcmode="lin" valueType="num">
                                      <p:cBhvr>
                                        <p:cTn id="72" dur="500" fill="hold"/>
                                        <p:tgtEl>
                                          <p:spTgt spid="60446"/>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0" grpId="0"/>
      <p:bldP spid="60431" grpId="0" autoUpdateAnimBg="0"/>
      <p:bldP spid="60432" grpId="0" autoUpdateAnimBg="0"/>
      <p:bldP spid="60442" grpId="0" autoUpdateAnimBg="0"/>
      <p:bldP spid="60443" grpId="0" autoUpdateAnimBg="0"/>
      <p:bldP spid="60446" grpId="0" animBg="1"/>
      <p:bldP spid="1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9" name="Object 9">
            <a:extLst>
              <a:ext uri="{FF2B5EF4-FFF2-40B4-BE49-F238E27FC236}">
                <a16:creationId xmlns:a16="http://schemas.microsoft.com/office/drawing/2014/main" id="{C4938956-9577-49A5-B58A-D827D91CA2FC}"/>
              </a:ext>
            </a:extLst>
          </p:cNvPr>
          <p:cNvGraphicFramePr>
            <a:graphicFrameLocks noChangeAspect="1"/>
          </p:cNvGraphicFramePr>
          <p:nvPr/>
        </p:nvGraphicFramePr>
        <p:xfrm>
          <a:off x="4610100" y="2205038"/>
          <a:ext cx="2554288" cy="711200"/>
        </p:xfrm>
        <a:graphic>
          <a:graphicData uri="http://schemas.openxmlformats.org/presentationml/2006/ole">
            <mc:AlternateContent xmlns:mc="http://schemas.openxmlformats.org/markup-compatibility/2006">
              <mc:Choice xmlns:v="urn:schemas-microsoft-com:vml" Requires="v">
                <p:oleObj spid="_x0000_s40981" name="Equation" r:id="rId4" imgW="2413000" imgH="673100" progId="Equation.DSMT4">
                  <p:embed/>
                </p:oleObj>
              </mc:Choice>
              <mc:Fallback>
                <p:oleObj name="Equation" r:id="rId4" imgW="2413000" imgH="6731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100" y="2205038"/>
                        <a:ext cx="25542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1" name="Text Box 11">
            <a:extLst>
              <a:ext uri="{FF2B5EF4-FFF2-40B4-BE49-F238E27FC236}">
                <a16:creationId xmlns:a16="http://schemas.microsoft.com/office/drawing/2014/main" id="{5D1819AA-3681-407B-A74D-03DD9DF8BCBD}"/>
              </a:ext>
            </a:extLst>
          </p:cNvPr>
          <p:cNvSpPr txBox="1">
            <a:spLocks noChangeArrowheads="1"/>
          </p:cNvSpPr>
          <p:nvPr/>
        </p:nvSpPr>
        <p:spPr bwMode="auto">
          <a:xfrm>
            <a:off x="684213" y="2703513"/>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满足上式方程组的解：</a:t>
            </a:r>
          </a:p>
        </p:txBody>
      </p:sp>
      <p:graphicFrame>
        <p:nvGraphicFramePr>
          <p:cNvPr id="61452" name="Object 12">
            <a:extLst>
              <a:ext uri="{FF2B5EF4-FFF2-40B4-BE49-F238E27FC236}">
                <a16:creationId xmlns:a16="http://schemas.microsoft.com/office/drawing/2014/main" id="{96899DE4-2B78-4B04-A9BA-DA010B5E127F}"/>
              </a:ext>
            </a:extLst>
          </p:cNvPr>
          <p:cNvGraphicFramePr>
            <a:graphicFrameLocks/>
          </p:cNvGraphicFramePr>
          <p:nvPr/>
        </p:nvGraphicFramePr>
        <p:xfrm>
          <a:off x="4913313" y="2917825"/>
          <a:ext cx="2879725" cy="719138"/>
        </p:xfrm>
        <a:graphic>
          <a:graphicData uri="http://schemas.openxmlformats.org/presentationml/2006/ole">
            <mc:AlternateContent xmlns:mc="http://schemas.openxmlformats.org/markup-compatibility/2006">
              <mc:Choice xmlns:v="urn:schemas-microsoft-com:vml" Requires="v">
                <p:oleObj spid="_x0000_s40982" name="Equation" r:id="rId6" imgW="2806700" imgH="673100" progId="Equation.DSMT4">
                  <p:embed/>
                </p:oleObj>
              </mc:Choice>
              <mc:Fallback>
                <p:oleObj name="Equation" r:id="rId6" imgW="2806700" imgH="673100" progId="Equation.DSMT4">
                  <p:embed/>
                  <p:pic>
                    <p:nvPicPr>
                      <p:cNvPr id="0" name="Object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3313" y="2917825"/>
                        <a:ext cx="28797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3" name="AutoShape 13">
            <a:extLst>
              <a:ext uri="{FF2B5EF4-FFF2-40B4-BE49-F238E27FC236}">
                <a16:creationId xmlns:a16="http://schemas.microsoft.com/office/drawing/2014/main" id="{F96F8001-9B62-4BD6-99C5-DB62ADD9C374}"/>
              </a:ext>
            </a:extLst>
          </p:cNvPr>
          <p:cNvSpPr>
            <a:spLocks/>
          </p:cNvSpPr>
          <p:nvPr/>
        </p:nvSpPr>
        <p:spPr bwMode="auto">
          <a:xfrm>
            <a:off x="4559300" y="2660650"/>
            <a:ext cx="228600" cy="762000"/>
          </a:xfrm>
          <a:prstGeom prst="leftBrace">
            <a:avLst>
              <a:gd name="adj1" fmla="val 27778"/>
              <a:gd name="adj2" fmla="val 50000"/>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61469" name="Text Box 29">
            <a:extLst>
              <a:ext uri="{FF2B5EF4-FFF2-40B4-BE49-F238E27FC236}">
                <a16:creationId xmlns:a16="http://schemas.microsoft.com/office/drawing/2014/main" id="{AE822A87-63C8-424C-B17E-1B93DBBD03B0}"/>
              </a:ext>
            </a:extLst>
          </p:cNvPr>
          <p:cNvSpPr txBox="1">
            <a:spLocks noChangeArrowheads="1"/>
          </p:cNvSpPr>
          <p:nvPr/>
        </p:nvSpPr>
        <p:spPr bwMode="auto">
          <a:xfrm>
            <a:off x="714375" y="3778250"/>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Times New Roman" panose="02020603050405020304" pitchFamily="18" charset="0"/>
                <a:ea typeface="楷体_GB2312"/>
              </a:rPr>
              <a:t>定态薛定谔方程</a:t>
            </a:r>
            <a:r>
              <a:rPr lang="zh-CN" altLang="en-US" sz="2800">
                <a:solidFill>
                  <a:schemeClr val="tx2"/>
                </a:solidFill>
                <a:latin typeface="Times New Roman" panose="02020603050405020304" pitchFamily="18" charset="0"/>
                <a:ea typeface="楷体_GB2312"/>
              </a:rPr>
              <a:t>可写成：</a:t>
            </a:r>
          </a:p>
        </p:txBody>
      </p:sp>
      <p:graphicFrame>
        <p:nvGraphicFramePr>
          <p:cNvPr id="61470" name="Object 30">
            <a:extLst>
              <a:ext uri="{FF2B5EF4-FFF2-40B4-BE49-F238E27FC236}">
                <a16:creationId xmlns:a16="http://schemas.microsoft.com/office/drawing/2014/main" id="{BC317DA0-E509-4D45-882C-D0AAC6BA736F}"/>
              </a:ext>
            </a:extLst>
          </p:cNvPr>
          <p:cNvGraphicFramePr>
            <a:graphicFrameLocks/>
          </p:cNvGraphicFramePr>
          <p:nvPr/>
        </p:nvGraphicFramePr>
        <p:xfrm>
          <a:off x="3579813" y="4502150"/>
          <a:ext cx="2063750" cy="419100"/>
        </p:xfrm>
        <a:graphic>
          <a:graphicData uri="http://schemas.openxmlformats.org/presentationml/2006/ole">
            <mc:AlternateContent xmlns:mc="http://schemas.openxmlformats.org/markup-compatibility/2006">
              <mc:Choice xmlns:v="urn:schemas-microsoft-com:vml" Requires="v">
                <p:oleObj spid="_x0000_s40983" name="Equation" r:id="rId8" imgW="1701800" imgH="304800" progId="Equation.DSMT4">
                  <p:embed/>
                </p:oleObj>
              </mc:Choice>
              <mc:Fallback>
                <p:oleObj name="Equation" r:id="rId8" imgW="1701800" imgH="304800" progId="Equation.DSMT4">
                  <p:embed/>
                  <p:pic>
                    <p:nvPicPr>
                      <p:cNvPr id="0" name="Object 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9813" y="4502150"/>
                        <a:ext cx="2063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71" name="Text Box 31">
            <a:extLst>
              <a:ext uri="{FF2B5EF4-FFF2-40B4-BE49-F238E27FC236}">
                <a16:creationId xmlns:a16="http://schemas.microsoft.com/office/drawing/2014/main" id="{A8317847-96BB-403D-A405-6F607948E524}"/>
              </a:ext>
            </a:extLst>
          </p:cNvPr>
          <p:cNvSpPr txBox="1">
            <a:spLocks noChangeArrowheads="1"/>
          </p:cNvSpPr>
          <p:nvPr/>
        </p:nvSpPr>
        <p:spPr bwMode="auto">
          <a:xfrm>
            <a:off x="1357313" y="4992688"/>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式中</a:t>
            </a:r>
            <a:r>
              <a:rPr lang="en-US" altLang="zh-CN" sz="2800" i="1">
                <a:solidFill>
                  <a:schemeClr val="tx2"/>
                </a:solidFill>
                <a:latin typeface="Times New Roman" panose="02020603050405020304" pitchFamily="18" charset="0"/>
                <a:ea typeface="楷体_GB2312"/>
              </a:rPr>
              <a:t>H</a:t>
            </a:r>
            <a:r>
              <a:rPr lang="zh-CN" altLang="en-US" sz="2800">
                <a:solidFill>
                  <a:schemeClr val="tx2"/>
                </a:solidFill>
                <a:latin typeface="Times New Roman" panose="02020603050405020304" pitchFamily="18" charset="0"/>
                <a:ea typeface="楷体_GB2312"/>
              </a:rPr>
              <a:t>为</a:t>
            </a:r>
            <a:r>
              <a:rPr lang="zh-CN" altLang="en-US" sz="2800">
                <a:solidFill>
                  <a:srgbClr val="0000CC"/>
                </a:solidFill>
                <a:latin typeface="Times New Roman" panose="02020603050405020304" pitchFamily="18" charset="0"/>
                <a:ea typeface="楷体_GB2312"/>
              </a:rPr>
              <a:t>哈密顿算符</a:t>
            </a:r>
            <a:r>
              <a:rPr lang="zh-CN" altLang="en-US" sz="2800">
                <a:solidFill>
                  <a:schemeClr val="tx2"/>
                </a:solidFill>
                <a:latin typeface="Times New Roman" panose="02020603050405020304" pitchFamily="18" charset="0"/>
                <a:ea typeface="楷体_GB2312"/>
              </a:rPr>
              <a:t>：</a:t>
            </a:r>
          </a:p>
        </p:txBody>
      </p:sp>
      <p:sp>
        <p:nvSpPr>
          <p:cNvPr id="40969" name="Text Box 40">
            <a:extLst>
              <a:ext uri="{FF2B5EF4-FFF2-40B4-BE49-F238E27FC236}">
                <a16:creationId xmlns:a16="http://schemas.microsoft.com/office/drawing/2014/main" id="{35ABB288-5490-44EA-8445-C6D497AA09D8}"/>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30</a:t>
            </a:r>
            <a:endParaRPr lang="en-US" altLang="zh-CN" sz="2800">
              <a:solidFill>
                <a:schemeClr val="tx2"/>
              </a:solidFill>
              <a:latin typeface="楷体_GB2312"/>
              <a:ea typeface="楷体_GB2312"/>
            </a:endParaRPr>
          </a:p>
        </p:txBody>
      </p:sp>
      <p:graphicFrame>
        <p:nvGraphicFramePr>
          <p:cNvPr id="61483" name="Object 43">
            <a:extLst>
              <a:ext uri="{FF2B5EF4-FFF2-40B4-BE49-F238E27FC236}">
                <a16:creationId xmlns:a16="http://schemas.microsoft.com/office/drawing/2014/main" id="{9F250F26-9C07-49B2-96CE-D6CCC226570D}"/>
              </a:ext>
            </a:extLst>
          </p:cNvPr>
          <p:cNvGraphicFramePr>
            <a:graphicFrameLocks/>
          </p:cNvGraphicFramePr>
          <p:nvPr/>
        </p:nvGraphicFramePr>
        <p:xfrm>
          <a:off x="3230563" y="5564188"/>
          <a:ext cx="2682875" cy="928687"/>
        </p:xfrm>
        <a:graphic>
          <a:graphicData uri="http://schemas.openxmlformats.org/presentationml/2006/ole">
            <mc:AlternateContent xmlns:mc="http://schemas.openxmlformats.org/markup-compatibility/2006">
              <mc:Choice xmlns:v="urn:schemas-microsoft-com:vml" Requires="v">
                <p:oleObj spid="_x0000_s40984" name="Equation" r:id="rId10" imgW="2171700" imgH="673100" progId="Equation.DSMT4">
                  <p:embed/>
                </p:oleObj>
              </mc:Choice>
              <mc:Fallback>
                <p:oleObj name="Equation" r:id="rId10" imgW="2171700" imgH="673100" progId="Equation.DSMT4">
                  <p:embed/>
                  <p:pic>
                    <p:nvPicPr>
                      <p:cNvPr id="0" name="Object 4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0563" y="5564188"/>
                        <a:ext cx="268287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1" name="AutoShape 30">
            <a:extLst>
              <a:ext uri="{FF2B5EF4-FFF2-40B4-BE49-F238E27FC236}">
                <a16:creationId xmlns:a16="http://schemas.microsoft.com/office/drawing/2014/main" id="{AA06A856-21BF-48A1-A87B-4E0F11B1CC85}"/>
              </a:ext>
            </a:extLst>
          </p:cNvPr>
          <p:cNvSpPr>
            <a:spLocks/>
          </p:cNvSpPr>
          <p:nvPr/>
        </p:nvSpPr>
        <p:spPr bwMode="auto">
          <a:xfrm>
            <a:off x="1263650" y="608013"/>
            <a:ext cx="317500" cy="990600"/>
          </a:xfrm>
          <a:prstGeom prst="leftBrace">
            <a:avLst>
              <a:gd name="adj1" fmla="val 26000"/>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40972" name="Object 18">
            <a:extLst>
              <a:ext uri="{FF2B5EF4-FFF2-40B4-BE49-F238E27FC236}">
                <a16:creationId xmlns:a16="http://schemas.microsoft.com/office/drawing/2014/main" id="{66C8A06C-A486-454E-99F8-9A1927FA91E8}"/>
              </a:ext>
            </a:extLst>
          </p:cNvPr>
          <p:cNvGraphicFramePr>
            <a:graphicFrameLocks noChangeAspect="1"/>
          </p:cNvGraphicFramePr>
          <p:nvPr/>
        </p:nvGraphicFramePr>
        <p:xfrm>
          <a:off x="1763713" y="265113"/>
          <a:ext cx="2414587" cy="793750"/>
        </p:xfrm>
        <a:graphic>
          <a:graphicData uri="http://schemas.openxmlformats.org/presentationml/2006/ole">
            <mc:AlternateContent xmlns:mc="http://schemas.openxmlformats.org/markup-compatibility/2006">
              <mc:Choice xmlns:v="urn:schemas-microsoft-com:vml" Requires="v">
                <p:oleObj spid="_x0000_s40985" name="Equation" r:id="rId12" imgW="2387600" imgH="787400" progId="Equation.DSMT4">
                  <p:embed/>
                </p:oleObj>
              </mc:Choice>
              <mc:Fallback>
                <p:oleObj name="Equation" r:id="rId12" imgW="2387600" imgH="787400" progId="Equation.DSMT4">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713" y="265113"/>
                        <a:ext cx="2414587" cy="793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3" name="Object 18">
            <a:extLst>
              <a:ext uri="{FF2B5EF4-FFF2-40B4-BE49-F238E27FC236}">
                <a16:creationId xmlns:a16="http://schemas.microsoft.com/office/drawing/2014/main" id="{544C28F4-24DE-41E5-B167-97051EFD9CF1}"/>
              </a:ext>
            </a:extLst>
          </p:cNvPr>
          <p:cNvGraphicFramePr>
            <a:graphicFrameLocks noChangeAspect="1"/>
          </p:cNvGraphicFramePr>
          <p:nvPr/>
        </p:nvGraphicFramePr>
        <p:xfrm>
          <a:off x="1644650" y="1147763"/>
          <a:ext cx="4533900" cy="768350"/>
        </p:xfrm>
        <a:graphic>
          <a:graphicData uri="http://schemas.openxmlformats.org/presentationml/2006/ole">
            <mc:AlternateContent xmlns:mc="http://schemas.openxmlformats.org/markup-compatibility/2006">
              <mc:Choice xmlns:v="urn:schemas-microsoft-com:vml" Requires="v">
                <p:oleObj spid="_x0000_s40986" name="Equation" r:id="rId14" imgW="4483100" imgH="762000" progId="Equation.DSMT4">
                  <p:embed/>
                </p:oleObj>
              </mc:Choice>
              <mc:Fallback>
                <p:oleObj name="Equation" r:id="rId14" imgW="4483100" imgH="762000"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4650" y="1147763"/>
                        <a:ext cx="4533900" cy="768350"/>
                      </a:xfrm>
                      <a:prstGeom prst="rect">
                        <a:avLst/>
                      </a:prstGeom>
                      <a:solidFill>
                        <a:srgbClr val="FFC1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4" name="AutoShape 28">
            <a:extLst>
              <a:ext uri="{FF2B5EF4-FFF2-40B4-BE49-F238E27FC236}">
                <a16:creationId xmlns:a16="http://schemas.microsoft.com/office/drawing/2014/main" id="{D744CB40-996E-45BD-BE0B-139C46CA9CE4}"/>
              </a:ext>
            </a:extLst>
          </p:cNvPr>
          <p:cNvSpPr>
            <a:spLocks noChangeArrowheads="1"/>
          </p:cNvSpPr>
          <p:nvPr/>
        </p:nvSpPr>
        <p:spPr bwMode="auto">
          <a:xfrm>
            <a:off x="5724525" y="260350"/>
            <a:ext cx="2808288" cy="647700"/>
          </a:xfrm>
          <a:prstGeom prst="wedgeRectCallout">
            <a:avLst>
              <a:gd name="adj1" fmla="val -56051"/>
              <a:gd name="adj2" fmla="val 121569"/>
            </a:avLst>
          </a:prstGeom>
          <a:solidFill>
            <a:srgbClr val="CCFFFF"/>
          </a:solidFill>
          <a:ln w="9525">
            <a:solidFill>
              <a:srgbClr val="990033"/>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0000"/>
                </a:solidFill>
                <a:ea typeface="楷体_GB2312"/>
              </a:rPr>
              <a:t>定态薛定谔方程</a:t>
            </a:r>
            <a:endParaRPr kumimoji="0" lang="zh-CN" altLang="en-US" sz="2800">
              <a:solidFill>
                <a:srgbClr val="FF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iterate type="lt">
                                    <p:tmPct val="100000"/>
                                  </p:iterate>
                                  <p:childTnLst>
                                    <p:set>
                                      <p:cBhvr>
                                        <p:cTn id="6" dur="1" fill="hold">
                                          <p:stCondLst>
                                            <p:cond delay="0"/>
                                          </p:stCondLst>
                                        </p:cTn>
                                        <p:tgtEl>
                                          <p:spTgt spid="61451"/>
                                        </p:tgtEl>
                                        <p:attrNameLst>
                                          <p:attrName>style.visibility</p:attrName>
                                        </p:attrNameLst>
                                      </p:cBhvr>
                                      <p:to>
                                        <p:strVal val="visible"/>
                                      </p:to>
                                    </p:set>
                                    <p:animEffect transition="in" filter="barn(inHorizontal)">
                                      <p:cBhvr>
                                        <p:cTn id="7" dur="75"/>
                                        <p:tgtEl>
                                          <p:spTgt spid="61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61453"/>
                                        </p:tgtEl>
                                        <p:attrNameLst>
                                          <p:attrName>style.visibility</p:attrName>
                                        </p:attrNameLst>
                                      </p:cBhvr>
                                      <p:to>
                                        <p:strVal val="visible"/>
                                      </p:to>
                                    </p:set>
                                    <p:anim calcmode="lin" valueType="num">
                                      <p:cBhvr>
                                        <p:cTn id="12" dur="500" fill="hold"/>
                                        <p:tgtEl>
                                          <p:spTgt spid="61453"/>
                                        </p:tgtEl>
                                        <p:attrNameLst>
                                          <p:attrName>ppt_x</p:attrName>
                                        </p:attrNameLst>
                                      </p:cBhvr>
                                      <p:tavLst>
                                        <p:tav tm="0">
                                          <p:val>
                                            <p:strVal val="#ppt_x"/>
                                          </p:val>
                                        </p:tav>
                                        <p:tav tm="100000">
                                          <p:val>
                                            <p:strVal val="#ppt_x"/>
                                          </p:val>
                                        </p:tav>
                                      </p:tavLst>
                                    </p:anim>
                                    <p:anim calcmode="lin" valueType="num">
                                      <p:cBhvr>
                                        <p:cTn id="13" dur="500" fill="hold"/>
                                        <p:tgtEl>
                                          <p:spTgt spid="61453"/>
                                        </p:tgtEl>
                                        <p:attrNameLst>
                                          <p:attrName>ppt_y</p:attrName>
                                        </p:attrNameLst>
                                      </p:cBhvr>
                                      <p:tavLst>
                                        <p:tav tm="0">
                                          <p:val>
                                            <p:strVal val="#ppt_y-#ppt_h/2"/>
                                          </p:val>
                                        </p:tav>
                                        <p:tav tm="100000">
                                          <p:val>
                                            <p:strVal val="#ppt_y"/>
                                          </p:val>
                                        </p:tav>
                                      </p:tavLst>
                                    </p:anim>
                                    <p:anim calcmode="lin" valueType="num">
                                      <p:cBhvr>
                                        <p:cTn id="14" dur="500" fill="hold"/>
                                        <p:tgtEl>
                                          <p:spTgt spid="61453"/>
                                        </p:tgtEl>
                                        <p:attrNameLst>
                                          <p:attrName>ppt_w</p:attrName>
                                        </p:attrNameLst>
                                      </p:cBhvr>
                                      <p:tavLst>
                                        <p:tav tm="0">
                                          <p:val>
                                            <p:strVal val="#ppt_w"/>
                                          </p:val>
                                        </p:tav>
                                        <p:tav tm="100000">
                                          <p:val>
                                            <p:strVal val="#ppt_w"/>
                                          </p:val>
                                        </p:tav>
                                      </p:tavLst>
                                    </p:anim>
                                    <p:anim calcmode="lin" valueType="num">
                                      <p:cBhvr>
                                        <p:cTn id="15" dur="500" fill="hold"/>
                                        <p:tgtEl>
                                          <p:spTgt spid="61453"/>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0" fill="hold" nodeType="clickEffect">
                                  <p:stCondLst>
                                    <p:cond delay="0"/>
                                  </p:stCondLst>
                                  <p:childTnLst>
                                    <p:set>
                                      <p:cBhvr>
                                        <p:cTn id="19" dur="1" fill="hold">
                                          <p:stCondLst>
                                            <p:cond delay="0"/>
                                          </p:stCondLst>
                                        </p:cTn>
                                        <p:tgtEl>
                                          <p:spTgt spid="61449"/>
                                        </p:tgtEl>
                                        <p:attrNameLst>
                                          <p:attrName>style.visibility</p:attrName>
                                        </p:attrNameLst>
                                      </p:cBhvr>
                                      <p:to>
                                        <p:strVal val="visible"/>
                                      </p:to>
                                    </p:set>
                                    <p:anim calcmode="lin" valueType="num">
                                      <p:cBhvr>
                                        <p:cTn id="20" dur="500" fill="hold"/>
                                        <p:tgtEl>
                                          <p:spTgt spid="61449"/>
                                        </p:tgtEl>
                                        <p:attrNameLst>
                                          <p:attrName>ppt_w</p:attrName>
                                        </p:attrNameLst>
                                      </p:cBhvr>
                                      <p:tavLst>
                                        <p:tav tm="0">
                                          <p:val>
                                            <p:fltVal val="0"/>
                                          </p:val>
                                        </p:tav>
                                        <p:tav tm="100000">
                                          <p:val>
                                            <p:strVal val="#ppt_w"/>
                                          </p:val>
                                        </p:tav>
                                      </p:tavLst>
                                    </p:anim>
                                    <p:anim calcmode="lin" valueType="num">
                                      <p:cBhvr>
                                        <p:cTn id="21" dur="500" fill="hold"/>
                                        <p:tgtEl>
                                          <p:spTgt spid="61449"/>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61452"/>
                                        </p:tgtEl>
                                        <p:attrNameLst>
                                          <p:attrName>style.visibility</p:attrName>
                                        </p:attrNameLst>
                                      </p:cBhvr>
                                      <p:to>
                                        <p:strVal val="visible"/>
                                      </p:to>
                                    </p:set>
                                    <p:animEffect transition="in" filter="slide(fromBottom)">
                                      <p:cBhvr>
                                        <p:cTn id="26" dur="500"/>
                                        <p:tgtEl>
                                          <p:spTgt spid="614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1469"/>
                                        </p:tgtEl>
                                        <p:attrNameLst>
                                          <p:attrName>style.visibility</p:attrName>
                                        </p:attrNameLst>
                                      </p:cBhvr>
                                      <p:to>
                                        <p:strVal val="visible"/>
                                      </p:to>
                                    </p:set>
                                    <p:animEffect transition="in" filter="blinds(horizontal)">
                                      <p:cBhvr>
                                        <p:cTn id="31" dur="500"/>
                                        <p:tgtEl>
                                          <p:spTgt spid="6146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61470"/>
                                        </p:tgtEl>
                                        <p:attrNameLst>
                                          <p:attrName>style.visibility</p:attrName>
                                        </p:attrNameLst>
                                      </p:cBhvr>
                                      <p:to>
                                        <p:strVal val="visible"/>
                                      </p:to>
                                    </p:set>
                                    <p:animEffect transition="in" filter="slide(fromBottom)">
                                      <p:cBhvr>
                                        <p:cTn id="36" dur="500"/>
                                        <p:tgtEl>
                                          <p:spTgt spid="6147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1471"/>
                                        </p:tgtEl>
                                        <p:attrNameLst>
                                          <p:attrName>style.visibility</p:attrName>
                                        </p:attrNameLst>
                                      </p:cBhvr>
                                      <p:to>
                                        <p:strVal val="visible"/>
                                      </p:to>
                                    </p:set>
                                    <p:animEffect transition="in" filter="blinds(horizontal)">
                                      <p:cBhvr>
                                        <p:cTn id="41" dur="500"/>
                                        <p:tgtEl>
                                          <p:spTgt spid="6147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nodeType="clickEffect">
                                  <p:stCondLst>
                                    <p:cond delay="0"/>
                                  </p:stCondLst>
                                  <p:childTnLst>
                                    <p:set>
                                      <p:cBhvr>
                                        <p:cTn id="45" dur="1" fill="hold">
                                          <p:stCondLst>
                                            <p:cond delay="0"/>
                                          </p:stCondLst>
                                        </p:cTn>
                                        <p:tgtEl>
                                          <p:spTgt spid="61483"/>
                                        </p:tgtEl>
                                        <p:attrNameLst>
                                          <p:attrName>style.visibility</p:attrName>
                                        </p:attrNameLst>
                                      </p:cBhvr>
                                      <p:to>
                                        <p:strVal val="visible"/>
                                      </p:to>
                                    </p:set>
                                    <p:animEffect transition="in" filter="slide(fromBottom)">
                                      <p:cBhvr>
                                        <p:cTn id="46" dur="500"/>
                                        <p:tgtEl>
                                          <p:spTgt spid="6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autoUpdateAnimBg="0"/>
      <p:bldP spid="61453" grpId="0" animBg="1"/>
      <p:bldP spid="61469" grpId="0" autoUpdateAnimBg="0"/>
      <p:bldP spid="61471"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B8C4A8E-7901-4B0A-8CE4-D2A4D80CBCBB}"/>
              </a:ext>
            </a:extLst>
          </p:cNvPr>
          <p:cNvSpPr txBox="1">
            <a:spLocks noChangeArrowheads="1"/>
          </p:cNvSpPr>
          <p:nvPr/>
        </p:nvSpPr>
        <p:spPr bwMode="auto">
          <a:xfrm>
            <a:off x="323850" y="1252538"/>
            <a:ext cx="1368425" cy="528637"/>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黑体" panose="02010609060101010101" pitchFamily="49" charset="-122"/>
              </a:rPr>
              <a:t>注意 </a:t>
            </a:r>
          </a:p>
        </p:txBody>
      </p:sp>
      <p:sp>
        <p:nvSpPr>
          <p:cNvPr id="4" name="Text Box 4">
            <a:extLst>
              <a:ext uri="{FF2B5EF4-FFF2-40B4-BE49-F238E27FC236}">
                <a16:creationId xmlns:a16="http://schemas.microsoft.com/office/drawing/2014/main" id="{936B3E51-AC76-4D88-953F-80FE29822786}"/>
              </a:ext>
            </a:extLst>
          </p:cNvPr>
          <p:cNvSpPr txBox="1">
            <a:spLocks noChangeArrowheads="1"/>
          </p:cNvSpPr>
          <p:nvPr/>
        </p:nvSpPr>
        <p:spPr bwMode="auto">
          <a:xfrm>
            <a:off x="323850" y="2286000"/>
            <a:ext cx="685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当</a:t>
            </a:r>
            <a:r>
              <a:rPr lang="en-US" altLang="zh-CN" sz="2800" i="1">
                <a:solidFill>
                  <a:schemeClr val="tx2"/>
                </a:solidFill>
                <a:latin typeface="楷体_GB2312"/>
                <a:ea typeface="楷体_GB2312"/>
              </a:rPr>
              <a:t>V</a:t>
            </a:r>
            <a:r>
              <a:rPr lang="en-US" altLang="zh-CN" sz="2800">
                <a:solidFill>
                  <a:schemeClr val="tx2"/>
                </a:solidFill>
                <a:latin typeface="楷体_GB2312"/>
                <a:ea typeface="楷体_GB2312"/>
              </a:rPr>
              <a:t>(</a:t>
            </a:r>
            <a:r>
              <a:rPr lang="en-US" altLang="zh-CN" sz="2800" i="1">
                <a:solidFill>
                  <a:schemeClr val="tx2"/>
                </a:solidFill>
                <a:latin typeface="楷体_GB2312"/>
                <a:ea typeface="楷体_GB2312"/>
              </a:rPr>
              <a:t>r</a:t>
            </a: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与时间无关，粒子的波函数可为 </a:t>
            </a:r>
          </a:p>
        </p:txBody>
      </p:sp>
      <p:sp>
        <p:nvSpPr>
          <p:cNvPr id="8" name="Text Box 8">
            <a:extLst>
              <a:ext uri="{FF2B5EF4-FFF2-40B4-BE49-F238E27FC236}">
                <a16:creationId xmlns:a16="http://schemas.microsoft.com/office/drawing/2014/main" id="{5BE12843-6612-42D0-B8DA-1CA179D2D371}"/>
              </a:ext>
            </a:extLst>
          </p:cNvPr>
          <p:cNvSpPr txBox="1">
            <a:spLocks noChangeArrowheads="1"/>
          </p:cNvSpPr>
          <p:nvPr/>
        </p:nvSpPr>
        <p:spPr bwMode="auto">
          <a:xfrm>
            <a:off x="5884863" y="3759200"/>
            <a:ext cx="298608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楷体_GB2312"/>
              </a:rPr>
              <a:t>—</a:t>
            </a:r>
            <a:r>
              <a:rPr lang="zh-CN" altLang="en-US" sz="2800">
                <a:solidFill>
                  <a:srgbClr val="0000CC"/>
                </a:solidFill>
                <a:latin typeface="楷体_GB2312"/>
                <a:ea typeface="楷体_GB2312"/>
              </a:rPr>
              <a:t>与时间无关</a:t>
            </a:r>
          </a:p>
        </p:txBody>
      </p:sp>
      <p:sp>
        <p:nvSpPr>
          <p:cNvPr id="9" name="Text Box 9">
            <a:extLst>
              <a:ext uri="{FF2B5EF4-FFF2-40B4-BE49-F238E27FC236}">
                <a16:creationId xmlns:a16="http://schemas.microsoft.com/office/drawing/2014/main" id="{B731B846-C706-4558-A48C-C01648E5CFFC}"/>
              </a:ext>
            </a:extLst>
          </p:cNvPr>
          <p:cNvSpPr txBox="1">
            <a:spLocks noChangeArrowheads="1"/>
          </p:cNvSpPr>
          <p:nvPr/>
        </p:nvSpPr>
        <p:spPr bwMode="auto">
          <a:xfrm>
            <a:off x="539750" y="4421188"/>
            <a:ext cx="86042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即粒子的几率分布不随时间改变，则粒子处于</a:t>
            </a:r>
            <a:r>
              <a:rPr lang="zh-CN" altLang="en-US" sz="2800">
                <a:solidFill>
                  <a:srgbClr val="0000CC"/>
                </a:solidFill>
                <a:latin typeface="楷体_GB2312"/>
                <a:ea typeface="楷体_GB2312"/>
              </a:rPr>
              <a:t>定态</a:t>
            </a:r>
          </a:p>
        </p:txBody>
      </p:sp>
      <p:sp>
        <p:nvSpPr>
          <p:cNvPr id="10" name="Text Box 10">
            <a:extLst>
              <a:ext uri="{FF2B5EF4-FFF2-40B4-BE49-F238E27FC236}">
                <a16:creationId xmlns:a16="http://schemas.microsoft.com/office/drawing/2014/main" id="{6D073A0D-00BA-4975-B23C-3FC8D751BD1E}"/>
              </a:ext>
            </a:extLst>
          </p:cNvPr>
          <p:cNvSpPr txBox="1">
            <a:spLocks noChangeArrowheads="1"/>
          </p:cNvSpPr>
          <p:nvPr/>
        </p:nvSpPr>
        <p:spPr bwMode="auto">
          <a:xfrm>
            <a:off x="468313" y="4997450"/>
            <a:ext cx="61912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2º  </a:t>
            </a:r>
            <a:r>
              <a:rPr lang="zh-CN" altLang="en-US" sz="2800">
                <a:solidFill>
                  <a:schemeClr val="tx2"/>
                </a:solidFill>
                <a:latin typeface="楷体_GB2312"/>
                <a:ea typeface="楷体_GB2312"/>
              </a:rPr>
              <a:t>粒子的定态能级的能量值就是</a:t>
            </a:r>
            <a:r>
              <a:rPr lang="en-US" altLang="zh-CN" sz="2800" i="1">
                <a:solidFill>
                  <a:srgbClr val="0033CC"/>
                </a:solidFill>
                <a:latin typeface="楷体_GB2312"/>
                <a:ea typeface="楷体_GB2312"/>
              </a:rPr>
              <a:t>E</a:t>
            </a:r>
          </a:p>
        </p:txBody>
      </p:sp>
      <p:sp>
        <p:nvSpPr>
          <p:cNvPr id="11" name="Text Box 11">
            <a:extLst>
              <a:ext uri="{FF2B5EF4-FFF2-40B4-BE49-F238E27FC236}">
                <a16:creationId xmlns:a16="http://schemas.microsoft.com/office/drawing/2014/main" id="{52958756-C88E-4373-AA66-0146E9571D96}"/>
              </a:ext>
            </a:extLst>
          </p:cNvPr>
          <p:cNvSpPr txBox="1">
            <a:spLocks noChangeArrowheads="1"/>
          </p:cNvSpPr>
          <p:nvPr/>
        </p:nvSpPr>
        <p:spPr bwMode="auto">
          <a:xfrm>
            <a:off x="892175" y="5813425"/>
            <a:ext cx="195103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定态是指</a:t>
            </a:r>
          </a:p>
        </p:txBody>
      </p:sp>
      <p:sp>
        <p:nvSpPr>
          <p:cNvPr id="12" name="Line 12">
            <a:extLst>
              <a:ext uri="{FF2B5EF4-FFF2-40B4-BE49-F238E27FC236}">
                <a16:creationId xmlns:a16="http://schemas.microsoft.com/office/drawing/2014/main" id="{04A5E5B9-5334-4A8D-A426-5B8CAF9F29B0}"/>
              </a:ext>
            </a:extLst>
          </p:cNvPr>
          <p:cNvSpPr>
            <a:spLocks noChangeShapeType="1"/>
          </p:cNvSpPr>
          <p:nvPr/>
        </p:nvSpPr>
        <p:spPr bwMode="auto">
          <a:xfrm flipV="1">
            <a:off x="2484438" y="5861050"/>
            <a:ext cx="457200" cy="22860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
            <a:extLst>
              <a:ext uri="{FF2B5EF4-FFF2-40B4-BE49-F238E27FC236}">
                <a16:creationId xmlns:a16="http://schemas.microsoft.com/office/drawing/2014/main" id="{01FC3C9E-C918-4FC1-B8EE-191BAF3F90A7}"/>
              </a:ext>
            </a:extLst>
          </p:cNvPr>
          <p:cNvSpPr>
            <a:spLocks noChangeShapeType="1"/>
          </p:cNvSpPr>
          <p:nvPr/>
        </p:nvSpPr>
        <p:spPr bwMode="auto">
          <a:xfrm rot="5400000" flipV="1">
            <a:off x="2598738" y="6035675"/>
            <a:ext cx="228600" cy="45720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4">
            <a:extLst>
              <a:ext uri="{FF2B5EF4-FFF2-40B4-BE49-F238E27FC236}">
                <a16:creationId xmlns:a16="http://schemas.microsoft.com/office/drawing/2014/main" id="{997DC176-E768-42EC-AB3A-80EC48D1232D}"/>
              </a:ext>
            </a:extLst>
          </p:cNvPr>
          <p:cNvSpPr txBox="1">
            <a:spLocks noChangeArrowheads="1"/>
          </p:cNvSpPr>
          <p:nvPr/>
        </p:nvSpPr>
        <p:spPr bwMode="auto">
          <a:xfrm>
            <a:off x="2843213" y="5573713"/>
            <a:ext cx="34575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能量有确定值状态</a:t>
            </a:r>
          </a:p>
        </p:txBody>
      </p:sp>
      <p:sp>
        <p:nvSpPr>
          <p:cNvPr id="15" name="Text Box 15">
            <a:extLst>
              <a:ext uri="{FF2B5EF4-FFF2-40B4-BE49-F238E27FC236}">
                <a16:creationId xmlns:a16="http://schemas.microsoft.com/office/drawing/2014/main" id="{703FCD00-1253-4F39-B525-52B52402FE2D}"/>
              </a:ext>
            </a:extLst>
          </p:cNvPr>
          <p:cNvSpPr txBox="1">
            <a:spLocks noChangeArrowheads="1"/>
          </p:cNvSpPr>
          <p:nvPr/>
        </p:nvSpPr>
        <p:spPr bwMode="auto">
          <a:xfrm>
            <a:off x="2843213" y="6078538"/>
            <a:ext cx="36004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几率分布是确定的</a:t>
            </a:r>
          </a:p>
        </p:txBody>
      </p:sp>
      <p:sp>
        <p:nvSpPr>
          <p:cNvPr id="16" name="Text Box 16">
            <a:extLst>
              <a:ext uri="{FF2B5EF4-FFF2-40B4-BE49-F238E27FC236}">
                <a16:creationId xmlns:a16="http://schemas.microsoft.com/office/drawing/2014/main" id="{C3DDFB85-A5C8-4EA0-AF50-271C09E189D7}"/>
              </a:ext>
            </a:extLst>
          </p:cNvPr>
          <p:cNvSpPr txBox="1">
            <a:spLocks noChangeArrowheads="1"/>
          </p:cNvSpPr>
          <p:nvPr/>
        </p:nvSpPr>
        <p:spPr bwMode="auto">
          <a:xfrm>
            <a:off x="5724525" y="5573713"/>
            <a:ext cx="31464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与玻尔理论对应</a:t>
            </a:r>
          </a:p>
        </p:txBody>
      </p:sp>
      <p:sp>
        <p:nvSpPr>
          <p:cNvPr id="43021" name="Line 18">
            <a:extLst>
              <a:ext uri="{FF2B5EF4-FFF2-40B4-BE49-F238E27FC236}">
                <a16:creationId xmlns:a16="http://schemas.microsoft.com/office/drawing/2014/main" id="{747126ED-A092-47F2-8335-10D1580589AE}"/>
              </a:ext>
            </a:extLst>
          </p:cNvPr>
          <p:cNvSpPr>
            <a:spLocks noChangeShapeType="1"/>
          </p:cNvSpPr>
          <p:nvPr/>
        </p:nvSpPr>
        <p:spPr bwMode="auto">
          <a:xfrm>
            <a:off x="5338763" y="765175"/>
            <a:ext cx="528637" cy="952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Text Box 26">
            <a:extLst>
              <a:ext uri="{FF2B5EF4-FFF2-40B4-BE49-F238E27FC236}">
                <a16:creationId xmlns:a16="http://schemas.microsoft.com/office/drawing/2014/main" id="{84276A44-E64A-4519-8454-F7D0C1E62609}"/>
              </a:ext>
            </a:extLst>
          </p:cNvPr>
          <p:cNvSpPr txBox="1">
            <a:spLocks noChangeArrowheads="1"/>
          </p:cNvSpPr>
          <p:nvPr/>
        </p:nvSpPr>
        <p:spPr bwMode="auto">
          <a:xfrm>
            <a:off x="468313" y="1757363"/>
            <a:ext cx="45370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1º  </a:t>
            </a:r>
            <a:r>
              <a:rPr lang="zh-CN" altLang="en-US" sz="2800">
                <a:solidFill>
                  <a:srgbClr val="0000CC"/>
                </a:solidFill>
                <a:latin typeface="楷体_GB2312"/>
                <a:ea typeface="楷体_GB2312"/>
              </a:rPr>
              <a:t>粒子的几率密度</a:t>
            </a:r>
          </a:p>
        </p:txBody>
      </p:sp>
      <p:sp>
        <p:nvSpPr>
          <p:cNvPr id="43023" name="Text Box 1049">
            <a:extLst>
              <a:ext uri="{FF2B5EF4-FFF2-40B4-BE49-F238E27FC236}">
                <a16:creationId xmlns:a16="http://schemas.microsoft.com/office/drawing/2014/main" id="{2B313369-E2CC-4DEE-B1E4-03734F46F081}"/>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31</a:t>
            </a:r>
            <a:endParaRPr lang="en-US" altLang="zh-CN" sz="2800">
              <a:solidFill>
                <a:schemeClr val="tx2"/>
              </a:solidFill>
              <a:latin typeface="楷体_GB2312"/>
              <a:ea typeface="楷体_GB2312"/>
            </a:endParaRPr>
          </a:p>
        </p:txBody>
      </p:sp>
      <p:sp>
        <p:nvSpPr>
          <p:cNvPr id="24" name="Text Box 4">
            <a:extLst>
              <a:ext uri="{FF2B5EF4-FFF2-40B4-BE49-F238E27FC236}">
                <a16:creationId xmlns:a16="http://schemas.microsoft.com/office/drawing/2014/main" id="{A6700C0D-FB4F-4D53-A405-75C046B01FE0}"/>
              </a:ext>
            </a:extLst>
          </p:cNvPr>
          <p:cNvSpPr txBox="1">
            <a:spLocks noChangeArrowheads="1"/>
          </p:cNvSpPr>
          <p:nvPr/>
        </p:nvSpPr>
        <p:spPr bwMode="auto">
          <a:xfrm>
            <a:off x="369888" y="2924175"/>
            <a:ext cx="2735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粒子的几率分布</a:t>
            </a:r>
          </a:p>
        </p:txBody>
      </p:sp>
      <p:pic>
        <p:nvPicPr>
          <p:cNvPr id="43025" name="图片 16">
            <a:extLst>
              <a:ext uri="{FF2B5EF4-FFF2-40B4-BE49-F238E27FC236}">
                <a16:creationId xmlns:a16="http://schemas.microsoft.com/office/drawing/2014/main" id="{7781368B-17BE-439F-B75A-889C514FBB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913" y="28575"/>
            <a:ext cx="51498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6" name="图片 17">
            <a:extLst>
              <a:ext uri="{FF2B5EF4-FFF2-40B4-BE49-F238E27FC236}">
                <a16:creationId xmlns:a16="http://schemas.microsoft.com/office/drawing/2014/main" id="{840D7DA3-01CC-4E10-AC15-6A77CEA53F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4863" y="212725"/>
            <a:ext cx="3217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52E78328-4E0F-4751-ADA1-C82D992F5ED5}"/>
              </a:ext>
            </a:extLst>
          </p:cNvPr>
          <p:cNvSpPr>
            <a:spLocks noRot="1" noChangeAspect="1" noMove="1" noResize="1" noEditPoints="1" noAdjustHandles="1" noChangeArrowheads="1" noChangeShapeType="1" noTextEdit="1"/>
          </p:cNvSpPr>
          <p:nvPr/>
        </p:nvSpPr>
        <p:spPr>
          <a:xfrm>
            <a:off x="6328950" y="2160449"/>
            <a:ext cx="2963696" cy="644664"/>
          </a:xfrm>
          <a:prstGeom prst="rect">
            <a:avLst/>
          </a:prstGeom>
          <a:blipFill rotWithShape="0">
            <a:blip r:embed="rId4"/>
            <a:stretch>
              <a:fillRect/>
            </a:stretch>
          </a:blipFill>
        </p:spPr>
        <p:txBody>
          <a:bodyPr/>
          <a:lstStyle/>
          <a:p>
            <a:pPr>
              <a:defRPr/>
            </a:pPr>
            <a:r>
              <a:rPr lang="en-US">
                <a:noFill/>
              </a:rPr>
              <a:t> </a:t>
            </a:r>
          </a:p>
        </p:txBody>
      </p:sp>
      <p:sp>
        <p:nvSpPr>
          <p:cNvPr id="20" name="矩形 19">
            <a:extLst>
              <a:ext uri="{FF2B5EF4-FFF2-40B4-BE49-F238E27FC236}">
                <a16:creationId xmlns:a16="http://schemas.microsoft.com/office/drawing/2014/main" id="{61C0A73B-C4DA-4962-A7A5-4569DBF127C9}"/>
              </a:ext>
            </a:extLst>
          </p:cNvPr>
          <p:cNvSpPr>
            <a:spLocks noRot="1" noChangeAspect="1" noMove="1" noResize="1" noEditPoints="1" noAdjustHandles="1" noChangeArrowheads="1" noChangeShapeType="1" noTextEdit="1"/>
          </p:cNvSpPr>
          <p:nvPr/>
        </p:nvSpPr>
        <p:spPr>
          <a:xfrm>
            <a:off x="364005" y="3419206"/>
            <a:ext cx="5830514" cy="782907"/>
          </a:xfrm>
          <a:prstGeom prst="rect">
            <a:avLst/>
          </a:prstGeom>
          <a:blipFill rotWithShape="0">
            <a:blip r:embed="rId5"/>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2"/>
                                        </p:tgtEl>
                                        <p:attrNameLst>
                                          <p:attrName>style.visibility</p:attrName>
                                        </p:attrNameLst>
                                      </p:cBhvr>
                                      <p:to>
                                        <p:strVal val="visible"/>
                                      </p:to>
                                    </p:set>
                                    <p:anim calcmode="lin" valueType="num">
                                      <p:cBhvr>
                                        <p:cTn id="7" dur="75" fill="hold"/>
                                        <p:tgtEl>
                                          <p:spTgt spid="2"/>
                                        </p:tgtEl>
                                        <p:attrNameLst>
                                          <p:attrName>ppt_w</p:attrName>
                                        </p:attrNameLst>
                                      </p:cBhvr>
                                      <p:tavLst>
                                        <p:tav tm="0">
                                          <p:val>
                                            <p:fltVal val="0"/>
                                          </p:val>
                                        </p:tav>
                                        <p:tav tm="100000">
                                          <p:val>
                                            <p:strVal val="#ppt_w"/>
                                          </p:val>
                                        </p:tav>
                                      </p:tavLst>
                                    </p:anim>
                                    <p:anim calcmode="lin" valueType="num">
                                      <p:cBhvr>
                                        <p:cTn id="8" dur="75"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iterate type="lt">
                                    <p:tmPct val="100000"/>
                                  </p:iterate>
                                  <p:childTnLst>
                                    <p:set>
                                      <p:cBhvr>
                                        <p:cTn id="12" dur="1" fill="hold">
                                          <p:stCondLst>
                                            <p:cond delay="0"/>
                                          </p:stCondLst>
                                        </p:cTn>
                                        <p:tgtEl>
                                          <p:spTgt spid="22"/>
                                        </p:tgtEl>
                                        <p:attrNameLst>
                                          <p:attrName>style.visibility</p:attrName>
                                        </p:attrNameLst>
                                      </p:cBhvr>
                                      <p:to>
                                        <p:strVal val="visible"/>
                                      </p:to>
                                    </p:set>
                                    <p:anim calcmode="lin" valueType="num">
                                      <p:cBhvr>
                                        <p:cTn id="13" dur="75" fill="hold"/>
                                        <p:tgtEl>
                                          <p:spTgt spid="22"/>
                                        </p:tgtEl>
                                        <p:attrNameLst>
                                          <p:attrName>ppt_w</p:attrName>
                                        </p:attrNameLst>
                                      </p:cBhvr>
                                      <p:tavLst>
                                        <p:tav tm="0">
                                          <p:val>
                                            <p:fltVal val="0"/>
                                          </p:val>
                                        </p:tav>
                                        <p:tav tm="100000">
                                          <p:val>
                                            <p:strVal val="#ppt_w"/>
                                          </p:val>
                                        </p:tav>
                                      </p:tavLst>
                                    </p:anim>
                                    <p:anim calcmode="lin" valueType="num">
                                      <p:cBhvr>
                                        <p:cTn id="14" dur="75"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Bottom)">
                                      <p:cBhvr>
                                        <p:cTn id="19" dur="500"/>
                                        <p:tgtEl>
                                          <p:spTgt spid="4"/>
                                        </p:tgtEl>
                                      </p:cBhvr>
                                    </p:animEffec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2" fill="hold" grpId="0" nodeType="clickEffect">
                                  <p:stCondLst>
                                    <p:cond delay="0"/>
                                  </p:stCondLst>
                                  <p:iterate type="lt">
                                    <p:tmPct val="100000"/>
                                  </p:iterate>
                                  <p:childTnLst>
                                    <p:set>
                                      <p:cBhvr>
                                        <p:cTn id="34" dur="1" fill="hold">
                                          <p:stCondLst>
                                            <p:cond delay="0"/>
                                          </p:stCondLst>
                                        </p:cTn>
                                        <p:tgtEl>
                                          <p:spTgt spid="8"/>
                                        </p:tgtEl>
                                        <p:attrNameLst>
                                          <p:attrName>style.visibility</p:attrName>
                                        </p:attrNameLst>
                                      </p:cBhvr>
                                      <p:to>
                                        <p:strVal val="visible"/>
                                      </p:to>
                                    </p:set>
                                    <p:animEffect transition="in" filter="slide(fromRight)">
                                      <p:cBhvr>
                                        <p:cTn id="35" dur="75"/>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grpId="0" nodeType="clickEffect">
                                  <p:stCondLst>
                                    <p:cond delay="0"/>
                                  </p:stCondLst>
                                  <p:iterate type="lt">
                                    <p:tmPct val="100000"/>
                                  </p:iterate>
                                  <p:childTnLst>
                                    <p:set>
                                      <p:cBhvr>
                                        <p:cTn id="39" dur="1" fill="hold">
                                          <p:stCondLst>
                                            <p:cond delay="0"/>
                                          </p:stCondLst>
                                        </p:cTn>
                                        <p:tgtEl>
                                          <p:spTgt spid="9"/>
                                        </p:tgtEl>
                                        <p:attrNameLst>
                                          <p:attrName>style.visibility</p:attrName>
                                        </p:attrNameLst>
                                      </p:cBhvr>
                                      <p:to>
                                        <p:strVal val="visible"/>
                                      </p:to>
                                    </p:set>
                                    <p:anim calcmode="lin" valueType="num">
                                      <p:cBhvr>
                                        <p:cTn id="40" dur="75" fill="hold"/>
                                        <p:tgtEl>
                                          <p:spTgt spid="9"/>
                                        </p:tgtEl>
                                        <p:attrNameLst>
                                          <p:attrName>ppt_x</p:attrName>
                                        </p:attrNameLst>
                                      </p:cBhvr>
                                      <p:tavLst>
                                        <p:tav tm="0">
                                          <p:val>
                                            <p:strVal val="#ppt_x-#ppt_w/2"/>
                                          </p:val>
                                        </p:tav>
                                        <p:tav tm="100000">
                                          <p:val>
                                            <p:strVal val="#ppt_x"/>
                                          </p:val>
                                        </p:tav>
                                      </p:tavLst>
                                    </p:anim>
                                    <p:anim calcmode="lin" valueType="num">
                                      <p:cBhvr>
                                        <p:cTn id="41" dur="75" fill="hold"/>
                                        <p:tgtEl>
                                          <p:spTgt spid="9"/>
                                        </p:tgtEl>
                                        <p:attrNameLst>
                                          <p:attrName>ppt_y</p:attrName>
                                        </p:attrNameLst>
                                      </p:cBhvr>
                                      <p:tavLst>
                                        <p:tav tm="0">
                                          <p:val>
                                            <p:strVal val="#ppt_y"/>
                                          </p:val>
                                        </p:tav>
                                        <p:tav tm="100000">
                                          <p:val>
                                            <p:strVal val="#ppt_y"/>
                                          </p:val>
                                        </p:tav>
                                      </p:tavLst>
                                    </p:anim>
                                    <p:anim calcmode="lin" valueType="num">
                                      <p:cBhvr>
                                        <p:cTn id="42" dur="75" fill="hold"/>
                                        <p:tgtEl>
                                          <p:spTgt spid="9"/>
                                        </p:tgtEl>
                                        <p:attrNameLst>
                                          <p:attrName>ppt_w</p:attrName>
                                        </p:attrNameLst>
                                      </p:cBhvr>
                                      <p:tavLst>
                                        <p:tav tm="0">
                                          <p:val>
                                            <p:fltVal val="0"/>
                                          </p:val>
                                        </p:tav>
                                        <p:tav tm="100000">
                                          <p:val>
                                            <p:strVal val="#ppt_w"/>
                                          </p:val>
                                        </p:tav>
                                      </p:tavLst>
                                    </p:anim>
                                    <p:anim calcmode="lin" valueType="num">
                                      <p:cBhvr>
                                        <p:cTn id="43" dur="75"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8" fill="hold" grpId="0" nodeType="clickEffect">
                                  <p:stCondLst>
                                    <p:cond delay="0"/>
                                  </p:stCondLst>
                                  <p:iterate type="lt">
                                    <p:tmPct val="100000"/>
                                  </p:iterate>
                                  <p:childTnLst>
                                    <p:set>
                                      <p:cBhvr>
                                        <p:cTn id="47" dur="1" fill="hold">
                                          <p:stCondLst>
                                            <p:cond delay="0"/>
                                          </p:stCondLst>
                                        </p:cTn>
                                        <p:tgtEl>
                                          <p:spTgt spid="10"/>
                                        </p:tgtEl>
                                        <p:attrNameLst>
                                          <p:attrName>style.visibility</p:attrName>
                                        </p:attrNameLst>
                                      </p:cBhvr>
                                      <p:to>
                                        <p:strVal val="visible"/>
                                      </p:to>
                                    </p:set>
                                    <p:animEffect transition="in" filter="slide(fromLeft)">
                                      <p:cBhvr>
                                        <p:cTn id="48" dur="75"/>
                                        <p:tgtEl>
                                          <p:spTgt spid="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37" fill="hold" grpId="0" nodeType="clickEffect">
                                  <p:stCondLst>
                                    <p:cond delay="0"/>
                                  </p:stCondLst>
                                  <p:iterate type="lt">
                                    <p:tmPct val="100000"/>
                                  </p:iterate>
                                  <p:childTnLst>
                                    <p:set>
                                      <p:cBhvr>
                                        <p:cTn id="52" dur="1" fill="hold">
                                          <p:stCondLst>
                                            <p:cond delay="0"/>
                                          </p:stCondLst>
                                        </p:cTn>
                                        <p:tgtEl>
                                          <p:spTgt spid="11"/>
                                        </p:tgtEl>
                                        <p:attrNameLst>
                                          <p:attrName>style.visibility</p:attrName>
                                        </p:attrNameLst>
                                      </p:cBhvr>
                                      <p:to>
                                        <p:strVal val="visible"/>
                                      </p:to>
                                    </p:set>
                                    <p:animEffect transition="in" filter="barn(outVertical)">
                                      <p:cBhvr>
                                        <p:cTn id="53" dur="75"/>
                                        <p:tgtEl>
                                          <p:spTgt spid="1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par>
                          <p:cTn id="59" fill="hold" nodeType="afterGroup">
                            <p:stCondLst>
                              <p:cond delay="500"/>
                            </p:stCondLst>
                            <p:childTnLst>
                              <p:par>
                                <p:cTn id="60" presetID="17" presetClass="entr" presetSubtype="1" fill="hold" grpId="0" nodeType="afterEffect">
                                  <p:stCondLst>
                                    <p:cond delay="0"/>
                                  </p:stCondLst>
                                  <p:iterate type="lt">
                                    <p:tmPct val="100000"/>
                                  </p:iterate>
                                  <p:childTnLst>
                                    <p:set>
                                      <p:cBhvr>
                                        <p:cTn id="61" dur="1" fill="hold">
                                          <p:stCondLst>
                                            <p:cond delay="0"/>
                                          </p:stCondLst>
                                        </p:cTn>
                                        <p:tgtEl>
                                          <p:spTgt spid="14"/>
                                        </p:tgtEl>
                                        <p:attrNameLst>
                                          <p:attrName>style.visibility</p:attrName>
                                        </p:attrNameLst>
                                      </p:cBhvr>
                                      <p:to>
                                        <p:strVal val="visible"/>
                                      </p:to>
                                    </p:set>
                                    <p:anim calcmode="lin" valueType="num">
                                      <p:cBhvr>
                                        <p:cTn id="62" dur="75" fill="hold"/>
                                        <p:tgtEl>
                                          <p:spTgt spid="14"/>
                                        </p:tgtEl>
                                        <p:attrNameLst>
                                          <p:attrName>ppt_x</p:attrName>
                                        </p:attrNameLst>
                                      </p:cBhvr>
                                      <p:tavLst>
                                        <p:tav tm="0">
                                          <p:val>
                                            <p:strVal val="#ppt_x"/>
                                          </p:val>
                                        </p:tav>
                                        <p:tav tm="100000">
                                          <p:val>
                                            <p:strVal val="#ppt_x"/>
                                          </p:val>
                                        </p:tav>
                                      </p:tavLst>
                                    </p:anim>
                                    <p:anim calcmode="lin" valueType="num">
                                      <p:cBhvr>
                                        <p:cTn id="63" dur="75" fill="hold"/>
                                        <p:tgtEl>
                                          <p:spTgt spid="14"/>
                                        </p:tgtEl>
                                        <p:attrNameLst>
                                          <p:attrName>ppt_y</p:attrName>
                                        </p:attrNameLst>
                                      </p:cBhvr>
                                      <p:tavLst>
                                        <p:tav tm="0">
                                          <p:val>
                                            <p:strVal val="#ppt_y-#ppt_h/2"/>
                                          </p:val>
                                        </p:tav>
                                        <p:tav tm="100000">
                                          <p:val>
                                            <p:strVal val="#ppt_y"/>
                                          </p:val>
                                        </p:tav>
                                      </p:tavLst>
                                    </p:anim>
                                    <p:anim calcmode="lin" valueType="num">
                                      <p:cBhvr>
                                        <p:cTn id="64" dur="75" fill="hold"/>
                                        <p:tgtEl>
                                          <p:spTgt spid="14"/>
                                        </p:tgtEl>
                                        <p:attrNameLst>
                                          <p:attrName>ppt_w</p:attrName>
                                        </p:attrNameLst>
                                      </p:cBhvr>
                                      <p:tavLst>
                                        <p:tav tm="0">
                                          <p:val>
                                            <p:strVal val="#ppt_w"/>
                                          </p:val>
                                        </p:tav>
                                        <p:tav tm="100000">
                                          <p:val>
                                            <p:strVal val="#ppt_w"/>
                                          </p:val>
                                        </p:tav>
                                      </p:tavLst>
                                    </p:anim>
                                    <p:anim calcmode="lin" valueType="num">
                                      <p:cBhvr>
                                        <p:cTn id="65" dur="75" fill="hold"/>
                                        <p:tgtEl>
                                          <p:spTgt spid="14"/>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ppt_x</p:attrName>
                                        </p:attrNameLst>
                                      </p:cBhvr>
                                      <p:tavLst>
                                        <p:tav tm="0">
                                          <p:val>
                                            <p:strVal val="#ppt_x-#ppt_w/2"/>
                                          </p:val>
                                        </p:tav>
                                        <p:tav tm="100000">
                                          <p:val>
                                            <p:strVal val="#ppt_x"/>
                                          </p:val>
                                        </p:tav>
                                      </p:tavLst>
                                    </p:anim>
                                    <p:anim calcmode="lin" valueType="num">
                                      <p:cBhvr>
                                        <p:cTn id="71" dur="500" fill="hold"/>
                                        <p:tgtEl>
                                          <p:spTgt spid="16"/>
                                        </p:tgtEl>
                                        <p:attrNameLst>
                                          <p:attrName>ppt_y</p:attrName>
                                        </p:attrNameLst>
                                      </p:cBhvr>
                                      <p:tavLst>
                                        <p:tav tm="0">
                                          <p:val>
                                            <p:strVal val="#ppt_y"/>
                                          </p:val>
                                        </p:tav>
                                        <p:tav tm="100000">
                                          <p:val>
                                            <p:strVal val="#ppt_y"/>
                                          </p:val>
                                        </p:tav>
                                      </p:tavLst>
                                    </p:anim>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left)">
                                      <p:cBhvr>
                                        <p:cTn id="78" dur="500"/>
                                        <p:tgtEl>
                                          <p:spTgt spid="13"/>
                                        </p:tgtEl>
                                      </p:cBhvr>
                                    </p:animEffect>
                                  </p:childTnLst>
                                </p:cTn>
                              </p:par>
                            </p:childTnLst>
                          </p:cTn>
                        </p:par>
                        <p:par>
                          <p:cTn id="79" fill="hold" nodeType="afterGroup">
                            <p:stCondLst>
                              <p:cond delay="500"/>
                            </p:stCondLst>
                            <p:childTnLst>
                              <p:par>
                                <p:cTn id="80" presetID="17" presetClass="entr" presetSubtype="2" fill="hold" grpId="0" nodeType="afterEffect">
                                  <p:stCondLst>
                                    <p:cond delay="0"/>
                                  </p:stCondLst>
                                  <p:iterate type="lt">
                                    <p:tmPct val="100000"/>
                                  </p:iterate>
                                  <p:childTnLst>
                                    <p:set>
                                      <p:cBhvr>
                                        <p:cTn id="81" dur="1" fill="hold">
                                          <p:stCondLst>
                                            <p:cond delay="0"/>
                                          </p:stCondLst>
                                        </p:cTn>
                                        <p:tgtEl>
                                          <p:spTgt spid="15"/>
                                        </p:tgtEl>
                                        <p:attrNameLst>
                                          <p:attrName>style.visibility</p:attrName>
                                        </p:attrNameLst>
                                      </p:cBhvr>
                                      <p:to>
                                        <p:strVal val="visible"/>
                                      </p:to>
                                    </p:set>
                                    <p:anim calcmode="lin" valueType="num">
                                      <p:cBhvr>
                                        <p:cTn id="82" dur="75" fill="hold"/>
                                        <p:tgtEl>
                                          <p:spTgt spid="15"/>
                                        </p:tgtEl>
                                        <p:attrNameLst>
                                          <p:attrName>ppt_x</p:attrName>
                                        </p:attrNameLst>
                                      </p:cBhvr>
                                      <p:tavLst>
                                        <p:tav tm="0">
                                          <p:val>
                                            <p:strVal val="#ppt_x+#ppt_w/2"/>
                                          </p:val>
                                        </p:tav>
                                        <p:tav tm="100000">
                                          <p:val>
                                            <p:strVal val="#ppt_x"/>
                                          </p:val>
                                        </p:tav>
                                      </p:tavLst>
                                    </p:anim>
                                    <p:anim calcmode="lin" valueType="num">
                                      <p:cBhvr>
                                        <p:cTn id="83" dur="75" fill="hold"/>
                                        <p:tgtEl>
                                          <p:spTgt spid="15"/>
                                        </p:tgtEl>
                                        <p:attrNameLst>
                                          <p:attrName>ppt_y</p:attrName>
                                        </p:attrNameLst>
                                      </p:cBhvr>
                                      <p:tavLst>
                                        <p:tav tm="0">
                                          <p:val>
                                            <p:strVal val="#ppt_y"/>
                                          </p:val>
                                        </p:tav>
                                        <p:tav tm="100000">
                                          <p:val>
                                            <p:strVal val="#ppt_y"/>
                                          </p:val>
                                        </p:tav>
                                      </p:tavLst>
                                    </p:anim>
                                    <p:anim calcmode="lin" valueType="num">
                                      <p:cBhvr>
                                        <p:cTn id="84" dur="75" fill="hold"/>
                                        <p:tgtEl>
                                          <p:spTgt spid="15"/>
                                        </p:tgtEl>
                                        <p:attrNameLst>
                                          <p:attrName>ppt_w</p:attrName>
                                        </p:attrNameLst>
                                      </p:cBhvr>
                                      <p:tavLst>
                                        <p:tav tm="0">
                                          <p:val>
                                            <p:fltVal val="0"/>
                                          </p:val>
                                        </p:tav>
                                        <p:tav tm="100000">
                                          <p:val>
                                            <p:strVal val="#ppt_w"/>
                                          </p:val>
                                        </p:tav>
                                      </p:tavLst>
                                    </p:anim>
                                    <p:anim calcmode="lin" valueType="num">
                                      <p:cBhvr>
                                        <p:cTn id="85" dur="75"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 grpId="0" autoUpdateAnimBg="0"/>
      <p:bldP spid="8" grpId="0" autoUpdateAnimBg="0"/>
      <p:bldP spid="9" grpId="0" autoUpdateAnimBg="0"/>
      <p:bldP spid="10" grpId="0" autoUpdateAnimBg="0"/>
      <p:bldP spid="11" grpId="0" autoUpdateAnimBg="0"/>
      <p:bldP spid="14" grpId="0" autoUpdateAnimBg="0"/>
      <p:bldP spid="15" grpId="0" autoUpdateAnimBg="0"/>
      <p:bldP spid="16" grpId="0" autoUpdateAnimBg="0"/>
      <p:bldP spid="22" grpId="0" autoUpdateAnimBg="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2BF8CDC3-7F24-41ED-A9FA-49A307AEC866}"/>
              </a:ext>
            </a:extLst>
          </p:cNvPr>
          <p:cNvSpPr txBox="1">
            <a:spLocks noChangeArrowheads="1"/>
          </p:cNvSpPr>
          <p:nvPr/>
        </p:nvSpPr>
        <p:spPr bwMode="auto">
          <a:xfrm>
            <a:off x="714375" y="214313"/>
            <a:ext cx="7956550" cy="954087"/>
          </a:xfrm>
          <a:prstGeom prst="rect">
            <a:avLst/>
          </a:prstGeom>
          <a:noFill/>
          <a:ln w="9525">
            <a:noFill/>
            <a:miter lim="800000"/>
            <a:headEnd/>
            <a:tailEnd/>
          </a:ln>
          <a:effectLst/>
        </p:spPr>
        <p:txBody>
          <a:bodyPr>
            <a:spAutoFit/>
          </a:bodyPr>
          <a:lstStyle/>
          <a:p>
            <a:pPr algn="ctr" eaLnBrk="1" hangingPunct="1">
              <a:defRPr/>
            </a:pPr>
            <a:r>
              <a:rPr lang="en-US" altLang="zh-CN" sz="3200" dirty="0">
                <a:solidFill>
                  <a:schemeClr val="tx2"/>
                </a:solidFill>
                <a:effectLst>
                  <a:outerShdw blurRad="38100" dist="38100" dir="2700000" algn="tl">
                    <a:srgbClr val="000000"/>
                  </a:outerShdw>
                </a:effectLst>
                <a:latin typeface="宋体" pitchFamily="2" charset="-122"/>
                <a:ea typeface="宋体" pitchFamily="2" charset="-122"/>
                <a:cs typeface="+mn-cs"/>
              </a:rPr>
              <a:t>  </a:t>
            </a: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5</a:t>
            </a: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节 一维无限深势阱中的粒子运动</a:t>
            </a:r>
          </a:p>
          <a:p>
            <a:pPr algn="ctr" eaLnBrk="1" hangingPunct="1">
              <a:defRPr/>
            </a:pPr>
            <a:r>
              <a:rPr lang="zh-CN" altLang="en-US" sz="2400" dirty="0">
                <a:solidFill>
                  <a:schemeClr val="tx2"/>
                </a:solidFill>
                <a:latin typeface="Times New Roman" pitchFamily="18" charset="0"/>
                <a:ea typeface="楷体_GB2312" pitchFamily="49" charset="-122"/>
                <a:cs typeface="+mn-cs"/>
              </a:rPr>
              <a:t>    </a:t>
            </a:r>
            <a:r>
              <a:rPr lang="en-US" altLang="zh-CN" sz="2400" dirty="0">
                <a:solidFill>
                  <a:schemeClr val="tx2"/>
                </a:solidFill>
                <a:latin typeface="Times New Roman" pitchFamily="18" charset="0"/>
                <a:ea typeface="楷体_GB2312" pitchFamily="49" charset="-122"/>
                <a:cs typeface="+mn-cs"/>
              </a:rPr>
              <a:t>Particles in One-Dimensional Infinite Potential Well</a:t>
            </a:r>
          </a:p>
        </p:txBody>
      </p:sp>
      <p:sp>
        <p:nvSpPr>
          <p:cNvPr id="67588" name="Text Box 4">
            <a:extLst>
              <a:ext uri="{FF2B5EF4-FFF2-40B4-BE49-F238E27FC236}">
                <a16:creationId xmlns:a16="http://schemas.microsoft.com/office/drawing/2014/main" id="{C70FD120-DDA6-4867-86A1-5F9AECFB077B}"/>
              </a:ext>
            </a:extLst>
          </p:cNvPr>
          <p:cNvSpPr txBox="1">
            <a:spLocks noChangeArrowheads="1"/>
          </p:cNvSpPr>
          <p:nvPr/>
        </p:nvSpPr>
        <p:spPr bwMode="auto">
          <a:xfrm>
            <a:off x="395288" y="1341438"/>
            <a:ext cx="4527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设电子处在</a:t>
            </a:r>
            <a:r>
              <a:rPr lang="zh-CN" altLang="en-US" sz="2800">
                <a:solidFill>
                  <a:srgbClr val="0000CC"/>
                </a:solidFill>
                <a:latin typeface="Times New Roman" panose="02020603050405020304" pitchFamily="18" charset="0"/>
                <a:ea typeface="楷体_GB2312"/>
              </a:rPr>
              <a:t>势阱</a:t>
            </a:r>
            <a:r>
              <a:rPr lang="en-US" altLang="zh-CN" sz="2800" i="1">
                <a:solidFill>
                  <a:srgbClr val="0000CC"/>
                </a:solidFill>
                <a:latin typeface="Times New Roman" panose="02020603050405020304" pitchFamily="18" charset="0"/>
                <a:ea typeface="楷体_GB2312"/>
              </a:rPr>
              <a:t>V</a:t>
            </a:r>
            <a:r>
              <a:rPr lang="en-US" altLang="zh-CN" sz="2800">
                <a:solidFill>
                  <a:srgbClr val="0000CC"/>
                </a:solidFill>
                <a:latin typeface="Times New Roman" panose="02020603050405020304" pitchFamily="18" charset="0"/>
                <a:ea typeface="楷体_GB2312"/>
              </a:rPr>
              <a:t>(</a:t>
            </a:r>
            <a:r>
              <a:rPr lang="en-US" altLang="zh-CN" sz="2800" i="1">
                <a:solidFill>
                  <a:srgbClr val="0000CC"/>
                </a:solidFill>
                <a:latin typeface="Times New Roman" panose="02020603050405020304" pitchFamily="18" charset="0"/>
                <a:ea typeface="楷体_GB2312"/>
              </a:rPr>
              <a:t>x</a:t>
            </a:r>
            <a:r>
              <a:rPr lang="en-US" altLang="zh-CN" sz="2800">
                <a:solidFill>
                  <a:srgbClr val="0000CC"/>
                </a:solidFill>
                <a:latin typeface="Times New Roman" panose="02020603050405020304" pitchFamily="18" charset="0"/>
                <a:ea typeface="楷体_GB2312"/>
              </a:rPr>
              <a:t>)</a:t>
            </a:r>
            <a:r>
              <a:rPr lang="zh-CN" altLang="zh-CN" sz="2800">
                <a:solidFill>
                  <a:schemeClr val="tx2"/>
                </a:solidFill>
                <a:latin typeface="Times New Roman" panose="02020603050405020304" pitchFamily="18" charset="0"/>
                <a:ea typeface="楷体_GB2312"/>
              </a:rPr>
              <a:t>中</a:t>
            </a:r>
            <a:endParaRPr lang="zh-CN" altLang="en-US" sz="2800">
              <a:solidFill>
                <a:schemeClr val="tx2"/>
              </a:solidFill>
              <a:latin typeface="Times New Roman" panose="02020603050405020304" pitchFamily="18" charset="0"/>
              <a:ea typeface="楷体_GB2312"/>
            </a:endParaRPr>
          </a:p>
        </p:txBody>
      </p:sp>
      <p:sp>
        <p:nvSpPr>
          <p:cNvPr id="67589" name="AutoShape 5">
            <a:extLst>
              <a:ext uri="{FF2B5EF4-FFF2-40B4-BE49-F238E27FC236}">
                <a16:creationId xmlns:a16="http://schemas.microsoft.com/office/drawing/2014/main" id="{82E2C989-71C7-4E62-88A7-8C62AD373700}"/>
              </a:ext>
            </a:extLst>
          </p:cNvPr>
          <p:cNvSpPr>
            <a:spLocks/>
          </p:cNvSpPr>
          <p:nvPr/>
        </p:nvSpPr>
        <p:spPr bwMode="auto">
          <a:xfrm>
            <a:off x="2124075" y="2133600"/>
            <a:ext cx="228600" cy="685800"/>
          </a:xfrm>
          <a:prstGeom prst="leftBrace">
            <a:avLst>
              <a:gd name="adj1" fmla="val 25000"/>
              <a:gd name="adj2" fmla="val 50000"/>
            </a:avLst>
          </a:pr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67590" name="Object 6">
            <a:extLst>
              <a:ext uri="{FF2B5EF4-FFF2-40B4-BE49-F238E27FC236}">
                <a16:creationId xmlns:a16="http://schemas.microsoft.com/office/drawing/2014/main" id="{837497EC-39B2-4060-B5F1-561E2759F382}"/>
              </a:ext>
            </a:extLst>
          </p:cNvPr>
          <p:cNvGraphicFramePr>
            <a:graphicFrameLocks noChangeAspect="1"/>
          </p:cNvGraphicFramePr>
          <p:nvPr/>
        </p:nvGraphicFramePr>
        <p:xfrm>
          <a:off x="1084263" y="2295525"/>
          <a:ext cx="1155700" cy="419100"/>
        </p:xfrm>
        <a:graphic>
          <a:graphicData uri="http://schemas.openxmlformats.org/presentationml/2006/ole">
            <mc:AlternateContent xmlns:mc="http://schemas.openxmlformats.org/markup-compatibility/2006">
              <mc:Choice xmlns:v="urn:schemas-microsoft-com:vml" Requires="v">
                <p:oleObj spid="_x0000_s44098" name="Equation" r:id="rId4" imgW="558558" imgH="203112" progId="Equation.DSMT4">
                  <p:embed/>
                </p:oleObj>
              </mc:Choice>
              <mc:Fallback>
                <p:oleObj name="Equation" r:id="rId4" imgW="558558" imgH="203112"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263" y="2295525"/>
                        <a:ext cx="1155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1" name="Object 7">
            <a:extLst>
              <a:ext uri="{FF2B5EF4-FFF2-40B4-BE49-F238E27FC236}">
                <a16:creationId xmlns:a16="http://schemas.microsoft.com/office/drawing/2014/main" id="{E47E8343-898B-4618-B046-0B072FF83DF0}"/>
              </a:ext>
            </a:extLst>
          </p:cNvPr>
          <p:cNvGraphicFramePr>
            <a:graphicFrameLocks noChangeAspect="1"/>
          </p:cNvGraphicFramePr>
          <p:nvPr/>
        </p:nvGraphicFramePr>
        <p:xfrm>
          <a:off x="2500313" y="2571750"/>
          <a:ext cx="573087" cy="330200"/>
        </p:xfrm>
        <a:graphic>
          <a:graphicData uri="http://schemas.openxmlformats.org/presentationml/2006/ole">
            <mc:AlternateContent xmlns:mc="http://schemas.openxmlformats.org/markup-compatibility/2006">
              <mc:Choice xmlns:v="urn:schemas-microsoft-com:vml" Requires="v">
                <p:oleObj spid="_x0000_s44099" name="Equation" r:id="rId6" imgW="279158" imgH="126890" progId="Equation.DSMT4">
                  <p:embed/>
                </p:oleObj>
              </mc:Choice>
              <mc:Fallback>
                <p:oleObj name="Equation" r:id="rId6" imgW="279158" imgH="12689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313" y="2571750"/>
                        <a:ext cx="5730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2" name="Object 8">
            <a:extLst>
              <a:ext uri="{FF2B5EF4-FFF2-40B4-BE49-F238E27FC236}">
                <a16:creationId xmlns:a16="http://schemas.microsoft.com/office/drawing/2014/main" id="{3D416FCA-6C71-445D-81D3-C06C699428A8}"/>
              </a:ext>
            </a:extLst>
          </p:cNvPr>
          <p:cNvGraphicFramePr>
            <a:graphicFrameLocks/>
          </p:cNvGraphicFramePr>
          <p:nvPr/>
        </p:nvGraphicFramePr>
        <p:xfrm>
          <a:off x="1428750" y="3571875"/>
          <a:ext cx="1055688" cy="433388"/>
        </p:xfrm>
        <a:graphic>
          <a:graphicData uri="http://schemas.openxmlformats.org/presentationml/2006/ole">
            <mc:AlternateContent xmlns:mc="http://schemas.openxmlformats.org/markup-compatibility/2006">
              <mc:Choice xmlns:v="urn:schemas-microsoft-com:vml" Requires="v">
                <p:oleObj spid="_x0000_s44100" name="Equation" r:id="rId8" imgW="583947" imgH="203112" progId="Equation.DSMT4">
                  <p:embed/>
                </p:oleObj>
              </mc:Choice>
              <mc:Fallback>
                <p:oleObj name="Equation" r:id="rId8" imgW="583947" imgH="203112" progId="Equation.DSMT4">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3571875"/>
                        <a:ext cx="1055688" cy="43338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sp>
        <p:nvSpPr>
          <p:cNvPr id="67593" name="Text Box 9">
            <a:extLst>
              <a:ext uri="{FF2B5EF4-FFF2-40B4-BE49-F238E27FC236}">
                <a16:creationId xmlns:a16="http://schemas.microsoft.com/office/drawing/2014/main" id="{FFEB840C-CE82-48A7-923C-19C824432340}"/>
              </a:ext>
            </a:extLst>
          </p:cNvPr>
          <p:cNvSpPr txBox="1">
            <a:spLocks noChangeArrowheads="1"/>
          </p:cNvSpPr>
          <p:nvPr/>
        </p:nvSpPr>
        <p:spPr bwMode="auto">
          <a:xfrm>
            <a:off x="4284663" y="2205038"/>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a:t>
            </a:r>
            <a:r>
              <a:rPr lang="zh-CN" altLang="en-US" sz="2800">
                <a:solidFill>
                  <a:srgbClr val="0000CC"/>
                </a:solidFill>
                <a:latin typeface="Times New Roman" panose="02020603050405020304" pitchFamily="18" charset="0"/>
                <a:ea typeface="楷体_GB2312"/>
              </a:rPr>
              <a:t>定态问题</a:t>
            </a:r>
            <a:r>
              <a:rPr lang="en-US" altLang="zh-CN" sz="2800">
                <a:solidFill>
                  <a:srgbClr val="0000CC"/>
                </a:solidFill>
                <a:latin typeface="Times New Roman" panose="02020603050405020304" pitchFamily="18" charset="0"/>
                <a:ea typeface="楷体_GB2312"/>
              </a:rPr>
              <a:t>)</a:t>
            </a:r>
            <a:endParaRPr lang="en-US" altLang="zh-CN" sz="2400">
              <a:solidFill>
                <a:srgbClr val="0000CC"/>
              </a:solidFill>
              <a:latin typeface="Times New Roman" panose="02020603050405020304" pitchFamily="18" charset="0"/>
              <a:ea typeface="楷体_GB2312"/>
            </a:endParaRPr>
          </a:p>
        </p:txBody>
      </p:sp>
      <p:graphicFrame>
        <p:nvGraphicFramePr>
          <p:cNvPr id="67594" name="Object 10">
            <a:extLst>
              <a:ext uri="{FF2B5EF4-FFF2-40B4-BE49-F238E27FC236}">
                <a16:creationId xmlns:a16="http://schemas.microsoft.com/office/drawing/2014/main" id="{2803D0BB-E4E0-4820-A817-2B8D0CE63073}"/>
              </a:ext>
            </a:extLst>
          </p:cNvPr>
          <p:cNvGraphicFramePr>
            <a:graphicFrameLocks noChangeAspect="1"/>
          </p:cNvGraphicFramePr>
          <p:nvPr/>
        </p:nvGraphicFramePr>
        <p:xfrm>
          <a:off x="288925" y="4481513"/>
          <a:ext cx="4035425" cy="858837"/>
        </p:xfrm>
        <a:graphic>
          <a:graphicData uri="http://schemas.openxmlformats.org/presentationml/2006/ole">
            <mc:AlternateContent xmlns:mc="http://schemas.openxmlformats.org/markup-compatibility/2006">
              <mc:Choice xmlns:v="urn:schemas-microsoft-com:vml" Requires="v">
                <p:oleObj spid="_x0000_s44101" name="Equation" r:id="rId10" imgW="3835400" imgH="863600" progId="Equation.DSMT4">
                  <p:embed/>
                </p:oleObj>
              </mc:Choice>
              <mc:Fallback>
                <p:oleObj name="Equation" r:id="rId10" imgW="3835400" imgH="8636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925" y="4481513"/>
                        <a:ext cx="40354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5" name="Object 11">
            <a:extLst>
              <a:ext uri="{FF2B5EF4-FFF2-40B4-BE49-F238E27FC236}">
                <a16:creationId xmlns:a16="http://schemas.microsoft.com/office/drawing/2014/main" id="{DE70249E-7969-4209-AFF7-010369B65D62}"/>
              </a:ext>
            </a:extLst>
          </p:cNvPr>
          <p:cNvGraphicFramePr>
            <a:graphicFrameLocks noChangeAspect="1"/>
          </p:cNvGraphicFramePr>
          <p:nvPr/>
        </p:nvGraphicFramePr>
        <p:xfrm>
          <a:off x="409575" y="5481638"/>
          <a:ext cx="1577975" cy="768350"/>
        </p:xfrm>
        <a:graphic>
          <a:graphicData uri="http://schemas.openxmlformats.org/presentationml/2006/ole">
            <mc:AlternateContent xmlns:mc="http://schemas.openxmlformats.org/markup-compatibility/2006">
              <mc:Choice xmlns:v="urn:schemas-microsoft-com:vml" Requires="v">
                <p:oleObj spid="_x0000_s44102" name="Equation" r:id="rId12" imgW="1562100" imgH="762000" progId="Equation.DSMT4">
                  <p:embed/>
                </p:oleObj>
              </mc:Choice>
              <mc:Fallback>
                <p:oleObj name="Equation" r:id="rId12" imgW="1562100" imgH="7620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575" y="5481638"/>
                        <a:ext cx="15779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6" name="Object 12">
            <a:extLst>
              <a:ext uri="{FF2B5EF4-FFF2-40B4-BE49-F238E27FC236}">
                <a16:creationId xmlns:a16="http://schemas.microsoft.com/office/drawing/2014/main" id="{A3894853-1D71-4EE0-B310-91555FA30575}"/>
              </a:ext>
            </a:extLst>
          </p:cNvPr>
          <p:cNvGraphicFramePr>
            <a:graphicFrameLocks noChangeAspect="1"/>
          </p:cNvGraphicFramePr>
          <p:nvPr/>
        </p:nvGraphicFramePr>
        <p:xfrm>
          <a:off x="3111500" y="2000250"/>
          <a:ext cx="1317625" cy="384175"/>
        </p:xfrm>
        <a:graphic>
          <a:graphicData uri="http://schemas.openxmlformats.org/presentationml/2006/ole">
            <mc:AlternateContent xmlns:mc="http://schemas.openxmlformats.org/markup-compatibility/2006">
              <mc:Choice xmlns:v="urn:schemas-microsoft-com:vml" Requires="v">
                <p:oleObj spid="_x0000_s44103" name="Equation" r:id="rId14" imgW="609336" imgH="177723" progId="Equation.DSMT4">
                  <p:embed/>
                </p:oleObj>
              </mc:Choice>
              <mc:Fallback>
                <p:oleObj name="Equation" r:id="rId14" imgW="609336" imgH="177723" progId="Equation.DSMT4">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11500" y="2000250"/>
                        <a:ext cx="13176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9" name="Text Box 15">
            <a:extLst>
              <a:ext uri="{FF2B5EF4-FFF2-40B4-BE49-F238E27FC236}">
                <a16:creationId xmlns:a16="http://schemas.microsoft.com/office/drawing/2014/main" id="{90B69DFF-B03C-4E8D-AE3D-F4F16DB4F7B6}"/>
              </a:ext>
            </a:extLst>
          </p:cNvPr>
          <p:cNvSpPr txBox="1">
            <a:spLocks noChangeArrowheads="1"/>
          </p:cNvSpPr>
          <p:nvPr/>
        </p:nvSpPr>
        <p:spPr bwMode="auto">
          <a:xfrm>
            <a:off x="404813" y="2981325"/>
            <a:ext cx="5238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显然，在势阱外的区域中：</a:t>
            </a:r>
          </a:p>
        </p:txBody>
      </p:sp>
      <p:sp>
        <p:nvSpPr>
          <p:cNvPr id="67602" name="Text Box 18">
            <a:extLst>
              <a:ext uri="{FF2B5EF4-FFF2-40B4-BE49-F238E27FC236}">
                <a16:creationId xmlns:a16="http://schemas.microsoft.com/office/drawing/2014/main" id="{D4E21C1A-BD7C-47B3-AB9E-5D8FF7D494B0}"/>
              </a:ext>
            </a:extLst>
          </p:cNvPr>
          <p:cNvSpPr txBox="1">
            <a:spLocks noChangeArrowheads="1"/>
          </p:cNvSpPr>
          <p:nvPr/>
        </p:nvSpPr>
        <p:spPr bwMode="auto">
          <a:xfrm>
            <a:off x="398463" y="4005263"/>
            <a:ext cx="5602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宋体" panose="02010600030101010101" pitchFamily="2" charset="-122"/>
                <a:ea typeface="楷体_GB2312"/>
              </a:rPr>
              <a:t>在阱内</a:t>
            </a:r>
            <a:r>
              <a:rPr lang="en-US" altLang="zh-CN" sz="2800">
                <a:solidFill>
                  <a:schemeClr val="tx2"/>
                </a:solidFill>
                <a:latin typeface="宋体" panose="02010600030101010101" pitchFamily="2" charset="-122"/>
                <a:ea typeface="楷体_GB2312"/>
              </a:rPr>
              <a:t>,</a:t>
            </a:r>
            <a:r>
              <a:rPr lang="zh-CN" altLang="en-US" sz="2800">
                <a:solidFill>
                  <a:schemeClr val="tx2"/>
                </a:solidFill>
                <a:latin typeface="宋体" panose="02010600030101010101" pitchFamily="2" charset="-122"/>
                <a:ea typeface="楷体_GB2312"/>
              </a:rPr>
              <a:t>粒子的定态薛定谔方程为：</a:t>
            </a:r>
          </a:p>
        </p:txBody>
      </p:sp>
      <p:graphicFrame>
        <p:nvGraphicFramePr>
          <p:cNvPr id="67604" name="Object 20">
            <a:extLst>
              <a:ext uri="{FF2B5EF4-FFF2-40B4-BE49-F238E27FC236}">
                <a16:creationId xmlns:a16="http://schemas.microsoft.com/office/drawing/2014/main" id="{E37CABAF-E65A-4FDE-ACDC-BE210FD54F23}"/>
              </a:ext>
            </a:extLst>
          </p:cNvPr>
          <p:cNvGraphicFramePr>
            <a:graphicFrameLocks noChangeAspect="1"/>
          </p:cNvGraphicFramePr>
          <p:nvPr/>
        </p:nvGraphicFramePr>
        <p:xfrm>
          <a:off x="2136775" y="5402263"/>
          <a:ext cx="3454400" cy="954087"/>
        </p:xfrm>
        <a:graphic>
          <a:graphicData uri="http://schemas.openxmlformats.org/presentationml/2006/ole">
            <mc:AlternateContent xmlns:mc="http://schemas.openxmlformats.org/markup-compatibility/2006">
              <mc:Choice xmlns:v="urn:schemas-microsoft-com:vml" Requires="v">
                <p:oleObj spid="_x0000_s44104" name="Equation" r:id="rId16" imgW="3340100" imgH="939800" progId="Equation.DSMT4">
                  <p:embed/>
                </p:oleObj>
              </mc:Choice>
              <mc:Fallback>
                <p:oleObj name="Equation" r:id="rId16" imgW="3340100" imgH="93980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6775" y="5402263"/>
                        <a:ext cx="3454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5" name="Text Box 21">
            <a:extLst>
              <a:ext uri="{FF2B5EF4-FFF2-40B4-BE49-F238E27FC236}">
                <a16:creationId xmlns:a16="http://schemas.microsoft.com/office/drawing/2014/main" id="{04EE4CF8-D892-454A-BB56-793B2A1E0A0F}"/>
              </a:ext>
            </a:extLst>
          </p:cNvPr>
          <p:cNvSpPr txBox="1">
            <a:spLocks noChangeArrowheads="1"/>
          </p:cNvSpPr>
          <p:nvPr/>
        </p:nvSpPr>
        <p:spPr bwMode="auto">
          <a:xfrm>
            <a:off x="428625" y="6237288"/>
            <a:ext cx="1981200" cy="519112"/>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其通解为：</a:t>
            </a:r>
            <a:endParaRPr lang="zh-CN" altLang="en-US" b="0" dirty="0">
              <a:solidFill>
                <a:schemeClr val="tx2"/>
              </a:solidFill>
              <a:latin typeface="+mn-ea"/>
              <a:ea typeface="+mn-ea"/>
              <a:cs typeface="+mn-cs"/>
            </a:endParaRPr>
          </a:p>
        </p:txBody>
      </p:sp>
      <p:graphicFrame>
        <p:nvGraphicFramePr>
          <p:cNvPr id="67606" name="Object 22">
            <a:extLst>
              <a:ext uri="{FF2B5EF4-FFF2-40B4-BE49-F238E27FC236}">
                <a16:creationId xmlns:a16="http://schemas.microsoft.com/office/drawing/2014/main" id="{816F0687-E29E-48A4-91E6-F5194390E146}"/>
              </a:ext>
            </a:extLst>
          </p:cNvPr>
          <p:cNvGraphicFramePr>
            <a:graphicFrameLocks/>
          </p:cNvGraphicFramePr>
          <p:nvPr/>
        </p:nvGraphicFramePr>
        <p:xfrm>
          <a:off x="2227263" y="6276975"/>
          <a:ext cx="3890962" cy="525463"/>
        </p:xfrm>
        <a:graphic>
          <a:graphicData uri="http://schemas.openxmlformats.org/presentationml/2006/ole">
            <mc:AlternateContent xmlns:mc="http://schemas.openxmlformats.org/markup-compatibility/2006">
              <mc:Choice xmlns:v="urn:schemas-microsoft-com:vml" Requires="v">
                <p:oleObj spid="_x0000_s44105" name="Equation" r:id="rId18" imgW="1651000" imgH="203200" progId="Equation.DSMT4">
                  <p:embed/>
                </p:oleObj>
              </mc:Choice>
              <mc:Fallback>
                <p:oleObj name="Equation" r:id="rId18" imgW="1651000" imgH="203200" progId="Equation.DSMT4">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7263" y="6276975"/>
                        <a:ext cx="3890962"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07" name="Line 23">
            <a:extLst>
              <a:ext uri="{FF2B5EF4-FFF2-40B4-BE49-F238E27FC236}">
                <a16:creationId xmlns:a16="http://schemas.microsoft.com/office/drawing/2014/main" id="{6CA4C54E-C6EA-42E5-A825-8C5D3ECD7DC7}"/>
              </a:ext>
            </a:extLst>
          </p:cNvPr>
          <p:cNvSpPr>
            <a:spLocks noChangeShapeType="1"/>
          </p:cNvSpPr>
          <p:nvPr/>
        </p:nvSpPr>
        <p:spPr bwMode="auto">
          <a:xfrm>
            <a:off x="6275388" y="4514850"/>
            <a:ext cx="2514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8" name="Line 24">
            <a:extLst>
              <a:ext uri="{FF2B5EF4-FFF2-40B4-BE49-F238E27FC236}">
                <a16:creationId xmlns:a16="http://schemas.microsoft.com/office/drawing/2014/main" id="{E393F8AE-FC01-4343-8D31-6DCC2F5DC2BA}"/>
              </a:ext>
            </a:extLst>
          </p:cNvPr>
          <p:cNvSpPr>
            <a:spLocks noChangeShapeType="1"/>
          </p:cNvSpPr>
          <p:nvPr/>
        </p:nvSpPr>
        <p:spPr bwMode="auto">
          <a:xfrm flipV="1">
            <a:off x="6275388" y="3295650"/>
            <a:ext cx="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9" name="Line 25">
            <a:extLst>
              <a:ext uri="{FF2B5EF4-FFF2-40B4-BE49-F238E27FC236}">
                <a16:creationId xmlns:a16="http://schemas.microsoft.com/office/drawing/2014/main" id="{B1654225-0DA5-46B8-A767-4CBF90762874}"/>
              </a:ext>
            </a:extLst>
          </p:cNvPr>
          <p:cNvSpPr>
            <a:spLocks noChangeShapeType="1"/>
          </p:cNvSpPr>
          <p:nvPr/>
        </p:nvSpPr>
        <p:spPr bwMode="auto">
          <a:xfrm flipV="1">
            <a:off x="6275388" y="2338388"/>
            <a:ext cx="0" cy="957262"/>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0" name="Line 26">
            <a:extLst>
              <a:ext uri="{FF2B5EF4-FFF2-40B4-BE49-F238E27FC236}">
                <a16:creationId xmlns:a16="http://schemas.microsoft.com/office/drawing/2014/main" id="{BB38801C-E1E5-42A1-B56C-357E7946D476}"/>
              </a:ext>
            </a:extLst>
          </p:cNvPr>
          <p:cNvSpPr>
            <a:spLocks noChangeShapeType="1"/>
          </p:cNvSpPr>
          <p:nvPr/>
        </p:nvSpPr>
        <p:spPr bwMode="auto">
          <a:xfrm flipH="1" flipV="1">
            <a:off x="7778750" y="3219450"/>
            <a:ext cx="0" cy="1295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1" name="Line 27">
            <a:extLst>
              <a:ext uri="{FF2B5EF4-FFF2-40B4-BE49-F238E27FC236}">
                <a16:creationId xmlns:a16="http://schemas.microsoft.com/office/drawing/2014/main" id="{3FB5F7B8-C333-4BD4-8D3E-C8C64CC5F87B}"/>
              </a:ext>
            </a:extLst>
          </p:cNvPr>
          <p:cNvSpPr>
            <a:spLocks noChangeShapeType="1"/>
          </p:cNvSpPr>
          <p:nvPr/>
        </p:nvSpPr>
        <p:spPr bwMode="auto">
          <a:xfrm flipV="1">
            <a:off x="7778750" y="2484438"/>
            <a:ext cx="0" cy="73501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613" name="Object 29">
            <a:extLst>
              <a:ext uri="{FF2B5EF4-FFF2-40B4-BE49-F238E27FC236}">
                <a16:creationId xmlns:a16="http://schemas.microsoft.com/office/drawing/2014/main" id="{79F4B06C-0CBF-415F-86EF-059F2DEB07A9}"/>
              </a:ext>
            </a:extLst>
          </p:cNvPr>
          <p:cNvGraphicFramePr>
            <a:graphicFrameLocks noChangeAspect="1"/>
          </p:cNvGraphicFramePr>
          <p:nvPr/>
        </p:nvGraphicFramePr>
        <p:xfrm>
          <a:off x="7715250" y="4565650"/>
          <a:ext cx="268288" cy="295275"/>
        </p:xfrm>
        <a:graphic>
          <a:graphicData uri="http://schemas.openxmlformats.org/presentationml/2006/ole">
            <mc:AlternateContent xmlns:mc="http://schemas.openxmlformats.org/markup-compatibility/2006">
              <mc:Choice xmlns:v="urn:schemas-microsoft-com:vml" Requires="v">
                <p:oleObj spid="_x0000_s44106" name="Equation" r:id="rId20" imgW="126835" imgH="139518" progId="Equation.DSMT4">
                  <p:embed/>
                </p:oleObj>
              </mc:Choice>
              <mc:Fallback>
                <p:oleObj name="Equation" r:id="rId20" imgW="126835" imgH="139518" progId="Equation.DSMT4">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15250" y="4565650"/>
                        <a:ext cx="2682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14" name="Object 30">
            <a:extLst>
              <a:ext uri="{FF2B5EF4-FFF2-40B4-BE49-F238E27FC236}">
                <a16:creationId xmlns:a16="http://schemas.microsoft.com/office/drawing/2014/main" id="{65171256-01BE-4AF8-94E9-6A2FC9850994}"/>
              </a:ext>
            </a:extLst>
          </p:cNvPr>
          <p:cNvGraphicFramePr>
            <a:graphicFrameLocks noChangeAspect="1"/>
          </p:cNvGraphicFramePr>
          <p:nvPr/>
        </p:nvGraphicFramePr>
        <p:xfrm>
          <a:off x="8459788" y="4052888"/>
          <a:ext cx="323850" cy="323850"/>
        </p:xfrm>
        <a:graphic>
          <a:graphicData uri="http://schemas.openxmlformats.org/presentationml/2006/ole">
            <mc:AlternateContent xmlns:mc="http://schemas.openxmlformats.org/markup-compatibility/2006">
              <mc:Choice xmlns:v="urn:schemas-microsoft-com:vml" Requires="v">
                <p:oleObj spid="_x0000_s44107" name="Equation" r:id="rId22" imgW="139700" imgH="139700" progId="Equation.DSMT4">
                  <p:embed/>
                </p:oleObj>
              </mc:Choice>
              <mc:Fallback>
                <p:oleObj name="Equation" r:id="rId22" imgW="139700" imgH="139700" progId="Equation.DSMT4">
                  <p:embed/>
                  <p:pic>
                    <p:nvPicPr>
                      <p:cNvPr id="0"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59788" y="405288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15" name="Object 31">
            <a:extLst>
              <a:ext uri="{FF2B5EF4-FFF2-40B4-BE49-F238E27FC236}">
                <a16:creationId xmlns:a16="http://schemas.microsoft.com/office/drawing/2014/main" id="{991FD9FB-9200-4532-8F3A-6A0B4CEDDAF0}"/>
              </a:ext>
            </a:extLst>
          </p:cNvPr>
          <p:cNvGraphicFramePr>
            <a:graphicFrameLocks noChangeAspect="1"/>
          </p:cNvGraphicFramePr>
          <p:nvPr/>
        </p:nvGraphicFramePr>
        <p:xfrm>
          <a:off x="6743700" y="2338388"/>
          <a:ext cx="576263" cy="361950"/>
        </p:xfrm>
        <a:graphic>
          <a:graphicData uri="http://schemas.openxmlformats.org/presentationml/2006/ole">
            <mc:AlternateContent xmlns:mc="http://schemas.openxmlformats.org/markup-compatibility/2006">
              <mc:Choice xmlns:v="urn:schemas-microsoft-com:vml" Requires="v">
                <p:oleObj spid="_x0000_s44108" name="Equation" r:id="rId24" imgW="355292" imgH="203024" progId="Equation.DSMT4">
                  <p:embed/>
                </p:oleObj>
              </mc:Choice>
              <mc:Fallback>
                <p:oleObj name="Equation" r:id="rId24" imgW="355292" imgH="203024" progId="Equation.DSMT4">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43700" y="2338388"/>
                        <a:ext cx="5762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33" name="Object 49">
            <a:extLst>
              <a:ext uri="{FF2B5EF4-FFF2-40B4-BE49-F238E27FC236}">
                <a16:creationId xmlns:a16="http://schemas.microsoft.com/office/drawing/2014/main" id="{71AE6588-931D-4490-A11F-48949C95AF64}"/>
              </a:ext>
            </a:extLst>
          </p:cNvPr>
          <p:cNvGraphicFramePr>
            <a:graphicFrameLocks/>
          </p:cNvGraphicFramePr>
          <p:nvPr/>
        </p:nvGraphicFramePr>
        <p:xfrm>
          <a:off x="2805113" y="3571875"/>
          <a:ext cx="1111250" cy="433388"/>
        </p:xfrm>
        <a:graphic>
          <a:graphicData uri="http://schemas.openxmlformats.org/presentationml/2006/ole">
            <mc:AlternateContent xmlns:mc="http://schemas.openxmlformats.org/markup-compatibility/2006">
              <mc:Choice xmlns:v="urn:schemas-microsoft-com:vml" Requires="v">
                <p:oleObj spid="_x0000_s44109" name="Equation" r:id="rId26" imgW="558558" imgH="203112" progId="Equation.DSMT4">
                  <p:embed/>
                </p:oleObj>
              </mc:Choice>
              <mc:Fallback>
                <p:oleObj name="Equation" r:id="rId26" imgW="558558" imgH="203112" progId="Equation.DSMT4">
                  <p:embed/>
                  <p:pic>
                    <p:nvPicPr>
                      <p:cNvPr id="0" name="Object 49"/>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05113" y="3571875"/>
                        <a:ext cx="11112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34" name="Object 50">
            <a:extLst>
              <a:ext uri="{FF2B5EF4-FFF2-40B4-BE49-F238E27FC236}">
                <a16:creationId xmlns:a16="http://schemas.microsoft.com/office/drawing/2014/main" id="{08BC2979-162B-4CF2-A9D8-9ABF3339B583}"/>
              </a:ext>
            </a:extLst>
          </p:cNvPr>
          <p:cNvGraphicFramePr>
            <a:graphicFrameLocks noChangeAspect="1"/>
          </p:cNvGraphicFramePr>
          <p:nvPr/>
        </p:nvGraphicFramePr>
        <p:xfrm>
          <a:off x="4157663" y="3500438"/>
          <a:ext cx="1327150" cy="479425"/>
        </p:xfrm>
        <a:graphic>
          <a:graphicData uri="http://schemas.openxmlformats.org/presentationml/2006/ole">
            <mc:AlternateContent xmlns:mc="http://schemas.openxmlformats.org/markup-compatibility/2006">
              <mc:Choice xmlns:v="urn:schemas-microsoft-com:vml" Requires="v">
                <p:oleObj spid="_x0000_s44110" name="Equation" r:id="rId28" imgW="558558" imgH="203112" progId="Equation.DSMT4">
                  <p:embed/>
                </p:oleObj>
              </mc:Choice>
              <mc:Fallback>
                <p:oleObj name="Equation" r:id="rId28" imgW="558558" imgH="203112" progId="Equation.DSMT4">
                  <p:embed/>
                  <p:pic>
                    <p:nvPicPr>
                      <p:cNvPr id="0" name="Object 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7663" y="3500438"/>
                        <a:ext cx="13271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642" name="Text Box 58">
            <a:extLst>
              <a:ext uri="{FF2B5EF4-FFF2-40B4-BE49-F238E27FC236}">
                <a16:creationId xmlns:a16="http://schemas.microsoft.com/office/drawing/2014/main" id="{F11F5617-C406-4B0A-9DCB-E0925A00B5DD}"/>
              </a:ext>
            </a:extLst>
          </p:cNvPr>
          <p:cNvSpPr txBox="1">
            <a:spLocks noChangeArrowheads="1"/>
          </p:cNvSpPr>
          <p:nvPr/>
        </p:nvSpPr>
        <p:spPr bwMode="auto">
          <a:xfrm>
            <a:off x="2484438" y="1989138"/>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en-US" altLang="zh-CN" sz="2800">
                <a:solidFill>
                  <a:schemeClr val="tx2"/>
                </a:solidFill>
                <a:latin typeface="Times New Roman" panose="02020603050405020304" pitchFamily="18" charset="0"/>
                <a:ea typeface="楷体_GB2312"/>
              </a:rPr>
              <a:t>0</a:t>
            </a:r>
          </a:p>
        </p:txBody>
      </p:sp>
      <p:sp>
        <p:nvSpPr>
          <p:cNvPr id="67643" name="Text Box 59">
            <a:extLst>
              <a:ext uri="{FF2B5EF4-FFF2-40B4-BE49-F238E27FC236}">
                <a16:creationId xmlns:a16="http://schemas.microsoft.com/office/drawing/2014/main" id="{9E57B4C6-BB46-440C-B31A-FBA17B4C1EC1}"/>
              </a:ext>
            </a:extLst>
          </p:cNvPr>
          <p:cNvSpPr txBox="1">
            <a:spLocks noChangeArrowheads="1"/>
          </p:cNvSpPr>
          <p:nvPr/>
        </p:nvSpPr>
        <p:spPr bwMode="auto">
          <a:xfrm>
            <a:off x="3179763" y="2481263"/>
            <a:ext cx="96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zh-CN" altLang="en-US" sz="2800">
                <a:solidFill>
                  <a:schemeClr val="tx2"/>
                </a:solidFill>
                <a:ea typeface="楷体_GB2312"/>
              </a:rPr>
              <a:t>其他</a:t>
            </a:r>
          </a:p>
        </p:txBody>
      </p:sp>
      <p:sp>
        <p:nvSpPr>
          <p:cNvPr id="44061" name="Text Box 60">
            <a:extLst>
              <a:ext uri="{FF2B5EF4-FFF2-40B4-BE49-F238E27FC236}">
                <a16:creationId xmlns:a16="http://schemas.microsoft.com/office/drawing/2014/main" id="{DE5AA81E-9B4D-4608-9DE8-9FA4B81E1520}"/>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32</a:t>
            </a:r>
            <a:endParaRPr lang="en-US" altLang="zh-CN" sz="2800">
              <a:solidFill>
                <a:schemeClr val="tx2"/>
              </a:solidFill>
              <a:latin typeface="楷体_GB2312"/>
              <a:ea typeface="楷体_GB2312"/>
            </a:endParaRPr>
          </a:p>
        </p:txBody>
      </p:sp>
      <p:graphicFrame>
        <p:nvGraphicFramePr>
          <p:cNvPr id="34" name="Object 15">
            <a:extLst>
              <a:ext uri="{FF2B5EF4-FFF2-40B4-BE49-F238E27FC236}">
                <a16:creationId xmlns:a16="http://schemas.microsoft.com/office/drawing/2014/main" id="{B209F14E-38B6-4AA4-8884-25E711620DEF}"/>
              </a:ext>
            </a:extLst>
          </p:cNvPr>
          <p:cNvGraphicFramePr>
            <a:graphicFrameLocks noChangeAspect="1"/>
          </p:cNvGraphicFramePr>
          <p:nvPr/>
        </p:nvGraphicFramePr>
        <p:xfrm>
          <a:off x="6215063" y="4494213"/>
          <a:ext cx="268287" cy="374650"/>
        </p:xfrm>
        <a:graphic>
          <a:graphicData uri="http://schemas.openxmlformats.org/presentationml/2006/ole">
            <mc:AlternateContent xmlns:mc="http://schemas.openxmlformats.org/markup-compatibility/2006">
              <mc:Choice xmlns:v="urn:schemas-microsoft-com:vml" Requires="v">
                <p:oleObj spid="_x0000_s44111" name="Equation" r:id="rId30" imgW="126725" imgH="177415" progId="Equation.DSMT4">
                  <p:embed/>
                </p:oleObj>
              </mc:Choice>
              <mc:Fallback>
                <p:oleObj name="Equation" r:id="rId30" imgW="126725" imgH="177415" progId="Equation.DSMT4">
                  <p:embed/>
                  <p:pic>
                    <p:nvPicPr>
                      <p:cNvPr id="0" name="Object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15063" y="4494213"/>
                        <a:ext cx="2682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3" name="Group 66">
            <a:extLst>
              <a:ext uri="{FF2B5EF4-FFF2-40B4-BE49-F238E27FC236}">
                <a16:creationId xmlns:a16="http://schemas.microsoft.com/office/drawing/2014/main" id="{DB74BF6C-3CC6-407E-B94F-9208E1C5F0CB}"/>
              </a:ext>
            </a:extLst>
          </p:cNvPr>
          <p:cNvGrpSpPr>
            <a:grpSpLocks/>
          </p:cNvGrpSpPr>
          <p:nvPr/>
        </p:nvGrpSpPr>
        <p:grpSpPr bwMode="auto">
          <a:xfrm>
            <a:off x="6372225" y="5502275"/>
            <a:ext cx="2771775" cy="954088"/>
            <a:chOff x="3923" y="3285"/>
            <a:chExt cx="1746" cy="601"/>
          </a:xfrm>
        </p:grpSpPr>
        <p:graphicFrame>
          <p:nvGraphicFramePr>
            <p:cNvPr id="44080" name="Object 49">
              <a:extLst>
                <a:ext uri="{FF2B5EF4-FFF2-40B4-BE49-F238E27FC236}">
                  <a16:creationId xmlns:a16="http://schemas.microsoft.com/office/drawing/2014/main" id="{2356B3C1-9B7D-4298-A2A5-3B78E58103B3}"/>
                </a:ext>
              </a:extLst>
            </p:cNvPr>
            <p:cNvGraphicFramePr>
              <a:graphicFrameLocks noChangeAspect="1"/>
            </p:cNvGraphicFramePr>
            <p:nvPr/>
          </p:nvGraphicFramePr>
          <p:xfrm>
            <a:off x="3923" y="3285"/>
            <a:ext cx="1361" cy="601"/>
          </p:xfrm>
          <a:graphic>
            <a:graphicData uri="http://schemas.openxmlformats.org/presentationml/2006/ole">
              <mc:AlternateContent xmlns:mc="http://schemas.openxmlformats.org/markup-compatibility/2006">
                <mc:Choice xmlns:v="urn:schemas-microsoft-com:vml" Requires="v">
                  <p:oleObj spid="_x0000_s44112" name="公式" r:id="rId32" imgW="939800" imgH="419100" progId="Equation.3">
                    <p:embed/>
                  </p:oleObj>
                </mc:Choice>
                <mc:Fallback>
                  <p:oleObj name="公式" r:id="rId32" imgW="939800" imgH="419100" progId="Equation.3">
                    <p:embed/>
                    <p:pic>
                      <p:nvPicPr>
                        <p:cNvPr id="0" name="Object 4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923" y="3285"/>
                          <a:ext cx="1361" cy="601"/>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4081" name="Picture 65" descr="dove">
              <a:extLst>
                <a:ext uri="{FF2B5EF4-FFF2-40B4-BE49-F238E27FC236}">
                  <a16:creationId xmlns:a16="http://schemas.microsoft.com/office/drawing/2014/main" id="{87971E91-9414-4997-8D20-2044C49DFFC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5256" y="3385"/>
              <a:ext cx="41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grpSp>
      <p:grpSp>
        <p:nvGrpSpPr>
          <p:cNvPr id="2" name="组合 1">
            <a:extLst>
              <a:ext uri="{FF2B5EF4-FFF2-40B4-BE49-F238E27FC236}">
                <a16:creationId xmlns:a16="http://schemas.microsoft.com/office/drawing/2014/main" id="{DF195F46-26F6-4621-A53D-97C8BD06AD7E}"/>
              </a:ext>
            </a:extLst>
          </p:cNvPr>
          <p:cNvGrpSpPr>
            <a:grpSpLocks/>
          </p:cNvGrpSpPr>
          <p:nvPr/>
        </p:nvGrpSpPr>
        <p:grpSpPr bwMode="auto">
          <a:xfrm>
            <a:off x="6483350" y="3108325"/>
            <a:ext cx="1185863" cy="1174750"/>
            <a:chOff x="6483350" y="3108432"/>
            <a:chExt cx="1185080" cy="1173911"/>
          </a:xfrm>
        </p:grpSpPr>
        <p:sp>
          <p:nvSpPr>
            <p:cNvPr id="44068" name="Oval 34">
              <a:extLst>
                <a:ext uri="{FF2B5EF4-FFF2-40B4-BE49-F238E27FC236}">
                  <a16:creationId xmlns:a16="http://schemas.microsoft.com/office/drawing/2014/main" id="{84C60F7B-4F78-4530-A481-836A621F8C11}"/>
                </a:ext>
              </a:extLst>
            </p:cNvPr>
            <p:cNvSpPr>
              <a:spLocks noChangeArrowheads="1"/>
            </p:cNvSpPr>
            <p:nvPr/>
          </p:nvSpPr>
          <p:spPr bwMode="auto">
            <a:xfrm flipV="1">
              <a:off x="6876320" y="4068710"/>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69" name="Oval 34">
              <a:extLst>
                <a:ext uri="{FF2B5EF4-FFF2-40B4-BE49-F238E27FC236}">
                  <a16:creationId xmlns:a16="http://schemas.microsoft.com/office/drawing/2014/main" id="{4A471273-EB43-445B-A364-408B5BFF1DCC}"/>
                </a:ext>
              </a:extLst>
            </p:cNvPr>
            <p:cNvSpPr>
              <a:spLocks noChangeArrowheads="1"/>
            </p:cNvSpPr>
            <p:nvPr/>
          </p:nvSpPr>
          <p:spPr bwMode="auto">
            <a:xfrm flipV="1">
              <a:off x="6596062" y="4129943"/>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0" name="Oval 34">
              <a:extLst>
                <a:ext uri="{FF2B5EF4-FFF2-40B4-BE49-F238E27FC236}">
                  <a16:creationId xmlns:a16="http://schemas.microsoft.com/office/drawing/2014/main" id="{2F9CC6FF-1C20-4DD7-8FEB-2FC216833018}"/>
                </a:ext>
              </a:extLst>
            </p:cNvPr>
            <p:cNvSpPr>
              <a:spLocks noChangeArrowheads="1"/>
            </p:cNvSpPr>
            <p:nvPr/>
          </p:nvSpPr>
          <p:spPr bwMode="auto">
            <a:xfrm flipV="1">
              <a:off x="7360444" y="3745035"/>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1" name="Oval 34">
              <a:extLst>
                <a:ext uri="{FF2B5EF4-FFF2-40B4-BE49-F238E27FC236}">
                  <a16:creationId xmlns:a16="http://schemas.microsoft.com/office/drawing/2014/main" id="{BCDCBAB2-BC19-496C-A522-A51121F13DA5}"/>
                </a:ext>
              </a:extLst>
            </p:cNvPr>
            <p:cNvSpPr>
              <a:spLocks noChangeArrowheads="1"/>
            </p:cNvSpPr>
            <p:nvPr/>
          </p:nvSpPr>
          <p:spPr bwMode="auto">
            <a:xfrm flipV="1">
              <a:off x="7172325" y="4005263"/>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2" name="Oval 34">
              <a:extLst>
                <a:ext uri="{FF2B5EF4-FFF2-40B4-BE49-F238E27FC236}">
                  <a16:creationId xmlns:a16="http://schemas.microsoft.com/office/drawing/2014/main" id="{C645F7B4-AA80-4F9E-AB19-920369200FDA}"/>
                </a:ext>
              </a:extLst>
            </p:cNvPr>
            <p:cNvSpPr>
              <a:spLocks noChangeArrowheads="1"/>
            </p:cNvSpPr>
            <p:nvPr/>
          </p:nvSpPr>
          <p:spPr bwMode="auto">
            <a:xfrm flipV="1">
              <a:off x="7499768" y="4129943"/>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3" name="Oval 34">
              <a:extLst>
                <a:ext uri="{FF2B5EF4-FFF2-40B4-BE49-F238E27FC236}">
                  <a16:creationId xmlns:a16="http://schemas.microsoft.com/office/drawing/2014/main" id="{E5ABDD94-336C-4CE0-BA01-8FB12273B45D}"/>
                </a:ext>
              </a:extLst>
            </p:cNvPr>
            <p:cNvSpPr>
              <a:spLocks noChangeArrowheads="1"/>
            </p:cNvSpPr>
            <p:nvPr/>
          </p:nvSpPr>
          <p:spPr bwMode="auto">
            <a:xfrm flipV="1">
              <a:off x="6483350" y="3699731"/>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4" name="Oval 34">
              <a:extLst>
                <a:ext uri="{FF2B5EF4-FFF2-40B4-BE49-F238E27FC236}">
                  <a16:creationId xmlns:a16="http://schemas.microsoft.com/office/drawing/2014/main" id="{E6C4F84E-0E1E-4F09-ABE3-CE994E66261D}"/>
                </a:ext>
              </a:extLst>
            </p:cNvPr>
            <p:cNvSpPr>
              <a:spLocks noChangeArrowheads="1"/>
            </p:cNvSpPr>
            <p:nvPr/>
          </p:nvSpPr>
          <p:spPr bwMode="auto">
            <a:xfrm flipV="1">
              <a:off x="6829217" y="3154347"/>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5" name="Oval 34">
              <a:extLst>
                <a:ext uri="{FF2B5EF4-FFF2-40B4-BE49-F238E27FC236}">
                  <a16:creationId xmlns:a16="http://schemas.microsoft.com/office/drawing/2014/main" id="{95D44F44-72AF-456E-80A1-EA0E59F426E8}"/>
                </a:ext>
              </a:extLst>
            </p:cNvPr>
            <p:cNvSpPr>
              <a:spLocks noChangeArrowheads="1"/>
            </p:cNvSpPr>
            <p:nvPr/>
          </p:nvSpPr>
          <p:spPr bwMode="auto">
            <a:xfrm flipV="1">
              <a:off x="6867940" y="3708660"/>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6" name="Oval 34">
              <a:extLst>
                <a:ext uri="{FF2B5EF4-FFF2-40B4-BE49-F238E27FC236}">
                  <a16:creationId xmlns:a16="http://schemas.microsoft.com/office/drawing/2014/main" id="{80EAB902-AA09-46FF-84E0-9E0306F281D4}"/>
                </a:ext>
              </a:extLst>
            </p:cNvPr>
            <p:cNvSpPr>
              <a:spLocks noChangeArrowheads="1"/>
            </p:cNvSpPr>
            <p:nvPr/>
          </p:nvSpPr>
          <p:spPr bwMode="auto">
            <a:xfrm flipV="1">
              <a:off x="7234823" y="3108432"/>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7" name="Oval 34">
              <a:extLst>
                <a:ext uri="{FF2B5EF4-FFF2-40B4-BE49-F238E27FC236}">
                  <a16:creationId xmlns:a16="http://schemas.microsoft.com/office/drawing/2014/main" id="{6EB6055C-3F67-4F7D-96FC-3C97E2FAB202}"/>
                </a:ext>
              </a:extLst>
            </p:cNvPr>
            <p:cNvSpPr>
              <a:spLocks noChangeArrowheads="1"/>
            </p:cNvSpPr>
            <p:nvPr/>
          </p:nvSpPr>
          <p:spPr bwMode="auto">
            <a:xfrm flipV="1">
              <a:off x="6948330" y="3368660"/>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8" name="Oval 34">
              <a:extLst>
                <a:ext uri="{FF2B5EF4-FFF2-40B4-BE49-F238E27FC236}">
                  <a16:creationId xmlns:a16="http://schemas.microsoft.com/office/drawing/2014/main" id="{18CA420F-7158-4206-AD70-8E3B5E1D5DBF}"/>
                </a:ext>
              </a:extLst>
            </p:cNvPr>
            <p:cNvSpPr>
              <a:spLocks noChangeArrowheads="1"/>
            </p:cNvSpPr>
            <p:nvPr/>
          </p:nvSpPr>
          <p:spPr bwMode="auto">
            <a:xfrm flipV="1">
              <a:off x="7516030" y="3493340"/>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sp>
          <p:nvSpPr>
            <p:cNvPr id="44079" name="Oval 34">
              <a:extLst>
                <a:ext uri="{FF2B5EF4-FFF2-40B4-BE49-F238E27FC236}">
                  <a16:creationId xmlns:a16="http://schemas.microsoft.com/office/drawing/2014/main" id="{FC5B7687-1077-4252-AD19-B09018F419BE}"/>
                </a:ext>
              </a:extLst>
            </p:cNvPr>
            <p:cNvSpPr>
              <a:spLocks noChangeArrowheads="1"/>
            </p:cNvSpPr>
            <p:nvPr/>
          </p:nvSpPr>
          <p:spPr bwMode="auto">
            <a:xfrm flipV="1">
              <a:off x="6507890" y="3348610"/>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grpSp>
      <p:grpSp>
        <p:nvGrpSpPr>
          <p:cNvPr id="44065" name="组合 2">
            <a:extLst>
              <a:ext uri="{FF2B5EF4-FFF2-40B4-BE49-F238E27FC236}">
                <a16:creationId xmlns:a16="http://schemas.microsoft.com/office/drawing/2014/main" id="{E7FA0317-20E2-48C7-9F92-B99915A4208A}"/>
              </a:ext>
            </a:extLst>
          </p:cNvPr>
          <p:cNvGrpSpPr>
            <a:grpSpLocks/>
          </p:cNvGrpSpPr>
          <p:nvPr/>
        </p:nvGrpSpPr>
        <p:grpSpPr bwMode="auto">
          <a:xfrm>
            <a:off x="5540375" y="1190625"/>
            <a:ext cx="3454400" cy="690563"/>
            <a:chOff x="5540005" y="1190841"/>
            <a:chExt cx="3454120" cy="689563"/>
          </a:xfrm>
        </p:grpSpPr>
        <p:graphicFrame>
          <p:nvGraphicFramePr>
            <p:cNvPr id="44066" name="Object 3">
              <a:extLst>
                <a:ext uri="{FF2B5EF4-FFF2-40B4-BE49-F238E27FC236}">
                  <a16:creationId xmlns:a16="http://schemas.microsoft.com/office/drawing/2014/main" id="{BFE3E11C-2D18-463B-990D-897AC333268F}"/>
                </a:ext>
              </a:extLst>
            </p:cNvPr>
            <p:cNvGraphicFramePr>
              <a:graphicFrameLocks noChangeAspect="1"/>
            </p:cNvGraphicFramePr>
            <p:nvPr/>
          </p:nvGraphicFramePr>
          <p:xfrm>
            <a:off x="6159254" y="1190841"/>
            <a:ext cx="2834871" cy="689563"/>
          </p:xfrm>
          <a:graphic>
            <a:graphicData uri="http://schemas.openxmlformats.org/presentationml/2006/ole">
              <mc:AlternateContent xmlns:mc="http://schemas.openxmlformats.org/markup-compatibility/2006">
                <mc:Choice xmlns:v="urn:schemas-microsoft-com:vml" Requires="v">
                  <p:oleObj spid="_x0000_s44113" name="Equation" r:id="rId35" imgW="1895523" imgH="257310" progId="Equation.DSMT4">
                    <p:embed/>
                  </p:oleObj>
                </mc:Choice>
                <mc:Fallback>
                  <p:oleObj name="Equation" r:id="rId35" imgW="1895523" imgH="257310" progId="Equation.DSMT4">
                    <p:embed/>
                    <p:pic>
                      <p:nvPicPr>
                        <p:cNvPr id="0" name="Object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59254" y="1190841"/>
                          <a:ext cx="2834871" cy="689563"/>
                        </a:xfrm>
                        <a:prstGeom prst="rect">
                          <a:avLst/>
                        </a:prstGeom>
                        <a:solidFill>
                          <a:srgbClr val="FFC1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67" name="Picture 17" descr="dove">
              <a:extLst>
                <a:ext uri="{FF2B5EF4-FFF2-40B4-BE49-F238E27FC236}">
                  <a16:creationId xmlns:a16="http://schemas.microsoft.com/office/drawing/2014/main" id="{E508C56D-EE5E-48AF-BC40-EAB286B1F68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40005" y="1259926"/>
              <a:ext cx="619249" cy="62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slide(fromBottom)">
                                      <p:cBhvr>
                                        <p:cTn id="7" dur="500"/>
                                        <p:tgtEl>
                                          <p:spTgt spid="67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7590"/>
                                        </p:tgtEl>
                                        <p:attrNameLst>
                                          <p:attrName>style.visibility</p:attrName>
                                        </p:attrNameLst>
                                      </p:cBhvr>
                                      <p:to>
                                        <p:strVal val="visible"/>
                                      </p:to>
                                    </p:set>
                                    <p:animEffect transition="in" filter="wipe(left)">
                                      <p:cBhvr>
                                        <p:cTn id="12" dur="500"/>
                                        <p:tgtEl>
                                          <p:spTgt spid="675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7589"/>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7596"/>
                                        </p:tgtEl>
                                        <p:attrNameLst>
                                          <p:attrName>style.visibility</p:attrName>
                                        </p:attrNameLst>
                                      </p:cBhvr>
                                      <p:to>
                                        <p:strVal val="visible"/>
                                      </p:to>
                                    </p:set>
                                    <p:animEffect transition="in" filter="wipe(left)">
                                      <p:cBhvr>
                                        <p:cTn id="20" dur="500"/>
                                        <p:tgtEl>
                                          <p:spTgt spid="675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7642"/>
                                        </p:tgtEl>
                                        <p:attrNameLst>
                                          <p:attrName>style.visibility</p:attrName>
                                        </p:attrNameLst>
                                      </p:cBhvr>
                                      <p:to>
                                        <p:strVal val="visible"/>
                                      </p:to>
                                    </p:set>
                                    <p:animEffect transition="in" filter="blinds(horizontal)">
                                      <p:cBhvr>
                                        <p:cTn id="25" dur="500"/>
                                        <p:tgtEl>
                                          <p:spTgt spid="6764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7591"/>
                                        </p:tgtEl>
                                        <p:attrNameLst>
                                          <p:attrName>style.visibility</p:attrName>
                                        </p:attrNameLst>
                                      </p:cBhvr>
                                      <p:to>
                                        <p:strVal val="visible"/>
                                      </p:to>
                                    </p:set>
                                    <p:animEffect transition="in" filter="wipe(left)">
                                      <p:cBhvr>
                                        <p:cTn id="29" dur="500"/>
                                        <p:tgtEl>
                                          <p:spTgt spid="6759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7643"/>
                                        </p:tgtEl>
                                        <p:attrNameLst>
                                          <p:attrName>style.visibility</p:attrName>
                                        </p:attrNameLst>
                                      </p:cBhvr>
                                      <p:to>
                                        <p:strVal val="visible"/>
                                      </p:to>
                                    </p:set>
                                    <p:animEffect transition="in" filter="wipe(down)">
                                      <p:cBhvr>
                                        <p:cTn id="34" dur="500"/>
                                        <p:tgtEl>
                                          <p:spTgt spid="6764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67593"/>
                                        </p:tgtEl>
                                        <p:attrNameLst>
                                          <p:attrName>style.visibility</p:attrName>
                                        </p:attrNameLst>
                                      </p:cBhvr>
                                      <p:to>
                                        <p:strVal val="visible"/>
                                      </p:to>
                                    </p:set>
                                    <p:animEffect transition="in" filter="box(out)">
                                      <p:cBhvr>
                                        <p:cTn id="39" dur="500"/>
                                        <p:tgtEl>
                                          <p:spTgt spid="6759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7607"/>
                                        </p:tgtEl>
                                        <p:attrNameLst>
                                          <p:attrName>style.visibility</p:attrName>
                                        </p:attrNameLst>
                                      </p:cBhvr>
                                      <p:to>
                                        <p:strVal val="visible"/>
                                      </p:to>
                                    </p:set>
                                    <p:animEffect transition="in" filter="wipe(left)">
                                      <p:cBhvr>
                                        <p:cTn id="44" dur="500"/>
                                        <p:tgtEl>
                                          <p:spTgt spid="67607"/>
                                        </p:tgtEl>
                                      </p:cBhvr>
                                    </p:animEffec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6761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499"/>
                                          </p:stCondLst>
                                        </p:cTn>
                                        <p:tgtEl>
                                          <p:spTgt spid="34"/>
                                        </p:tgtEl>
                                        <p:attrNameLst>
                                          <p:attrName>style.visibility</p:attrName>
                                        </p:attrNameLst>
                                      </p:cBhvr>
                                      <p:to>
                                        <p:strVal val="visible"/>
                                      </p:to>
                                    </p:set>
                                  </p:childTnLst>
                                </p:cTn>
                              </p:par>
                            </p:childTnLst>
                          </p:cTn>
                        </p:par>
                        <p:par>
                          <p:cTn id="50" fill="hold" nodeType="afterGroup">
                            <p:stCondLst>
                              <p:cond delay="1000"/>
                            </p:stCondLst>
                            <p:childTnLst>
                              <p:par>
                                <p:cTn id="51" presetID="22" presetClass="entr" presetSubtype="4" fill="hold" nodeType="afterEffect">
                                  <p:stCondLst>
                                    <p:cond delay="0"/>
                                  </p:stCondLst>
                                  <p:childTnLst>
                                    <p:set>
                                      <p:cBhvr>
                                        <p:cTn id="52" dur="1" fill="hold">
                                          <p:stCondLst>
                                            <p:cond delay="0"/>
                                          </p:stCondLst>
                                        </p:cTn>
                                        <p:tgtEl>
                                          <p:spTgt spid="67608"/>
                                        </p:tgtEl>
                                        <p:attrNameLst>
                                          <p:attrName>style.visibility</p:attrName>
                                        </p:attrNameLst>
                                      </p:cBhvr>
                                      <p:to>
                                        <p:strVal val="visible"/>
                                      </p:to>
                                    </p:set>
                                    <p:animEffect transition="in" filter="wipe(down)">
                                      <p:cBhvr>
                                        <p:cTn id="53" dur="500"/>
                                        <p:tgtEl>
                                          <p:spTgt spid="67608"/>
                                        </p:tgtEl>
                                      </p:cBhvr>
                                    </p:animEffect>
                                  </p:childTnLst>
                                </p:cTn>
                              </p:par>
                            </p:childTnLst>
                          </p:cTn>
                        </p:par>
                        <p:par>
                          <p:cTn id="54" fill="hold" nodeType="afterGroup">
                            <p:stCondLst>
                              <p:cond delay="1500"/>
                            </p:stCondLst>
                            <p:childTnLst>
                              <p:par>
                                <p:cTn id="55" presetID="22" presetClass="entr" presetSubtype="4" fill="hold" nodeType="afterEffect">
                                  <p:stCondLst>
                                    <p:cond delay="0"/>
                                  </p:stCondLst>
                                  <p:childTnLst>
                                    <p:set>
                                      <p:cBhvr>
                                        <p:cTn id="56" dur="1" fill="hold">
                                          <p:stCondLst>
                                            <p:cond delay="0"/>
                                          </p:stCondLst>
                                        </p:cTn>
                                        <p:tgtEl>
                                          <p:spTgt spid="67609"/>
                                        </p:tgtEl>
                                        <p:attrNameLst>
                                          <p:attrName>style.visibility</p:attrName>
                                        </p:attrNameLst>
                                      </p:cBhvr>
                                      <p:to>
                                        <p:strVal val="visible"/>
                                      </p:to>
                                    </p:set>
                                    <p:animEffect transition="in" filter="wipe(down)">
                                      <p:cBhvr>
                                        <p:cTn id="57" dur="500"/>
                                        <p:tgtEl>
                                          <p:spTgt spid="6760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67615"/>
                                        </p:tgtEl>
                                        <p:attrNameLst>
                                          <p:attrName>style.visibility</p:attrName>
                                        </p:attrNameLst>
                                      </p:cBhvr>
                                      <p:to>
                                        <p:strVal val="visible"/>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67610"/>
                                        </p:tgtEl>
                                        <p:attrNameLst>
                                          <p:attrName>style.visibility</p:attrName>
                                        </p:attrNameLst>
                                      </p:cBhvr>
                                      <p:to>
                                        <p:strVal val="visible"/>
                                      </p:to>
                                    </p:set>
                                    <p:animEffect transition="in" filter="wipe(down)">
                                      <p:cBhvr>
                                        <p:cTn id="65" dur="500"/>
                                        <p:tgtEl>
                                          <p:spTgt spid="67610"/>
                                        </p:tgtEl>
                                      </p:cBhvr>
                                    </p:animEffect>
                                  </p:childTnLst>
                                </p:cTn>
                              </p:par>
                            </p:childTnLst>
                          </p:cTn>
                        </p:par>
                        <p:par>
                          <p:cTn id="66" fill="hold" nodeType="afterGroup">
                            <p:stCondLst>
                              <p:cond delay="1000"/>
                            </p:stCondLst>
                            <p:childTnLst>
                              <p:par>
                                <p:cTn id="67" presetID="22" presetClass="entr" presetSubtype="4" fill="hold" nodeType="afterEffect">
                                  <p:stCondLst>
                                    <p:cond delay="0"/>
                                  </p:stCondLst>
                                  <p:childTnLst>
                                    <p:set>
                                      <p:cBhvr>
                                        <p:cTn id="68" dur="1" fill="hold">
                                          <p:stCondLst>
                                            <p:cond delay="0"/>
                                          </p:stCondLst>
                                        </p:cTn>
                                        <p:tgtEl>
                                          <p:spTgt spid="67611"/>
                                        </p:tgtEl>
                                        <p:attrNameLst>
                                          <p:attrName>style.visibility</p:attrName>
                                        </p:attrNameLst>
                                      </p:cBhvr>
                                      <p:to>
                                        <p:strVal val="visible"/>
                                      </p:to>
                                    </p:set>
                                    <p:animEffect transition="in" filter="wipe(down)">
                                      <p:cBhvr>
                                        <p:cTn id="69" dur="500"/>
                                        <p:tgtEl>
                                          <p:spTgt spid="6761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67613"/>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 calcmode="lin" valueType="num">
                                      <p:cBhvr additive="base">
                                        <p:cTn id="78" dur="500" fill="hold"/>
                                        <p:tgtEl>
                                          <p:spTgt spid="2"/>
                                        </p:tgtEl>
                                        <p:attrNameLst>
                                          <p:attrName>ppt_x</p:attrName>
                                        </p:attrNameLst>
                                      </p:cBhvr>
                                      <p:tavLst>
                                        <p:tav tm="0">
                                          <p:val>
                                            <p:strVal val="#ppt_x"/>
                                          </p:val>
                                        </p:tav>
                                        <p:tav tm="100000">
                                          <p:val>
                                            <p:strVal val="#ppt_x"/>
                                          </p:val>
                                        </p:tav>
                                      </p:tavLst>
                                    </p:anim>
                                    <p:anim calcmode="lin" valueType="num">
                                      <p:cBhvr additive="base">
                                        <p:cTn id="7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7599"/>
                                        </p:tgtEl>
                                        <p:attrNameLst>
                                          <p:attrName>style.visibility</p:attrName>
                                        </p:attrNameLst>
                                      </p:cBhvr>
                                      <p:to>
                                        <p:strVal val="visible"/>
                                      </p:to>
                                    </p:set>
                                    <p:animEffect transition="in" filter="wipe(down)">
                                      <p:cBhvr>
                                        <p:cTn id="84" dur="500"/>
                                        <p:tgtEl>
                                          <p:spTgt spid="6759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ntr" presetSubtype="16" fill="hold" nodeType="clickEffect">
                                  <p:stCondLst>
                                    <p:cond delay="0"/>
                                  </p:stCondLst>
                                  <p:childTnLst>
                                    <p:set>
                                      <p:cBhvr>
                                        <p:cTn id="88" dur="1" fill="hold">
                                          <p:stCondLst>
                                            <p:cond delay="0"/>
                                          </p:stCondLst>
                                        </p:cTn>
                                        <p:tgtEl>
                                          <p:spTgt spid="67592"/>
                                        </p:tgtEl>
                                        <p:attrNameLst>
                                          <p:attrName>style.visibility</p:attrName>
                                        </p:attrNameLst>
                                      </p:cBhvr>
                                      <p:to>
                                        <p:strVal val="visible"/>
                                      </p:to>
                                    </p:set>
                                    <p:animEffect transition="in" filter="box(in)">
                                      <p:cBhvr>
                                        <p:cTn id="89" dur="500"/>
                                        <p:tgtEl>
                                          <p:spTgt spid="6759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2" presetClass="entr" presetSubtype="8" fill="hold" nodeType="clickEffect">
                                  <p:stCondLst>
                                    <p:cond delay="0"/>
                                  </p:stCondLst>
                                  <p:childTnLst>
                                    <p:set>
                                      <p:cBhvr>
                                        <p:cTn id="93" dur="1" fill="hold">
                                          <p:stCondLst>
                                            <p:cond delay="0"/>
                                          </p:stCondLst>
                                        </p:cTn>
                                        <p:tgtEl>
                                          <p:spTgt spid="67633"/>
                                        </p:tgtEl>
                                        <p:attrNameLst>
                                          <p:attrName>style.visibility</p:attrName>
                                        </p:attrNameLst>
                                      </p:cBhvr>
                                      <p:to>
                                        <p:strVal val="visible"/>
                                      </p:to>
                                    </p:set>
                                    <p:animEffect transition="in" filter="slide(fromLeft)">
                                      <p:cBhvr>
                                        <p:cTn id="94" dur="500"/>
                                        <p:tgtEl>
                                          <p:spTgt spid="6763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2" presetClass="entr" presetSubtype="2" fill="hold" nodeType="clickEffect">
                                  <p:stCondLst>
                                    <p:cond delay="0"/>
                                  </p:stCondLst>
                                  <p:childTnLst>
                                    <p:set>
                                      <p:cBhvr>
                                        <p:cTn id="98" dur="1" fill="hold">
                                          <p:stCondLst>
                                            <p:cond delay="0"/>
                                          </p:stCondLst>
                                        </p:cTn>
                                        <p:tgtEl>
                                          <p:spTgt spid="67634"/>
                                        </p:tgtEl>
                                        <p:attrNameLst>
                                          <p:attrName>style.visibility</p:attrName>
                                        </p:attrNameLst>
                                      </p:cBhvr>
                                      <p:to>
                                        <p:strVal val="visible"/>
                                      </p:to>
                                    </p:set>
                                    <p:animEffect transition="in" filter="slide(fromRight)">
                                      <p:cBhvr>
                                        <p:cTn id="99" dur="500"/>
                                        <p:tgtEl>
                                          <p:spTgt spid="67634"/>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67602"/>
                                        </p:tgtEl>
                                        <p:attrNameLst>
                                          <p:attrName>style.visibility</p:attrName>
                                        </p:attrNameLst>
                                      </p:cBhvr>
                                      <p:to>
                                        <p:strVal val="visible"/>
                                      </p:to>
                                    </p:set>
                                    <p:animEffect transition="in" filter="blinds(horizontal)">
                                      <p:cBhvr>
                                        <p:cTn id="104" dur="500"/>
                                        <p:tgtEl>
                                          <p:spTgt spid="6760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nodeType="clickEffect">
                                  <p:stCondLst>
                                    <p:cond delay="0"/>
                                  </p:stCondLst>
                                  <p:childTnLst>
                                    <p:set>
                                      <p:cBhvr>
                                        <p:cTn id="108" dur="1" fill="hold">
                                          <p:stCondLst>
                                            <p:cond delay="0"/>
                                          </p:stCondLst>
                                        </p:cTn>
                                        <p:tgtEl>
                                          <p:spTgt spid="67594"/>
                                        </p:tgtEl>
                                        <p:attrNameLst>
                                          <p:attrName>style.visibility</p:attrName>
                                        </p:attrNameLst>
                                      </p:cBhvr>
                                      <p:to>
                                        <p:strVal val="visible"/>
                                      </p:to>
                                    </p:set>
                                    <p:animEffect transition="in" filter="slide(fromBottom)">
                                      <p:cBhvr>
                                        <p:cTn id="109" dur="500"/>
                                        <p:tgtEl>
                                          <p:spTgt spid="6759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7" presetClass="entr" presetSubtype="10" fill="hold" nodeType="clickEffect">
                                  <p:stCondLst>
                                    <p:cond delay="0"/>
                                  </p:stCondLst>
                                  <p:childTnLst>
                                    <p:set>
                                      <p:cBhvr>
                                        <p:cTn id="113" dur="1" fill="hold">
                                          <p:stCondLst>
                                            <p:cond delay="0"/>
                                          </p:stCondLst>
                                        </p:cTn>
                                        <p:tgtEl>
                                          <p:spTgt spid="67595"/>
                                        </p:tgtEl>
                                        <p:attrNameLst>
                                          <p:attrName>style.visibility</p:attrName>
                                        </p:attrNameLst>
                                      </p:cBhvr>
                                      <p:to>
                                        <p:strVal val="visible"/>
                                      </p:to>
                                    </p:set>
                                    <p:anim calcmode="lin" valueType="num">
                                      <p:cBhvr>
                                        <p:cTn id="114" dur="500" fill="hold"/>
                                        <p:tgtEl>
                                          <p:spTgt spid="67595"/>
                                        </p:tgtEl>
                                        <p:attrNameLst>
                                          <p:attrName>ppt_w</p:attrName>
                                        </p:attrNameLst>
                                      </p:cBhvr>
                                      <p:tavLst>
                                        <p:tav tm="0">
                                          <p:val>
                                            <p:fltVal val="0"/>
                                          </p:val>
                                        </p:tav>
                                        <p:tav tm="100000">
                                          <p:val>
                                            <p:strVal val="#ppt_w"/>
                                          </p:val>
                                        </p:tav>
                                      </p:tavLst>
                                    </p:anim>
                                    <p:anim calcmode="lin" valueType="num">
                                      <p:cBhvr>
                                        <p:cTn id="115" dur="500" fill="hold"/>
                                        <p:tgtEl>
                                          <p:spTgt spid="67595"/>
                                        </p:tgtEl>
                                        <p:attrNameLst>
                                          <p:attrName>ppt_h</p:attrName>
                                        </p:attrNameLst>
                                      </p:cBhvr>
                                      <p:tavLst>
                                        <p:tav tm="0">
                                          <p:val>
                                            <p:strVal val="#ppt_h"/>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2" presetClass="entr" presetSubtype="1" fill="hold" nodeType="clickEffect">
                                  <p:stCondLst>
                                    <p:cond delay="0"/>
                                  </p:stCondLst>
                                  <p:childTnLst>
                                    <p:set>
                                      <p:cBhvr>
                                        <p:cTn id="119" dur="1" fill="hold">
                                          <p:stCondLst>
                                            <p:cond delay="0"/>
                                          </p:stCondLst>
                                        </p:cTn>
                                        <p:tgtEl>
                                          <p:spTgt spid="67604"/>
                                        </p:tgtEl>
                                        <p:attrNameLst>
                                          <p:attrName>style.visibility</p:attrName>
                                        </p:attrNameLst>
                                      </p:cBhvr>
                                      <p:to>
                                        <p:strVal val="visible"/>
                                      </p:to>
                                    </p:set>
                                    <p:animEffect transition="in" filter="slide(fromTop)">
                                      <p:cBhvr>
                                        <p:cTn id="120" dur="500"/>
                                        <p:tgtEl>
                                          <p:spTgt spid="6760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2" presetClass="entr" presetSubtype="4" fill="hold" grpId="0" nodeType="clickEffect">
                                  <p:stCondLst>
                                    <p:cond delay="0"/>
                                  </p:stCondLst>
                                  <p:childTnLst>
                                    <p:set>
                                      <p:cBhvr>
                                        <p:cTn id="124" dur="1" fill="hold">
                                          <p:stCondLst>
                                            <p:cond delay="0"/>
                                          </p:stCondLst>
                                        </p:cTn>
                                        <p:tgtEl>
                                          <p:spTgt spid="67605"/>
                                        </p:tgtEl>
                                        <p:attrNameLst>
                                          <p:attrName>style.visibility</p:attrName>
                                        </p:attrNameLst>
                                      </p:cBhvr>
                                      <p:to>
                                        <p:strVal val="visible"/>
                                      </p:to>
                                    </p:set>
                                    <p:animEffect transition="in" filter="slide(fromBottom)">
                                      <p:cBhvr>
                                        <p:cTn id="125" dur="500"/>
                                        <p:tgtEl>
                                          <p:spTgt spid="67605"/>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2" fill="hold" nodeType="click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additive="base">
                                        <p:cTn id="130" dur="500" fill="hold"/>
                                        <p:tgtEl>
                                          <p:spTgt spid="33"/>
                                        </p:tgtEl>
                                        <p:attrNameLst>
                                          <p:attrName>ppt_x</p:attrName>
                                        </p:attrNameLst>
                                      </p:cBhvr>
                                      <p:tavLst>
                                        <p:tav tm="0">
                                          <p:val>
                                            <p:strVal val="1+#ppt_w/2"/>
                                          </p:val>
                                        </p:tav>
                                        <p:tav tm="100000">
                                          <p:val>
                                            <p:strVal val="#ppt_x"/>
                                          </p:val>
                                        </p:tav>
                                      </p:tavLst>
                                    </p:anim>
                                    <p:anim calcmode="lin" valueType="num">
                                      <p:cBhvr additive="base">
                                        <p:cTn id="13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4" fill="hold" nodeType="clickEffect">
                                  <p:stCondLst>
                                    <p:cond delay="0"/>
                                  </p:stCondLst>
                                  <p:childTnLst>
                                    <p:set>
                                      <p:cBhvr>
                                        <p:cTn id="135" dur="1" fill="hold">
                                          <p:stCondLst>
                                            <p:cond delay="0"/>
                                          </p:stCondLst>
                                        </p:cTn>
                                        <p:tgtEl>
                                          <p:spTgt spid="67606"/>
                                        </p:tgtEl>
                                        <p:attrNameLst>
                                          <p:attrName>style.visibility</p:attrName>
                                        </p:attrNameLst>
                                      </p:cBhvr>
                                      <p:to>
                                        <p:strVal val="visible"/>
                                      </p:to>
                                    </p:set>
                                    <p:animEffect transition="in" filter="slide(fromBottom)">
                                      <p:cBhvr>
                                        <p:cTn id="136" dur="500"/>
                                        <p:tgtEl>
                                          <p:spTgt spid="67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89" grpId="0" animBg="1"/>
      <p:bldP spid="67593" grpId="0" autoUpdateAnimBg="0"/>
      <p:bldP spid="67599" grpId="0"/>
      <p:bldP spid="67602" grpId="0"/>
      <p:bldP spid="67605" grpId="0" autoUpdateAnimBg="0"/>
      <p:bldP spid="67642" grpId="0"/>
      <p:bldP spid="676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3">
            <a:extLst>
              <a:ext uri="{FF2B5EF4-FFF2-40B4-BE49-F238E27FC236}">
                <a16:creationId xmlns:a16="http://schemas.microsoft.com/office/drawing/2014/main" id="{72AE78A3-FCA9-4E19-BF01-395A9BB4F5F7}"/>
              </a:ext>
            </a:extLst>
          </p:cNvPr>
          <p:cNvSpPr txBox="1">
            <a:spLocks noChangeArrowheads="1"/>
          </p:cNvSpPr>
          <p:nvPr/>
        </p:nvSpPr>
        <p:spPr bwMode="auto">
          <a:xfrm>
            <a:off x="538163" y="981075"/>
            <a:ext cx="7572375" cy="519113"/>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Times New Roman" pitchFamily="18" charset="0"/>
                <a:ea typeface="+mn-ea"/>
                <a:cs typeface="Times New Roman" pitchFamily="18" charset="0"/>
              </a:rPr>
              <a:t>式中</a:t>
            </a:r>
            <a:r>
              <a:rPr lang="en-US" altLang="zh-CN" i="1" dirty="0">
                <a:solidFill>
                  <a:schemeClr val="tx2"/>
                </a:solidFill>
                <a:latin typeface="Times New Roman" pitchFamily="18" charset="0"/>
                <a:ea typeface="+mn-ea"/>
                <a:cs typeface="Times New Roman" pitchFamily="18" charset="0"/>
              </a:rPr>
              <a:t>A</a:t>
            </a:r>
            <a:r>
              <a:rPr lang="zh-CN" altLang="en-US" i="1" dirty="0">
                <a:solidFill>
                  <a:schemeClr val="tx2"/>
                </a:solidFill>
                <a:latin typeface="Times New Roman" pitchFamily="18" charset="0"/>
                <a:ea typeface="+mn-ea"/>
                <a:cs typeface="Times New Roman" pitchFamily="18" charset="0"/>
              </a:rPr>
              <a:t>、</a:t>
            </a:r>
            <a:r>
              <a:rPr lang="en-US" altLang="zh-CN" i="1" dirty="0">
                <a:solidFill>
                  <a:schemeClr val="tx2"/>
                </a:solidFill>
                <a:latin typeface="Times New Roman" pitchFamily="18" charset="0"/>
                <a:ea typeface="+mn-ea"/>
                <a:cs typeface="Times New Roman" pitchFamily="18" charset="0"/>
              </a:rPr>
              <a:t>B</a:t>
            </a:r>
            <a:r>
              <a:rPr lang="zh-CN" altLang="en-US" i="1" dirty="0">
                <a:solidFill>
                  <a:schemeClr val="tx2"/>
                </a:solidFill>
                <a:latin typeface="Times New Roman" pitchFamily="18" charset="0"/>
                <a:ea typeface="+mn-ea"/>
                <a:cs typeface="Times New Roman" pitchFamily="18" charset="0"/>
              </a:rPr>
              <a:t>、</a:t>
            </a:r>
            <a:r>
              <a:rPr lang="en-US" altLang="zh-CN" i="1" dirty="0">
                <a:solidFill>
                  <a:schemeClr val="tx2"/>
                </a:solidFill>
                <a:latin typeface="Times New Roman" pitchFamily="18" charset="0"/>
                <a:ea typeface="+mn-ea"/>
                <a:cs typeface="Times New Roman" pitchFamily="18" charset="0"/>
              </a:rPr>
              <a:t>k</a:t>
            </a:r>
            <a:r>
              <a:rPr lang="zh-CN" altLang="en-US" dirty="0">
                <a:solidFill>
                  <a:schemeClr val="tx2"/>
                </a:solidFill>
                <a:latin typeface="Times New Roman" pitchFamily="18" charset="0"/>
                <a:ea typeface="+mn-ea"/>
                <a:cs typeface="Times New Roman" pitchFamily="18" charset="0"/>
              </a:rPr>
              <a:t>可用边界条件、归一化条件确定</a:t>
            </a:r>
            <a:endParaRPr lang="zh-CN" altLang="en-US" b="0" dirty="0">
              <a:solidFill>
                <a:schemeClr val="tx2"/>
              </a:solidFill>
              <a:latin typeface="Times New Roman" pitchFamily="18" charset="0"/>
              <a:ea typeface="+mn-ea"/>
              <a:cs typeface="Times New Roman" pitchFamily="18" charset="0"/>
            </a:endParaRPr>
          </a:p>
        </p:txBody>
      </p:sp>
      <p:sp>
        <p:nvSpPr>
          <p:cNvPr id="69636" name="Text Box 4">
            <a:extLst>
              <a:ext uri="{FF2B5EF4-FFF2-40B4-BE49-F238E27FC236}">
                <a16:creationId xmlns:a16="http://schemas.microsoft.com/office/drawing/2014/main" id="{C4BCC010-CAEC-4DBA-B86C-C670CF49A0EC}"/>
              </a:ext>
            </a:extLst>
          </p:cNvPr>
          <p:cNvSpPr txBox="1">
            <a:spLocks noChangeArrowheads="1"/>
          </p:cNvSpPr>
          <p:nvPr/>
        </p:nvSpPr>
        <p:spPr bwMode="auto">
          <a:xfrm>
            <a:off x="544513" y="1524000"/>
            <a:ext cx="2846387"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边界条件</a:t>
            </a:r>
            <a:r>
              <a:rPr lang="en-US" altLang="zh-CN" dirty="0">
                <a:solidFill>
                  <a:schemeClr val="tx2"/>
                </a:solidFill>
                <a:latin typeface="+mn-ea"/>
                <a:ea typeface="+mn-ea"/>
                <a:cs typeface="+mn-cs"/>
              </a:rPr>
              <a:t>:</a:t>
            </a:r>
            <a:endParaRPr lang="en-US" altLang="zh-CN" b="0" dirty="0">
              <a:solidFill>
                <a:schemeClr val="tx2"/>
              </a:solidFill>
              <a:latin typeface="+mn-ea"/>
              <a:ea typeface="+mn-ea"/>
              <a:cs typeface="+mn-cs"/>
            </a:endParaRPr>
          </a:p>
        </p:txBody>
      </p:sp>
      <p:sp>
        <p:nvSpPr>
          <p:cNvPr id="69637" name="AutoShape 5">
            <a:extLst>
              <a:ext uri="{FF2B5EF4-FFF2-40B4-BE49-F238E27FC236}">
                <a16:creationId xmlns:a16="http://schemas.microsoft.com/office/drawing/2014/main" id="{18E15EF6-20D0-4594-86EE-801F7895E33A}"/>
              </a:ext>
            </a:extLst>
          </p:cNvPr>
          <p:cNvSpPr>
            <a:spLocks/>
          </p:cNvSpPr>
          <p:nvPr/>
        </p:nvSpPr>
        <p:spPr bwMode="auto">
          <a:xfrm>
            <a:off x="2324100" y="1649413"/>
            <a:ext cx="228600" cy="762000"/>
          </a:xfrm>
          <a:prstGeom prst="leftBrace">
            <a:avLst>
              <a:gd name="adj1" fmla="val 27778"/>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69639" name="Object 7">
            <a:extLst>
              <a:ext uri="{FF2B5EF4-FFF2-40B4-BE49-F238E27FC236}">
                <a16:creationId xmlns:a16="http://schemas.microsoft.com/office/drawing/2014/main" id="{1D7148DF-529D-4B39-A9ED-5A059406AA8D}"/>
              </a:ext>
            </a:extLst>
          </p:cNvPr>
          <p:cNvGraphicFramePr>
            <a:graphicFrameLocks noChangeAspect="1"/>
          </p:cNvGraphicFramePr>
          <p:nvPr/>
        </p:nvGraphicFramePr>
        <p:xfrm>
          <a:off x="3771900" y="2097088"/>
          <a:ext cx="4967288" cy="425450"/>
        </p:xfrm>
        <a:graphic>
          <a:graphicData uri="http://schemas.openxmlformats.org/presentationml/2006/ole">
            <mc:AlternateContent xmlns:mc="http://schemas.openxmlformats.org/markup-compatibility/2006">
              <mc:Choice xmlns:v="urn:schemas-microsoft-com:vml" Requires="v">
                <p:oleObj spid="_x0000_s46132" name="Equation" r:id="rId4" imgW="4787900" imgH="393700" progId="Equation.DSMT4">
                  <p:embed/>
                </p:oleObj>
              </mc:Choice>
              <mc:Fallback>
                <p:oleObj name="Equation" r:id="rId4" imgW="4787900" imgH="3937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0" y="2097088"/>
                        <a:ext cx="49672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0" name="Text Box 8">
            <a:extLst>
              <a:ext uri="{FF2B5EF4-FFF2-40B4-BE49-F238E27FC236}">
                <a16:creationId xmlns:a16="http://schemas.microsoft.com/office/drawing/2014/main" id="{1401F946-E15A-41B0-BB37-EA3B1EB54E41}"/>
              </a:ext>
            </a:extLst>
          </p:cNvPr>
          <p:cNvSpPr txBox="1">
            <a:spLocks noChangeArrowheads="1"/>
          </p:cNvSpPr>
          <p:nvPr/>
        </p:nvSpPr>
        <p:spPr bwMode="auto">
          <a:xfrm>
            <a:off x="361950" y="2478088"/>
            <a:ext cx="1928813"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Times New Roman" pitchFamily="18" charset="0"/>
                <a:ea typeface="+mn-ea"/>
                <a:cs typeface="Times New Roman" pitchFamily="18" charset="0"/>
              </a:rPr>
              <a:t>由</a:t>
            </a:r>
            <a:r>
              <a:rPr lang="en-US" altLang="zh-CN" dirty="0">
                <a:solidFill>
                  <a:schemeClr val="tx2"/>
                </a:solidFill>
                <a:latin typeface="Times New Roman" pitchFamily="18" charset="0"/>
                <a:ea typeface="+mn-ea"/>
                <a:cs typeface="Times New Roman" pitchFamily="18" charset="0"/>
              </a:rPr>
              <a:t>(1)</a:t>
            </a:r>
            <a:r>
              <a:rPr lang="zh-CN" altLang="en-US" dirty="0">
                <a:solidFill>
                  <a:schemeClr val="tx2"/>
                </a:solidFill>
                <a:latin typeface="Times New Roman" pitchFamily="18" charset="0"/>
                <a:ea typeface="+mn-ea"/>
                <a:cs typeface="Times New Roman" pitchFamily="18" charset="0"/>
              </a:rPr>
              <a:t>可得：</a:t>
            </a:r>
          </a:p>
        </p:txBody>
      </p:sp>
      <p:graphicFrame>
        <p:nvGraphicFramePr>
          <p:cNvPr id="69642" name="Object 10">
            <a:extLst>
              <a:ext uri="{FF2B5EF4-FFF2-40B4-BE49-F238E27FC236}">
                <a16:creationId xmlns:a16="http://schemas.microsoft.com/office/drawing/2014/main" id="{9CBEA9FB-1607-496D-9C55-CFA12133CE51}"/>
              </a:ext>
            </a:extLst>
          </p:cNvPr>
          <p:cNvGraphicFramePr>
            <a:graphicFrameLocks noChangeAspect="1"/>
          </p:cNvGraphicFramePr>
          <p:nvPr/>
        </p:nvGraphicFramePr>
        <p:xfrm>
          <a:off x="3835400" y="2547938"/>
          <a:ext cx="2765425" cy="433387"/>
        </p:xfrm>
        <a:graphic>
          <a:graphicData uri="http://schemas.openxmlformats.org/presentationml/2006/ole">
            <mc:AlternateContent xmlns:mc="http://schemas.openxmlformats.org/markup-compatibility/2006">
              <mc:Choice xmlns:v="urn:schemas-microsoft-com:vml" Requires="v">
                <p:oleObj spid="_x0000_s46133" name="Equation" r:id="rId6" imgW="2489200" imgH="393700" progId="Equation.DSMT4">
                  <p:embed/>
                </p:oleObj>
              </mc:Choice>
              <mc:Fallback>
                <p:oleObj name="Equation" r:id="rId6" imgW="2489200" imgH="3937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400" y="2547938"/>
                        <a:ext cx="27654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9" name="Text Box 17">
            <a:extLst>
              <a:ext uri="{FF2B5EF4-FFF2-40B4-BE49-F238E27FC236}">
                <a16:creationId xmlns:a16="http://schemas.microsoft.com/office/drawing/2014/main" id="{27A03B4A-DE64-4C1F-8D2C-58B73B83A8AA}"/>
              </a:ext>
            </a:extLst>
          </p:cNvPr>
          <p:cNvSpPr txBox="1">
            <a:spLocks noChangeArrowheads="1"/>
          </p:cNvSpPr>
          <p:nvPr/>
        </p:nvSpPr>
        <p:spPr bwMode="auto">
          <a:xfrm>
            <a:off x="361950" y="3071813"/>
            <a:ext cx="2000250"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dirty="0">
                <a:solidFill>
                  <a:schemeClr val="tx2"/>
                </a:solidFill>
                <a:latin typeface="Times New Roman" pitchFamily="18" charset="0"/>
                <a:ea typeface="+mn-ea"/>
                <a:cs typeface="Times New Roman" pitchFamily="18" charset="0"/>
              </a:rPr>
              <a:t>由</a:t>
            </a:r>
            <a:r>
              <a:rPr lang="en-US" altLang="zh-CN" dirty="0">
                <a:solidFill>
                  <a:schemeClr val="tx2"/>
                </a:solidFill>
                <a:latin typeface="Times New Roman" pitchFamily="18" charset="0"/>
                <a:ea typeface="+mn-ea"/>
                <a:cs typeface="Times New Roman" pitchFamily="18" charset="0"/>
              </a:rPr>
              <a:t>(2)</a:t>
            </a:r>
            <a:r>
              <a:rPr lang="zh-CN" altLang="en-US" dirty="0">
                <a:solidFill>
                  <a:schemeClr val="tx2"/>
                </a:solidFill>
                <a:latin typeface="Times New Roman" pitchFamily="18" charset="0"/>
                <a:ea typeface="+mn-ea"/>
                <a:cs typeface="Times New Roman" pitchFamily="18" charset="0"/>
              </a:rPr>
              <a:t>可得：</a:t>
            </a:r>
          </a:p>
        </p:txBody>
      </p:sp>
      <p:graphicFrame>
        <p:nvGraphicFramePr>
          <p:cNvPr id="69653" name="Object 21">
            <a:extLst>
              <a:ext uri="{FF2B5EF4-FFF2-40B4-BE49-F238E27FC236}">
                <a16:creationId xmlns:a16="http://schemas.microsoft.com/office/drawing/2014/main" id="{3C7FE208-64A9-4139-B19B-B5D4EE2F48ED}"/>
              </a:ext>
            </a:extLst>
          </p:cNvPr>
          <p:cNvGraphicFramePr>
            <a:graphicFrameLocks noChangeAspect="1"/>
          </p:cNvGraphicFramePr>
          <p:nvPr/>
        </p:nvGraphicFramePr>
        <p:xfrm>
          <a:off x="3976688" y="1566863"/>
          <a:ext cx="4705350" cy="419100"/>
        </p:xfrm>
        <a:graphic>
          <a:graphicData uri="http://schemas.openxmlformats.org/presentationml/2006/ole">
            <mc:AlternateContent xmlns:mc="http://schemas.openxmlformats.org/markup-compatibility/2006">
              <mc:Choice xmlns:v="urn:schemas-microsoft-com:vml" Requires="v">
                <p:oleObj spid="_x0000_s46134" name="Equation" r:id="rId8" imgW="4406900" imgH="393700" progId="Equation.DSMT4">
                  <p:embed/>
                </p:oleObj>
              </mc:Choice>
              <mc:Fallback>
                <p:oleObj name="Equation" r:id="rId8" imgW="4406900" imgH="393700"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6688" y="1566863"/>
                        <a:ext cx="4705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58" name="Object 26">
            <a:extLst>
              <a:ext uri="{FF2B5EF4-FFF2-40B4-BE49-F238E27FC236}">
                <a16:creationId xmlns:a16="http://schemas.microsoft.com/office/drawing/2014/main" id="{768AA209-8A97-413E-BB1A-5892C1D20E6F}"/>
              </a:ext>
            </a:extLst>
          </p:cNvPr>
          <p:cNvGraphicFramePr>
            <a:graphicFrameLocks noChangeAspect="1"/>
          </p:cNvGraphicFramePr>
          <p:nvPr/>
        </p:nvGraphicFramePr>
        <p:xfrm>
          <a:off x="2171700" y="3659188"/>
          <a:ext cx="3703638" cy="796925"/>
        </p:xfrm>
        <a:graphic>
          <a:graphicData uri="http://schemas.openxmlformats.org/presentationml/2006/ole">
            <mc:AlternateContent xmlns:mc="http://schemas.openxmlformats.org/markup-compatibility/2006">
              <mc:Choice xmlns:v="urn:schemas-microsoft-com:vml" Requires="v">
                <p:oleObj spid="_x0000_s46135" name="Equation" r:id="rId10" imgW="3365500" imgH="723900" progId="Equation.DSMT4">
                  <p:embed/>
                </p:oleObj>
              </mc:Choice>
              <mc:Fallback>
                <p:oleObj name="Equation" r:id="rId10" imgW="3365500" imgH="723900" progId="Equation.DSMT4">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1700" y="3659188"/>
                        <a:ext cx="37036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64" name="Text Box 32">
            <a:extLst>
              <a:ext uri="{FF2B5EF4-FFF2-40B4-BE49-F238E27FC236}">
                <a16:creationId xmlns:a16="http://schemas.microsoft.com/office/drawing/2014/main" id="{90909299-7121-4299-B1DE-046F6540FD03}"/>
              </a:ext>
            </a:extLst>
          </p:cNvPr>
          <p:cNvSpPr txBox="1">
            <a:spLocks noChangeArrowheads="1"/>
          </p:cNvSpPr>
          <p:nvPr/>
        </p:nvSpPr>
        <p:spPr bwMode="auto">
          <a:xfrm>
            <a:off x="1497013" y="3751263"/>
            <a:ext cx="809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则：</a:t>
            </a:r>
            <a:endParaRPr lang="zh-CN" altLang="en-US" sz="2800" b="0">
              <a:solidFill>
                <a:schemeClr val="tx2"/>
              </a:solidFill>
              <a:latin typeface="Times New Roman" panose="02020603050405020304" pitchFamily="18" charset="0"/>
              <a:ea typeface="楷体_GB2312"/>
            </a:endParaRPr>
          </a:p>
        </p:txBody>
      </p:sp>
      <p:graphicFrame>
        <p:nvGraphicFramePr>
          <p:cNvPr id="69673" name="Object 41">
            <a:extLst>
              <a:ext uri="{FF2B5EF4-FFF2-40B4-BE49-F238E27FC236}">
                <a16:creationId xmlns:a16="http://schemas.microsoft.com/office/drawing/2014/main" id="{A980E603-6D81-4F07-B592-1AA5FB586AAB}"/>
              </a:ext>
            </a:extLst>
          </p:cNvPr>
          <p:cNvGraphicFramePr>
            <a:graphicFrameLocks noChangeAspect="1"/>
          </p:cNvGraphicFramePr>
          <p:nvPr/>
        </p:nvGraphicFramePr>
        <p:xfrm>
          <a:off x="5106988" y="4702175"/>
          <a:ext cx="2108200" cy="388938"/>
        </p:xfrm>
        <a:graphic>
          <a:graphicData uri="http://schemas.openxmlformats.org/presentationml/2006/ole">
            <mc:AlternateContent xmlns:mc="http://schemas.openxmlformats.org/markup-compatibility/2006">
              <mc:Choice xmlns:v="urn:schemas-microsoft-com:vml" Requires="v">
                <p:oleObj spid="_x0000_s46136" name="Equation" r:id="rId12" imgW="2145369" imgH="393529" progId="Equation.DSMT4">
                  <p:embed/>
                </p:oleObj>
              </mc:Choice>
              <mc:Fallback>
                <p:oleObj name="Equation" r:id="rId12" imgW="2145369" imgH="393529" progId="Equation.DSMT4">
                  <p:embed/>
                  <p:pic>
                    <p:nvPicPr>
                      <p:cNvPr id="0"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6988" y="4702175"/>
                        <a:ext cx="2108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74" name="Text Box 42">
            <a:extLst>
              <a:ext uri="{FF2B5EF4-FFF2-40B4-BE49-F238E27FC236}">
                <a16:creationId xmlns:a16="http://schemas.microsoft.com/office/drawing/2014/main" id="{C645C2BB-69B8-43CF-A492-10B61DDD2789}"/>
              </a:ext>
            </a:extLst>
          </p:cNvPr>
          <p:cNvSpPr txBox="1">
            <a:spLocks noChangeArrowheads="1"/>
          </p:cNvSpPr>
          <p:nvPr/>
        </p:nvSpPr>
        <p:spPr bwMode="auto">
          <a:xfrm>
            <a:off x="452438" y="4591050"/>
            <a:ext cx="2286000" cy="519113"/>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mn-ea"/>
                <a:ea typeface="+mn-ea"/>
                <a:cs typeface="+mn-cs"/>
              </a:rPr>
              <a:t>方程的解为：</a:t>
            </a:r>
            <a:endParaRPr lang="zh-CN" altLang="en-US" b="0" dirty="0">
              <a:solidFill>
                <a:schemeClr val="tx2"/>
              </a:solidFill>
              <a:latin typeface="+mn-ea"/>
              <a:ea typeface="+mn-ea"/>
              <a:cs typeface="+mn-cs"/>
            </a:endParaRPr>
          </a:p>
        </p:txBody>
      </p:sp>
      <p:sp>
        <p:nvSpPr>
          <p:cNvPr id="46094" name="Text Box 44">
            <a:extLst>
              <a:ext uri="{FF2B5EF4-FFF2-40B4-BE49-F238E27FC236}">
                <a16:creationId xmlns:a16="http://schemas.microsoft.com/office/drawing/2014/main" id="{EF1E3EBC-C75A-4D78-88E0-39F7E8B3DBC9}"/>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33</a:t>
            </a:r>
            <a:endParaRPr lang="en-US" altLang="zh-CN" sz="2800">
              <a:solidFill>
                <a:schemeClr val="tx2"/>
              </a:solidFill>
              <a:latin typeface="楷体_GB2312"/>
              <a:ea typeface="楷体_GB2312"/>
            </a:endParaRPr>
          </a:p>
        </p:txBody>
      </p:sp>
      <p:grpSp>
        <p:nvGrpSpPr>
          <p:cNvPr id="2" name="组合 27">
            <a:extLst>
              <a:ext uri="{FF2B5EF4-FFF2-40B4-BE49-F238E27FC236}">
                <a16:creationId xmlns:a16="http://schemas.microsoft.com/office/drawing/2014/main" id="{136A1083-A7BE-41F1-B04A-0181E3708BD5}"/>
              </a:ext>
            </a:extLst>
          </p:cNvPr>
          <p:cNvGrpSpPr>
            <a:grpSpLocks/>
          </p:cNvGrpSpPr>
          <p:nvPr/>
        </p:nvGrpSpPr>
        <p:grpSpPr bwMode="auto">
          <a:xfrm>
            <a:off x="2428875" y="188913"/>
            <a:ext cx="3357563" cy="714375"/>
            <a:chOff x="2428860" y="214290"/>
            <a:chExt cx="3357586" cy="714380"/>
          </a:xfrm>
        </p:grpSpPr>
        <p:graphicFrame>
          <p:nvGraphicFramePr>
            <p:cNvPr id="46114" name="Object 45">
              <a:extLst>
                <a:ext uri="{FF2B5EF4-FFF2-40B4-BE49-F238E27FC236}">
                  <a16:creationId xmlns:a16="http://schemas.microsoft.com/office/drawing/2014/main" id="{9BF2F6B4-4857-4056-BF6C-F07D8062F100}"/>
                </a:ext>
              </a:extLst>
            </p:cNvPr>
            <p:cNvGraphicFramePr>
              <a:graphicFrameLocks/>
            </p:cNvGraphicFramePr>
            <p:nvPr/>
          </p:nvGraphicFramePr>
          <p:xfrm>
            <a:off x="2552685" y="328590"/>
            <a:ext cx="3171483" cy="496891"/>
          </p:xfrm>
          <a:graphic>
            <a:graphicData uri="http://schemas.openxmlformats.org/presentationml/2006/ole">
              <mc:AlternateContent xmlns:mc="http://schemas.openxmlformats.org/markup-compatibility/2006">
                <mc:Choice xmlns:v="urn:schemas-microsoft-com:vml" Requires="v">
                  <p:oleObj spid="_x0000_s46137" name="Equation" r:id="rId14" imgW="1663700" imgH="203200" progId="Equation.DSMT4">
                    <p:embed/>
                  </p:oleObj>
                </mc:Choice>
                <mc:Fallback>
                  <p:oleObj name="Equation" r:id="rId14" imgW="1663700" imgH="203200" progId="Equation.DSMT4">
                    <p:embed/>
                    <p:pic>
                      <p:nvPicPr>
                        <p:cNvPr id="0" name="Object 4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2685" y="328590"/>
                          <a:ext cx="3171483" cy="49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15" name="圆角矩形 26">
              <a:extLst>
                <a:ext uri="{FF2B5EF4-FFF2-40B4-BE49-F238E27FC236}">
                  <a16:creationId xmlns:a16="http://schemas.microsoft.com/office/drawing/2014/main" id="{CD43CA16-A181-42B4-A8F6-86A3B3D978A2}"/>
                </a:ext>
              </a:extLst>
            </p:cNvPr>
            <p:cNvSpPr>
              <a:spLocks noChangeArrowheads="1"/>
            </p:cNvSpPr>
            <p:nvPr/>
          </p:nvSpPr>
          <p:spPr bwMode="auto">
            <a:xfrm>
              <a:off x="2428860" y="214290"/>
              <a:ext cx="3357586" cy="714380"/>
            </a:xfrm>
            <a:prstGeom prst="roundRect">
              <a:avLst>
                <a:gd name="adj" fmla="val 16667"/>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graphicFrame>
        <p:nvGraphicFramePr>
          <p:cNvPr id="69678" name="Object 46">
            <a:extLst>
              <a:ext uri="{FF2B5EF4-FFF2-40B4-BE49-F238E27FC236}">
                <a16:creationId xmlns:a16="http://schemas.microsoft.com/office/drawing/2014/main" id="{68127B93-8837-4181-AA05-9092028AC0D5}"/>
              </a:ext>
            </a:extLst>
          </p:cNvPr>
          <p:cNvGraphicFramePr>
            <a:graphicFrameLocks/>
          </p:cNvGraphicFramePr>
          <p:nvPr/>
        </p:nvGraphicFramePr>
        <p:xfrm>
          <a:off x="2609850" y="1506538"/>
          <a:ext cx="1009650" cy="433387"/>
        </p:xfrm>
        <a:graphic>
          <a:graphicData uri="http://schemas.openxmlformats.org/presentationml/2006/ole">
            <mc:AlternateContent xmlns:mc="http://schemas.openxmlformats.org/markup-compatibility/2006">
              <mc:Choice xmlns:v="urn:schemas-microsoft-com:vml" Requires="v">
                <p:oleObj spid="_x0000_s46138" name="Equation" r:id="rId16" imgW="558558" imgH="203112" progId="Equation.DSMT4">
                  <p:embed/>
                </p:oleObj>
              </mc:Choice>
              <mc:Fallback>
                <p:oleObj name="Equation" r:id="rId16" imgW="558558" imgH="203112" progId="Equation.DSMT4">
                  <p:embed/>
                  <p:pic>
                    <p:nvPicPr>
                      <p:cNvPr id="0" name="Object 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09850" y="1506538"/>
                        <a:ext cx="1009650" cy="433387"/>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30" name="Object 9">
            <a:extLst>
              <a:ext uri="{FF2B5EF4-FFF2-40B4-BE49-F238E27FC236}">
                <a16:creationId xmlns:a16="http://schemas.microsoft.com/office/drawing/2014/main" id="{3780D162-1ACB-4373-975F-C420E47FC84F}"/>
              </a:ext>
            </a:extLst>
          </p:cNvPr>
          <p:cNvGraphicFramePr>
            <a:graphicFrameLocks/>
          </p:cNvGraphicFramePr>
          <p:nvPr/>
        </p:nvGraphicFramePr>
        <p:xfrm>
          <a:off x="2600325" y="2078038"/>
          <a:ext cx="1009650" cy="433387"/>
        </p:xfrm>
        <a:graphic>
          <a:graphicData uri="http://schemas.openxmlformats.org/presentationml/2006/ole">
            <mc:AlternateContent xmlns:mc="http://schemas.openxmlformats.org/markup-compatibility/2006">
              <mc:Choice xmlns:v="urn:schemas-microsoft-com:vml" Requires="v">
                <p:oleObj spid="_x0000_s46139" name="Equation" r:id="rId18" imgW="558558" imgH="203112" progId="Equation.DSMT4">
                  <p:embed/>
                </p:oleObj>
              </mc:Choice>
              <mc:Fallback>
                <p:oleObj name="Equation" r:id="rId18" imgW="558558" imgH="203112" progId="Equation.DSMT4">
                  <p:embed/>
                  <p:pic>
                    <p:nvPicPr>
                      <p:cNvPr id="0" name="Object 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00325" y="2078038"/>
                        <a:ext cx="1009650" cy="433387"/>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31" name="Object 48">
            <a:extLst>
              <a:ext uri="{FF2B5EF4-FFF2-40B4-BE49-F238E27FC236}">
                <a16:creationId xmlns:a16="http://schemas.microsoft.com/office/drawing/2014/main" id="{0743E00B-8894-4D27-98F5-C4839C38DE93}"/>
              </a:ext>
            </a:extLst>
          </p:cNvPr>
          <p:cNvGraphicFramePr>
            <a:graphicFrameLocks/>
          </p:cNvGraphicFramePr>
          <p:nvPr/>
        </p:nvGraphicFramePr>
        <p:xfrm>
          <a:off x="2505075" y="2549525"/>
          <a:ext cx="785813" cy="428625"/>
        </p:xfrm>
        <a:graphic>
          <a:graphicData uri="http://schemas.openxmlformats.org/presentationml/2006/ole">
            <mc:AlternateContent xmlns:mc="http://schemas.openxmlformats.org/markup-compatibility/2006">
              <mc:Choice xmlns:v="urn:schemas-microsoft-com:vml" Requires="v">
                <p:oleObj spid="_x0000_s46140" name="Equation" r:id="rId20" imgW="393359" imgH="177646" progId="Equation.DSMT4">
                  <p:embed/>
                </p:oleObj>
              </mc:Choice>
              <mc:Fallback>
                <p:oleObj name="Equation" r:id="rId20" imgW="393359" imgH="177646" progId="Equation.DSMT4">
                  <p:embed/>
                  <p:pic>
                    <p:nvPicPr>
                      <p:cNvPr id="0" name="Object 4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5075" y="2549525"/>
                        <a:ext cx="785813" cy="428625"/>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32" name="Object 49">
            <a:extLst>
              <a:ext uri="{FF2B5EF4-FFF2-40B4-BE49-F238E27FC236}">
                <a16:creationId xmlns:a16="http://schemas.microsoft.com/office/drawing/2014/main" id="{995CA160-0905-41F0-92EA-B152ED324A73}"/>
              </a:ext>
            </a:extLst>
          </p:cNvPr>
          <p:cNvGraphicFramePr>
            <a:graphicFrameLocks/>
          </p:cNvGraphicFramePr>
          <p:nvPr/>
        </p:nvGraphicFramePr>
        <p:xfrm>
          <a:off x="2387600" y="3135313"/>
          <a:ext cx="1546225" cy="428625"/>
        </p:xfrm>
        <a:graphic>
          <a:graphicData uri="http://schemas.openxmlformats.org/presentationml/2006/ole">
            <mc:AlternateContent xmlns:mc="http://schemas.openxmlformats.org/markup-compatibility/2006">
              <mc:Choice xmlns:v="urn:schemas-microsoft-com:vml" Requires="v">
                <p:oleObj spid="_x0000_s46141" name="Equation" r:id="rId22" imgW="774028" imgH="177646" progId="Equation.DSMT4">
                  <p:embed/>
                </p:oleObj>
              </mc:Choice>
              <mc:Fallback>
                <p:oleObj name="Equation" r:id="rId22" imgW="774028" imgH="177646" progId="Equation.DSMT4">
                  <p:embed/>
                  <p:pic>
                    <p:nvPicPr>
                      <p:cNvPr id="0" name="Object 4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87600" y="3135313"/>
                        <a:ext cx="1546225" cy="428625"/>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33" name="Object 50">
            <a:extLst>
              <a:ext uri="{FF2B5EF4-FFF2-40B4-BE49-F238E27FC236}">
                <a16:creationId xmlns:a16="http://schemas.microsoft.com/office/drawing/2014/main" id="{C96DB443-3316-48AA-AA96-368D766CF38B}"/>
              </a:ext>
            </a:extLst>
          </p:cNvPr>
          <p:cNvGraphicFramePr>
            <a:graphicFrameLocks/>
          </p:cNvGraphicFramePr>
          <p:nvPr/>
        </p:nvGraphicFramePr>
        <p:xfrm>
          <a:off x="4702175" y="3119438"/>
          <a:ext cx="1292225" cy="428625"/>
        </p:xfrm>
        <a:graphic>
          <a:graphicData uri="http://schemas.openxmlformats.org/presentationml/2006/ole">
            <mc:AlternateContent xmlns:mc="http://schemas.openxmlformats.org/markup-compatibility/2006">
              <mc:Choice xmlns:v="urn:schemas-microsoft-com:vml" Requires="v">
                <p:oleObj spid="_x0000_s46142" name="Equation" r:id="rId24" imgW="647419" imgH="177723" progId="Equation.DSMT4">
                  <p:embed/>
                </p:oleObj>
              </mc:Choice>
              <mc:Fallback>
                <p:oleObj name="Equation" r:id="rId24" imgW="647419" imgH="177723" progId="Equation.DSMT4">
                  <p:embed/>
                  <p:pic>
                    <p:nvPicPr>
                      <p:cNvPr id="0" name="Object 5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02175" y="3119438"/>
                        <a:ext cx="1292225" cy="428625"/>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34" name="Object 51">
            <a:extLst>
              <a:ext uri="{FF2B5EF4-FFF2-40B4-BE49-F238E27FC236}">
                <a16:creationId xmlns:a16="http://schemas.microsoft.com/office/drawing/2014/main" id="{DC71B4D2-A622-41CA-8ADA-ED6C26ABD5C2}"/>
              </a:ext>
            </a:extLst>
          </p:cNvPr>
          <p:cNvGraphicFramePr>
            <a:graphicFrameLocks/>
          </p:cNvGraphicFramePr>
          <p:nvPr/>
        </p:nvGraphicFramePr>
        <p:xfrm>
          <a:off x="6651625" y="3094038"/>
          <a:ext cx="1160463" cy="500062"/>
        </p:xfrm>
        <a:graphic>
          <a:graphicData uri="http://schemas.openxmlformats.org/presentationml/2006/ole">
            <mc:AlternateContent xmlns:mc="http://schemas.openxmlformats.org/markup-compatibility/2006">
              <mc:Choice xmlns:v="urn:schemas-microsoft-com:vml" Requires="v">
                <p:oleObj spid="_x0000_s46143" name="Equation" r:id="rId26" imgW="545626" imgH="177646" progId="Equation.DSMT4">
                  <p:embed/>
                </p:oleObj>
              </mc:Choice>
              <mc:Fallback>
                <p:oleObj name="Equation" r:id="rId26" imgW="545626" imgH="177646" progId="Equation.DSMT4">
                  <p:embed/>
                  <p:pic>
                    <p:nvPicPr>
                      <p:cNvPr id="0" name="Object 5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51625" y="3094038"/>
                        <a:ext cx="1160463" cy="500062"/>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pSp>
        <p:nvGrpSpPr>
          <p:cNvPr id="3" name="组合 36">
            <a:extLst>
              <a:ext uri="{FF2B5EF4-FFF2-40B4-BE49-F238E27FC236}">
                <a16:creationId xmlns:a16="http://schemas.microsoft.com/office/drawing/2014/main" id="{2AC9C625-A0CE-4C29-AD06-0A85B4514427}"/>
              </a:ext>
            </a:extLst>
          </p:cNvPr>
          <p:cNvGrpSpPr>
            <a:grpSpLocks/>
          </p:cNvGrpSpPr>
          <p:nvPr/>
        </p:nvGrpSpPr>
        <p:grpSpPr bwMode="auto">
          <a:xfrm>
            <a:off x="2738438" y="4379913"/>
            <a:ext cx="2335212" cy="979487"/>
            <a:chOff x="3000364" y="5878495"/>
            <a:chExt cx="2334594" cy="979488"/>
          </a:xfrm>
        </p:grpSpPr>
        <p:graphicFrame>
          <p:nvGraphicFramePr>
            <p:cNvPr id="46112" name="Object 52">
              <a:extLst>
                <a:ext uri="{FF2B5EF4-FFF2-40B4-BE49-F238E27FC236}">
                  <a16:creationId xmlns:a16="http://schemas.microsoft.com/office/drawing/2014/main" id="{0565FFB7-8FF9-4F11-8CD6-1A132D0DCEA0}"/>
                </a:ext>
              </a:extLst>
            </p:cNvPr>
            <p:cNvGraphicFramePr>
              <a:graphicFrameLocks/>
            </p:cNvGraphicFramePr>
            <p:nvPr/>
          </p:nvGraphicFramePr>
          <p:xfrm>
            <a:off x="3033713" y="5878495"/>
            <a:ext cx="2220912" cy="979488"/>
          </p:xfrm>
          <a:graphic>
            <a:graphicData uri="http://schemas.openxmlformats.org/presentationml/2006/ole">
              <mc:AlternateContent xmlns:mc="http://schemas.openxmlformats.org/markup-compatibility/2006">
                <mc:Choice xmlns:v="urn:schemas-microsoft-com:vml" Requires="v">
                  <p:oleObj spid="_x0000_s46144" name="Equation" r:id="rId28" imgW="1155199" imgH="406224" progId="Equation.DSMT4">
                    <p:embed/>
                  </p:oleObj>
                </mc:Choice>
                <mc:Fallback>
                  <p:oleObj name="Equation" r:id="rId28" imgW="1155199" imgH="406224" progId="Equation.DSMT4">
                    <p:embed/>
                    <p:pic>
                      <p:nvPicPr>
                        <p:cNvPr id="0" name="Object 52"/>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33713" y="5878495"/>
                          <a:ext cx="2220912" cy="97948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sp>
          <p:nvSpPr>
            <p:cNvPr id="46113" name="圆角矩形 35">
              <a:extLst>
                <a:ext uri="{FF2B5EF4-FFF2-40B4-BE49-F238E27FC236}">
                  <a16:creationId xmlns:a16="http://schemas.microsoft.com/office/drawing/2014/main" id="{5FC2288E-476C-48EE-A9B2-28645F01AFF8}"/>
                </a:ext>
              </a:extLst>
            </p:cNvPr>
            <p:cNvSpPr>
              <a:spLocks noChangeArrowheads="1"/>
            </p:cNvSpPr>
            <p:nvPr/>
          </p:nvSpPr>
          <p:spPr bwMode="auto">
            <a:xfrm>
              <a:off x="3000364" y="5966478"/>
              <a:ext cx="2334594" cy="857232"/>
            </a:xfrm>
            <a:prstGeom prst="roundRect">
              <a:avLst>
                <a:gd name="adj" fmla="val 16667"/>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sp>
        <p:nvSpPr>
          <p:cNvPr id="46104" name="右箭头 3">
            <a:extLst>
              <a:ext uri="{FF2B5EF4-FFF2-40B4-BE49-F238E27FC236}">
                <a16:creationId xmlns:a16="http://schemas.microsoft.com/office/drawing/2014/main" id="{11211BB8-6DB3-4C85-B5B7-0F739F6DA2C5}"/>
              </a:ext>
            </a:extLst>
          </p:cNvPr>
          <p:cNvSpPr>
            <a:spLocks noChangeArrowheads="1"/>
          </p:cNvSpPr>
          <p:nvPr/>
        </p:nvSpPr>
        <p:spPr bwMode="auto">
          <a:xfrm>
            <a:off x="4173538" y="3109913"/>
            <a:ext cx="420687" cy="47625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36" name="右箭头 3">
            <a:extLst>
              <a:ext uri="{FF2B5EF4-FFF2-40B4-BE49-F238E27FC236}">
                <a16:creationId xmlns:a16="http://schemas.microsoft.com/office/drawing/2014/main" id="{7DDA36C6-7568-4031-9B83-8BCF2307326E}"/>
              </a:ext>
            </a:extLst>
          </p:cNvPr>
          <p:cNvSpPr>
            <a:spLocks noChangeArrowheads="1"/>
          </p:cNvSpPr>
          <p:nvPr/>
        </p:nvSpPr>
        <p:spPr bwMode="auto">
          <a:xfrm>
            <a:off x="6108700" y="3119438"/>
            <a:ext cx="420688" cy="47625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41" name="Text Box 15">
            <a:extLst>
              <a:ext uri="{FF2B5EF4-FFF2-40B4-BE49-F238E27FC236}">
                <a16:creationId xmlns:a16="http://schemas.microsoft.com/office/drawing/2014/main" id="{BCBEC7DB-1C61-4497-BA69-D1D58D9BC5FE}"/>
              </a:ext>
            </a:extLst>
          </p:cNvPr>
          <p:cNvSpPr txBox="1">
            <a:spLocks noChangeArrowheads="1"/>
          </p:cNvSpPr>
          <p:nvPr/>
        </p:nvSpPr>
        <p:spPr bwMode="auto">
          <a:xfrm>
            <a:off x="5919788" y="6327775"/>
            <a:ext cx="2735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0000"/>
                </a:solidFill>
                <a:latin typeface="楷体_GB2312"/>
                <a:ea typeface="楷体_GB2312"/>
              </a:rPr>
              <a:t>—</a:t>
            </a:r>
            <a:r>
              <a:rPr lang="zh-CN" altLang="en-US" sz="2800">
                <a:solidFill>
                  <a:srgbClr val="FF0000"/>
                </a:solidFill>
                <a:latin typeface="宋体" panose="02010600030101010101" pitchFamily="2" charset="-122"/>
                <a:ea typeface="楷体_GB2312"/>
              </a:rPr>
              <a:t>能量本征值</a:t>
            </a:r>
            <a:r>
              <a:rPr lang="zh-CN" altLang="en-US" sz="2000">
                <a:solidFill>
                  <a:srgbClr val="FF0000"/>
                </a:solidFill>
                <a:latin typeface="楷体_GB2312"/>
                <a:ea typeface="楷体_GB2312"/>
              </a:rPr>
              <a:t>      </a:t>
            </a:r>
          </a:p>
        </p:txBody>
      </p:sp>
      <p:graphicFrame>
        <p:nvGraphicFramePr>
          <p:cNvPr id="42" name="Object 36">
            <a:extLst>
              <a:ext uri="{FF2B5EF4-FFF2-40B4-BE49-F238E27FC236}">
                <a16:creationId xmlns:a16="http://schemas.microsoft.com/office/drawing/2014/main" id="{A6D75F42-361A-41FB-9BE8-C9171F8E1442}"/>
              </a:ext>
            </a:extLst>
          </p:cNvPr>
          <p:cNvGraphicFramePr>
            <a:graphicFrameLocks noChangeAspect="1"/>
          </p:cNvGraphicFramePr>
          <p:nvPr/>
        </p:nvGraphicFramePr>
        <p:xfrm>
          <a:off x="2822575" y="5516563"/>
          <a:ext cx="5786438" cy="825500"/>
        </p:xfrm>
        <a:graphic>
          <a:graphicData uri="http://schemas.openxmlformats.org/presentationml/2006/ole">
            <mc:AlternateContent xmlns:mc="http://schemas.openxmlformats.org/markup-compatibility/2006">
              <mc:Choice xmlns:v="urn:schemas-microsoft-com:vml" Requires="v">
                <p:oleObj spid="_x0000_s46145" name="Equation" r:id="rId30" imgW="5130800" imgH="800100" progId="Equation.DSMT4">
                  <p:embed/>
                </p:oleObj>
              </mc:Choice>
              <mc:Fallback>
                <p:oleObj name="Equation" r:id="rId30" imgW="5130800" imgH="800100" progId="Equation.DSMT4">
                  <p:embed/>
                  <p:pic>
                    <p:nvPicPr>
                      <p:cNvPr id="0" name="Object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22575" y="5516563"/>
                        <a:ext cx="5786438" cy="825500"/>
                      </a:xfrm>
                      <a:prstGeom prst="rect">
                        <a:avLst/>
                      </a:prstGeom>
                      <a:noFill/>
                      <a:ln>
                        <a:noFill/>
                      </a:ln>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1">
            <a:extLst>
              <a:ext uri="{FF2B5EF4-FFF2-40B4-BE49-F238E27FC236}">
                <a16:creationId xmlns:a16="http://schemas.microsoft.com/office/drawing/2014/main" id="{FF202C94-5399-4632-9D5B-788B28B9E354}"/>
              </a:ext>
            </a:extLst>
          </p:cNvPr>
          <p:cNvGraphicFramePr>
            <a:graphicFrameLocks noChangeAspect="1"/>
          </p:cNvGraphicFramePr>
          <p:nvPr/>
        </p:nvGraphicFramePr>
        <p:xfrm>
          <a:off x="622300" y="5573713"/>
          <a:ext cx="1577975" cy="768350"/>
        </p:xfrm>
        <a:graphic>
          <a:graphicData uri="http://schemas.openxmlformats.org/presentationml/2006/ole">
            <mc:AlternateContent xmlns:mc="http://schemas.openxmlformats.org/markup-compatibility/2006">
              <mc:Choice xmlns:v="urn:schemas-microsoft-com:vml" Requires="v">
                <p:oleObj spid="_x0000_s46146" name="Equation" r:id="rId32" imgW="1562100" imgH="762000" progId="Equation.DSMT4">
                  <p:embed/>
                </p:oleObj>
              </mc:Choice>
              <mc:Fallback>
                <p:oleObj name="Equation" r:id="rId32" imgW="1562100" imgH="762000" progId="Equation.DSMT4">
                  <p:embed/>
                  <p:pic>
                    <p:nvPicPr>
                      <p:cNvPr id="0" name="Object 1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22300" y="5573713"/>
                        <a:ext cx="15779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右箭头 35">
            <a:extLst>
              <a:ext uri="{FF2B5EF4-FFF2-40B4-BE49-F238E27FC236}">
                <a16:creationId xmlns:a16="http://schemas.microsoft.com/office/drawing/2014/main" id="{71763610-23E3-43A1-ABC5-89B3CA66E869}"/>
              </a:ext>
            </a:extLst>
          </p:cNvPr>
          <p:cNvSpPr>
            <a:spLocks noChangeArrowheads="1"/>
          </p:cNvSpPr>
          <p:nvPr/>
        </p:nvSpPr>
        <p:spPr bwMode="auto">
          <a:xfrm>
            <a:off x="2281238" y="5745163"/>
            <a:ext cx="447675" cy="427037"/>
          </a:xfrm>
          <a:prstGeom prst="rightArrow">
            <a:avLst>
              <a:gd name="adj1" fmla="val 50000"/>
              <a:gd name="adj2" fmla="val 49999"/>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nvGrpSpPr>
          <p:cNvPr id="5" name="组合 4">
            <a:extLst>
              <a:ext uri="{FF2B5EF4-FFF2-40B4-BE49-F238E27FC236}">
                <a16:creationId xmlns:a16="http://schemas.microsoft.com/office/drawing/2014/main" id="{5261F5E3-EE43-483E-A18B-F5CAC69594BD}"/>
              </a:ext>
            </a:extLst>
          </p:cNvPr>
          <p:cNvGrpSpPr>
            <a:grpSpLocks/>
          </p:cNvGrpSpPr>
          <p:nvPr/>
        </p:nvGrpSpPr>
        <p:grpSpPr bwMode="auto">
          <a:xfrm>
            <a:off x="6146800" y="222250"/>
            <a:ext cx="2836863" cy="604838"/>
            <a:chOff x="6146800" y="222250"/>
            <a:chExt cx="2836863" cy="604838"/>
          </a:xfrm>
        </p:grpSpPr>
        <p:graphicFrame>
          <p:nvGraphicFramePr>
            <p:cNvPr id="46110" name="Object 10">
              <a:extLst>
                <a:ext uri="{FF2B5EF4-FFF2-40B4-BE49-F238E27FC236}">
                  <a16:creationId xmlns:a16="http://schemas.microsoft.com/office/drawing/2014/main" id="{74874E27-D1E7-4173-8317-EB8B5FEAA276}"/>
                </a:ext>
              </a:extLst>
            </p:cNvPr>
            <p:cNvGraphicFramePr>
              <a:graphicFrameLocks noChangeAspect="1"/>
            </p:cNvGraphicFramePr>
            <p:nvPr/>
          </p:nvGraphicFramePr>
          <p:xfrm>
            <a:off x="6146800" y="222250"/>
            <a:ext cx="2836863" cy="604838"/>
          </p:xfrm>
          <a:graphic>
            <a:graphicData uri="http://schemas.openxmlformats.org/presentationml/2006/ole">
              <mc:AlternateContent xmlns:mc="http://schemas.openxmlformats.org/markup-compatibility/2006">
                <mc:Choice xmlns:v="urn:schemas-microsoft-com:vml" Requires="v">
                  <p:oleObj spid="_x0000_s46147" name="Equation" r:id="rId34" imgW="3835400" imgH="863600" progId="Equation.DSMT4">
                    <p:embed/>
                  </p:oleObj>
                </mc:Choice>
                <mc:Fallback>
                  <p:oleObj name="Equation" r:id="rId34" imgW="3835400" imgH="863600" progId="Equation.DSMT4">
                    <p:embed/>
                    <p:pic>
                      <p:nvPicPr>
                        <p:cNvPr id="0" name="Object 1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46800" y="222250"/>
                          <a:ext cx="2836863" cy="604838"/>
                        </a:xfrm>
                        <a:prstGeom prst="rect">
                          <a:avLst/>
                        </a:prstGeom>
                        <a:solidFill>
                          <a:srgbClr val="FFC1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11" name="矩形 3">
              <a:extLst>
                <a:ext uri="{FF2B5EF4-FFF2-40B4-BE49-F238E27FC236}">
                  <a16:creationId xmlns:a16="http://schemas.microsoft.com/office/drawing/2014/main" id="{A704E517-C4D8-4C46-A496-2CD243ABC861}"/>
                </a:ext>
              </a:extLst>
            </p:cNvPr>
            <p:cNvSpPr>
              <a:spLocks noChangeArrowheads="1"/>
            </p:cNvSpPr>
            <p:nvPr/>
          </p:nvSpPr>
          <p:spPr bwMode="auto">
            <a:xfrm>
              <a:off x="7380390" y="260351"/>
              <a:ext cx="648090" cy="566737"/>
            </a:xfrm>
            <a:prstGeom prst="rect">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9635"/>
                                        </p:tgtEl>
                                        <p:attrNameLst>
                                          <p:attrName>style.visibility</p:attrName>
                                        </p:attrNameLst>
                                      </p:cBhvr>
                                      <p:to>
                                        <p:strVal val="visible"/>
                                      </p:to>
                                    </p:set>
                                    <p:animEffect transition="in" filter="box(out)">
                                      <p:cBhvr>
                                        <p:cTn id="12" dur="500"/>
                                        <p:tgtEl>
                                          <p:spTgt spid="69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9636"/>
                                        </p:tgtEl>
                                        <p:attrNameLst>
                                          <p:attrName>style.visibility</p:attrName>
                                        </p:attrNameLst>
                                      </p:cBhvr>
                                      <p:to>
                                        <p:strVal val="visible"/>
                                      </p:to>
                                    </p:set>
                                    <p:animEffect transition="in" filter="slide(fromBottom)">
                                      <p:cBhvr>
                                        <p:cTn id="17" dur="500"/>
                                        <p:tgtEl>
                                          <p:spTgt spid="69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grpId="0" nodeType="clickEffect">
                                  <p:stCondLst>
                                    <p:cond delay="0"/>
                                  </p:stCondLst>
                                  <p:childTnLst>
                                    <p:set>
                                      <p:cBhvr>
                                        <p:cTn id="21" dur="1" fill="hold">
                                          <p:stCondLst>
                                            <p:cond delay="0"/>
                                          </p:stCondLst>
                                        </p:cTn>
                                        <p:tgtEl>
                                          <p:spTgt spid="69637"/>
                                        </p:tgtEl>
                                        <p:attrNameLst>
                                          <p:attrName>style.visibility</p:attrName>
                                        </p:attrNameLst>
                                      </p:cBhvr>
                                      <p:to>
                                        <p:strVal val="visible"/>
                                      </p:to>
                                    </p:set>
                                    <p:anim calcmode="lin" valueType="num">
                                      <p:cBhvr>
                                        <p:cTn id="22" dur="500" fill="hold"/>
                                        <p:tgtEl>
                                          <p:spTgt spid="69637"/>
                                        </p:tgtEl>
                                        <p:attrNameLst>
                                          <p:attrName>ppt_x</p:attrName>
                                        </p:attrNameLst>
                                      </p:cBhvr>
                                      <p:tavLst>
                                        <p:tav tm="0">
                                          <p:val>
                                            <p:strVal val="#ppt_x"/>
                                          </p:val>
                                        </p:tav>
                                        <p:tav tm="100000">
                                          <p:val>
                                            <p:strVal val="#ppt_x"/>
                                          </p:val>
                                        </p:tav>
                                      </p:tavLst>
                                    </p:anim>
                                    <p:anim calcmode="lin" valueType="num">
                                      <p:cBhvr>
                                        <p:cTn id="23" dur="500" fill="hold"/>
                                        <p:tgtEl>
                                          <p:spTgt spid="69637"/>
                                        </p:tgtEl>
                                        <p:attrNameLst>
                                          <p:attrName>ppt_y</p:attrName>
                                        </p:attrNameLst>
                                      </p:cBhvr>
                                      <p:tavLst>
                                        <p:tav tm="0">
                                          <p:val>
                                            <p:strVal val="#ppt_y-#ppt_h/2"/>
                                          </p:val>
                                        </p:tav>
                                        <p:tav tm="100000">
                                          <p:val>
                                            <p:strVal val="#ppt_y"/>
                                          </p:val>
                                        </p:tav>
                                      </p:tavLst>
                                    </p:anim>
                                    <p:anim calcmode="lin" valueType="num">
                                      <p:cBhvr>
                                        <p:cTn id="24" dur="500" fill="hold"/>
                                        <p:tgtEl>
                                          <p:spTgt spid="69637"/>
                                        </p:tgtEl>
                                        <p:attrNameLst>
                                          <p:attrName>ppt_w</p:attrName>
                                        </p:attrNameLst>
                                      </p:cBhvr>
                                      <p:tavLst>
                                        <p:tav tm="0">
                                          <p:val>
                                            <p:strVal val="#ppt_w"/>
                                          </p:val>
                                        </p:tav>
                                        <p:tav tm="100000">
                                          <p:val>
                                            <p:strVal val="#ppt_w"/>
                                          </p:val>
                                        </p:tav>
                                      </p:tavLst>
                                    </p:anim>
                                    <p:anim calcmode="lin" valueType="num">
                                      <p:cBhvr>
                                        <p:cTn id="25" dur="500" fill="hold"/>
                                        <p:tgtEl>
                                          <p:spTgt spid="6963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69678"/>
                                        </p:tgtEl>
                                        <p:attrNameLst>
                                          <p:attrName>style.visibility</p:attrName>
                                        </p:attrNameLst>
                                      </p:cBhvr>
                                      <p:to>
                                        <p:strVal val="visible"/>
                                      </p:to>
                                    </p:set>
                                    <p:animEffect transition="in" filter="box(in)">
                                      <p:cBhvr>
                                        <p:cTn id="30" dur="500"/>
                                        <p:tgtEl>
                                          <p:spTgt spid="6967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9653"/>
                                        </p:tgtEl>
                                        <p:attrNameLst>
                                          <p:attrName>style.visibility</p:attrName>
                                        </p:attrNameLst>
                                      </p:cBhvr>
                                      <p:to>
                                        <p:strVal val="visible"/>
                                      </p:to>
                                    </p:set>
                                    <p:animEffect transition="in" filter="wipe(left)">
                                      <p:cBhvr>
                                        <p:cTn id="35" dur="500"/>
                                        <p:tgtEl>
                                          <p:spTgt spid="696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ox(in)">
                                      <p:cBhvr>
                                        <p:cTn id="40" dur="500"/>
                                        <p:tgtEl>
                                          <p:spTgt spid="3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2" fill="hold" nodeType="clickEffect">
                                  <p:stCondLst>
                                    <p:cond delay="0"/>
                                  </p:stCondLst>
                                  <p:childTnLst>
                                    <p:set>
                                      <p:cBhvr>
                                        <p:cTn id="44" dur="1" fill="hold">
                                          <p:stCondLst>
                                            <p:cond delay="0"/>
                                          </p:stCondLst>
                                        </p:cTn>
                                        <p:tgtEl>
                                          <p:spTgt spid="69639"/>
                                        </p:tgtEl>
                                        <p:attrNameLst>
                                          <p:attrName>style.visibility</p:attrName>
                                        </p:attrNameLst>
                                      </p:cBhvr>
                                      <p:to>
                                        <p:strVal val="visible"/>
                                      </p:to>
                                    </p:set>
                                    <p:animEffect transition="in" filter="slide(fromRight)">
                                      <p:cBhvr>
                                        <p:cTn id="45" dur="500"/>
                                        <p:tgtEl>
                                          <p:spTgt spid="6963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69640"/>
                                        </p:tgtEl>
                                        <p:attrNameLst>
                                          <p:attrName>style.visibility</p:attrName>
                                        </p:attrNameLst>
                                      </p:cBhvr>
                                      <p:to>
                                        <p:strVal val="visible"/>
                                      </p:to>
                                    </p:set>
                                    <p:animEffect transition="in" filter="blinds(vertical)">
                                      <p:cBhvr>
                                        <p:cTn id="50" dur="500"/>
                                        <p:tgtEl>
                                          <p:spTgt spid="6964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16"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ox(in)">
                                      <p:cBhvr>
                                        <p:cTn id="55" dur="500"/>
                                        <p:tgtEl>
                                          <p:spTgt spid="3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10" fill="hold" nodeType="clickEffect">
                                  <p:stCondLst>
                                    <p:cond delay="0"/>
                                  </p:stCondLst>
                                  <p:childTnLst>
                                    <p:set>
                                      <p:cBhvr>
                                        <p:cTn id="59" dur="1" fill="hold">
                                          <p:stCondLst>
                                            <p:cond delay="0"/>
                                          </p:stCondLst>
                                        </p:cTn>
                                        <p:tgtEl>
                                          <p:spTgt spid="69642"/>
                                        </p:tgtEl>
                                        <p:attrNameLst>
                                          <p:attrName>style.visibility</p:attrName>
                                        </p:attrNameLst>
                                      </p:cBhvr>
                                      <p:to>
                                        <p:strVal val="visible"/>
                                      </p:to>
                                    </p:set>
                                    <p:anim calcmode="lin" valueType="num">
                                      <p:cBhvr>
                                        <p:cTn id="60" dur="500" fill="hold"/>
                                        <p:tgtEl>
                                          <p:spTgt spid="69642"/>
                                        </p:tgtEl>
                                        <p:attrNameLst>
                                          <p:attrName>ppt_w</p:attrName>
                                        </p:attrNameLst>
                                      </p:cBhvr>
                                      <p:tavLst>
                                        <p:tav tm="0">
                                          <p:val>
                                            <p:fltVal val="0"/>
                                          </p:val>
                                        </p:tav>
                                        <p:tav tm="100000">
                                          <p:val>
                                            <p:strVal val="#ppt_w"/>
                                          </p:val>
                                        </p:tav>
                                      </p:tavLst>
                                    </p:anim>
                                    <p:anim calcmode="lin" valueType="num">
                                      <p:cBhvr>
                                        <p:cTn id="61" dur="500" fill="hold"/>
                                        <p:tgtEl>
                                          <p:spTgt spid="69642"/>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2" presetClass="entr" presetSubtype="4" fill="hold" grpId="0" nodeType="clickEffect">
                                  <p:stCondLst>
                                    <p:cond delay="0"/>
                                  </p:stCondLst>
                                  <p:childTnLst>
                                    <p:set>
                                      <p:cBhvr>
                                        <p:cTn id="65" dur="1" fill="hold">
                                          <p:stCondLst>
                                            <p:cond delay="0"/>
                                          </p:stCondLst>
                                        </p:cTn>
                                        <p:tgtEl>
                                          <p:spTgt spid="69649"/>
                                        </p:tgtEl>
                                        <p:attrNameLst>
                                          <p:attrName>style.visibility</p:attrName>
                                        </p:attrNameLst>
                                      </p:cBhvr>
                                      <p:to>
                                        <p:strVal val="visible"/>
                                      </p:to>
                                    </p:set>
                                    <p:animEffect transition="in" filter="slide(fromBottom)">
                                      <p:cBhvr>
                                        <p:cTn id="66" dur="500"/>
                                        <p:tgtEl>
                                          <p:spTgt spid="6964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ntr" presetSubtype="16"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ox(in)">
                                      <p:cBhvr>
                                        <p:cTn id="71" dur="500"/>
                                        <p:tgtEl>
                                          <p:spTgt spid="3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46104"/>
                                        </p:tgtEl>
                                        <p:attrNameLst>
                                          <p:attrName>style.visibility</p:attrName>
                                        </p:attrNameLst>
                                      </p:cBhvr>
                                      <p:to>
                                        <p:strVal val="visible"/>
                                      </p:to>
                                    </p:set>
                                    <p:anim calcmode="lin" valueType="num">
                                      <p:cBhvr additive="base">
                                        <p:cTn id="76" dur="500" fill="hold"/>
                                        <p:tgtEl>
                                          <p:spTgt spid="46104"/>
                                        </p:tgtEl>
                                        <p:attrNameLst>
                                          <p:attrName>ppt_x</p:attrName>
                                        </p:attrNameLst>
                                      </p:cBhvr>
                                      <p:tavLst>
                                        <p:tav tm="0">
                                          <p:val>
                                            <p:strVal val="0-#ppt_w/2"/>
                                          </p:val>
                                        </p:tav>
                                        <p:tav tm="100000">
                                          <p:val>
                                            <p:strVal val="#ppt_x"/>
                                          </p:val>
                                        </p:tav>
                                      </p:tavLst>
                                    </p:anim>
                                    <p:anim calcmode="lin" valueType="num">
                                      <p:cBhvr additive="base">
                                        <p:cTn id="77" dur="500" fill="hold"/>
                                        <p:tgtEl>
                                          <p:spTgt spid="46104"/>
                                        </p:tgtEl>
                                        <p:attrNameLst>
                                          <p:attrName>ppt_y</p:attrName>
                                        </p:attrNameLst>
                                      </p:cBhvr>
                                      <p:tavLst>
                                        <p:tav tm="0">
                                          <p:val>
                                            <p:strVal val="#ppt_y"/>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box(in)">
                                      <p:cBhvr>
                                        <p:cTn id="82" dur="500"/>
                                        <p:tgtEl>
                                          <p:spTgt spid="3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0-#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16" fill="hold"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ox(in)">
                                      <p:cBhvr>
                                        <p:cTn id="93" dur="500"/>
                                        <p:tgtEl>
                                          <p:spTgt spid="3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8" fill="hold" grpId="0" nodeType="clickEffect">
                                  <p:stCondLst>
                                    <p:cond delay="0"/>
                                  </p:stCondLst>
                                  <p:childTnLst>
                                    <p:set>
                                      <p:cBhvr>
                                        <p:cTn id="97" dur="1" fill="hold">
                                          <p:stCondLst>
                                            <p:cond delay="0"/>
                                          </p:stCondLst>
                                        </p:cTn>
                                        <p:tgtEl>
                                          <p:spTgt spid="69664"/>
                                        </p:tgtEl>
                                        <p:attrNameLst>
                                          <p:attrName>style.visibility</p:attrName>
                                        </p:attrNameLst>
                                      </p:cBhvr>
                                      <p:to>
                                        <p:strVal val="visible"/>
                                      </p:to>
                                    </p:set>
                                    <p:animEffect transition="in" filter="slide(fromLeft)">
                                      <p:cBhvr>
                                        <p:cTn id="98" dur="500"/>
                                        <p:tgtEl>
                                          <p:spTgt spid="69664"/>
                                        </p:tgtEl>
                                      </p:cBhvr>
                                    </p:animEffect>
                                  </p:childTnLst>
                                </p:cTn>
                              </p:par>
                            </p:childTnLst>
                          </p:cTn>
                        </p:par>
                        <p:par>
                          <p:cTn id="99" fill="hold" nodeType="afterGroup">
                            <p:stCondLst>
                              <p:cond delay="500"/>
                            </p:stCondLst>
                            <p:childTnLst>
                              <p:par>
                                <p:cTn id="100" presetID="3" presetClass="entr" presetSubtype="10" fill="hold" nodeType="afterEffect">
                                  <p:stCondLst>
                                    <p:cond delay="0"/>
                                  </p:stCondLst>
                                  <p:childTnLst>
                                    <p:set>
                                      <p:cBhvr>
                                        <p:cTn id="101" dur="1" fill="hold">
                                          <p:stCondLst>
                                            <p:cond delay="0"/>
                                          </p:stCondLst>
                                        </p:cTn>
                                        <p:tgtEl>
                                          <p:spTgt spid="69658"/>
                                        </p:tgtEl>
                                        <p:attrNameLst>
                                          <p:attrName>style.visibility</p:attrName>
                                        </p:attrNameLst>
                                      </p:cBhvr>
                                      <p:to>
                                        <p:strVal val="visible"/>
                                      </p:to>
                                    </p:set>
                                    <p:animEffect transition="in" filter="blinds(horizontal)">
                                      <p:cBhvr>
                                        <p:cTn id="102" dur="500"/>
                                        <p:tgtEl>
                                          <p:spTgt spid="6965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8" fill="hold" grpId="0" nodeType="clickEffect">
                                  <p:stCondLst>
                                    <p:cond delay="0"/>
                                  </p:stCondLst>
                                  <p:childTnLst>
                                    <p:set>
                                      <p:cBhvr>
                                        <p:cTn id="106" dur="1" fill="hold">
                                          <p:stCondLst>
                                            <p:cond delay="0"/>
                                          </p:stCondLst>
                                        </p:cTn>
                                        <p:tgtEl>
                                          <p:spTgt spid="69674"/>
                                        </p:tgtEl>
                                        <p:attrNameLst>
                                          <p:attrName>style.visibility</p:attrName>
                                        </p:attrNameLst>
                                      </p:cBhvr>
                                      <p:to>
                                        <p:strVal val="visible"/>
                                      </p:to>
                                    </p:set>
                                    <p:anim calcmode="lin" valueType="num">
                                      <p:cBhvr additive="base">
                                        <p:cTn id="107" dur="500"/>
                                        <p:tgtEl>
                                          <p:spTgt spid="69674"/>
                                        </p:tgtEl>
                                        <p:attrNameLst>
                                          <p:attrName>ppt_x</p:attrName>
                                        </p:attrNameLst>
                                      </p:cBhvr>
                                      <p:tavLst>
                                        <p:tav tm="0">
                                          <p:val>
                                            <p:strVal val="#ppt_x-#ppt_w*1.125000"/>
                                          </p:val>
                                        </p:tav>
                                        <p:tav tm="100000">
                                          <p:val>
                                            <p:strVal val="#ppt_x"/>
                                          </p:val>
                                        </p:tav>
                                      </p:tavLst>
                                    </p:anim>
                                    <p:animEffect transition="in" filter="wipe(right)">
                                      <p:cBhvr>
                                        <p:cTn id="108" dur="500"/>
                                        <p:tgtEl>
                                          <p:spTgt spid="6967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blinds(horizontal)">
                                      <p:cBhvr>
                                        <p:cTn id="113" dur="500"/>
                                        <p:tgtEl>
                                          <p:spTgt spid="3"/>
                                        </p:tgtEl>
                                      </p:cBhvr>
                                    </p:animEffect>
                                  </p:childTnLst>
                                </p:cTn>
                              </p:par>
                            </p:childTnLst>
                          </p:cTn>
                        </p:par>
                        <p:par>
                          <p:cTn id="114" fill="hold" nodeType="afterGroup">
                            <p:stCondLst>
                              <p:cond delay="500"/>
                            </p:stCondLst>
                            <p:childTnLst>
                              <p:par>
                                <p:cTn id="115" presetID="3" presetClass="entr" presetSubtype="10" fill="hold" nodeType="afterEffect">
                                  <p:stCondLst>
                                    <p:cond delay="0"/>
                                  </p:stCondLst>
                                  <p:childTnLst>
                                    <p:set>
                                      <p:cBhvr>
                                        <p:cTn id="116" dur="1" fill="hold">
                                          <p:stCondLst>
                                            <p:cond delay="0"/>
                                          </p:stCondLst>
                                        </p:cTn>
                                        <p:tgtEl>
                                          <p:spTgt spid="69673"/>
                                        </p:tgtEl>
                                        <p:attrNameLst>
                                          <p:attrName>style.visibility</p:attrName>
                                        </p:attrNameLst>
                                      </p:cBhvr>
                                      <p:to>
                                        <p:strVal val="visible"/>
                                      </p:to>
                                    </p:set>
                                    <p:animEffect transition="in" filter="blinds(horizontal)">
                                      <p:cBhvr>
                                        <p:cTn id="117" dur="500"/>
                                        <p:tgtEl>
                                          <p:spTgt spid="6967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 presetClass="entr" presetSubtype="4" fill="hold" nodeType="click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500" fill="hold"/>
                                        <p:tgtEl>
                                          <p:spTgt spid="5"/>
                                        </p:tgtEl>
                                        <p:attrNameLst>
                                          <p:attrName>ppt_x</p:attrName>
                                        </p:attrNameLst>
                                      </p:cBhvr>
                                      <p:tavLst>
                                        <p:tav tm="0">
                                          <p:val>
                                            <p:strVal val="#ppt_x"/>
                                          </p:val>
                                        </p:tav>
                                        <p:tav tm="100000">
                                          <p:val>
                                            <p:strVal val="#ppt_x"/>
                                          </p:val>
                                        </p:tav>
                                      </p:tavLst>
                                    </p:anim>
                                    <p:anim calcmode="lin" valueType="num">
                                      <p:cBhvr additive="base">
                                        <p:cTn id="1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7" presetClass="entr" presetSubtype="10" fill="hold" nodeType="clickEffect">
                                  <p:stCondLst>
                                    <p:cond delay="0"/>
                                  </p:stCondLst>
                                  <p:childTnLst>
                                    <p:set>
                                      <p:cBhvr>
                                        <p:cTn id="127" dur="1" fill="hold">
                                          <p:stCondLst>
                                            <p:cond delay="0"/>
                                          </p:stCondLst>
                                        </p:cTn>
                                        <p:tgtEl>
                                          <p:spTgt spid="43"/>
                                        </p:tgtEl>
                                        <p:attrNameLst>
                                          <p:attrName>style.visibility</p:attrName>
                                        </p:attrNameLst>
                                      </p:cBhvr>
                                      <p:to>
                                        <p:strVal val="visible"/>
                                      </p:to>
                                    </p:set>
                                    <p:anim calcmode="lin" valueType="num">
                                      <p:cBhvr>
                                        <p:cTn id="128" dur="500" fill="hold"/>
                                        <p:tgtEl>
                                          <p:spTgt spid="43"/>
                                        </p:tgtEl>
                                        <p:attrNameLst>
                                          <p:attrName>ppt_w</p:attrName>
                                        </p:attrNameLst>
                                      </p:cBhvr>
                                      <p:tavLst>
                                        <p:tav tm="0">
                                          <p:val>
                                            <p:fltVal val="0"/>
                                          </p:val>
                                        </p:tav>
                                        <p:tav tm="100000">
                                          <p:val>
                                            <p:strVal val="#ppt_w"/>
                                          </p:val>
                                        </p:tav>
                                      </p:tavLst>
                                    </p:anim>
                                    <p:anim calcmode="lin" valueType="num">
                                      <p:cBhvr>
                                        <p:cTn id="129"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7" presetClass="entr" presetSubtype="8" fill="hold" nodeType="clickEffect">
                                  <p:stCondLst>
                                    <p:cond delay="0"/>
                                  </p:stCondLst>
                                  <p:childTnLst>
                                    <p:set>
                                      <p:cBhvr>
                                        <p:cTn id="137" dur="1" fill="hold">
                                          <p:stCondLst>
                                            <p:cond delay="0"/>
                                          </p:stCondLst>
                                        </p:cTn>
                                        <p:tgtEl>
                                          <p:spTgt spid="42"/>
                                        </p:tgtEl>
                                        <p:attrNameLst>
                                          <p:attrName>style.visibility</p:attrName>
                                        </p:attrNameLst>
                                      </p:cBhvr>
                                      <p:to>
                                        <p:strVal val="visible"/>
                                      </p:to>
                                    </p:set>
                                    <p:anim calcmode="lin" valueType="num">
                                      <p:cBhvr>
                                        <p:cTn id="138" dur="500" fill="hold"/>
                                        <p:tgtEl>
                                          <p:spTgt spid="42"/>
                                        </p:tgtEl>
                                        <p:attrNameLst>
                                          <p:attrName>ppt_x</p:attrName>
                                        </p:attrNameLst>
                                      </p:cBhvr>
                                      <p:tavLst>
                                        <p:tav tm="0">
                                          <p:val>
                                            <p:strVal val="#ppt_x-#ppt_w/2"/>
                                          </p:val>
                                        </p:tav>
                                        <p:tav tm="100000">
                                          <p:val>
                                            <p:strVal val="#ppt_x"/>
                                          </p:val>
                                        </p:tav>
                                      </p:tavLst>
                                    </p:anim>
                                    <p:anim calcmode="lin" valueType="num">
                                      <p:cBhvr>
                                        <p:cTn id="139" dur="500" fill="hold"/>
                                        <p:tgtEl>
                                          <p:spTgt spid="42"/>
                                        </p:tgtEl>
                                        <p:attrNameLst>
                                          <p:attrName>ppt_y</p:attrName>
                                        </p:attrNameLst>
                                      </p:cBhvr>
                                      <p:tavLst>
                                        <p:tav tm="0">
                                          <p:val>
                                            <p:strVal val="#ppt_y"/>
                                          </p:val>
                                        </p:tav>
                                        <p:tav tm="100000">
                                          <p:val>
                                            <p:strVal val="#ppt_y"/>
                                          </p:val>
                                        </p:tav>
                                      </p:tavLst>
                                    </p:anim>
                                    <p:anim calcmode="lin" valueType="num">
                                      <p:cBhvr>
                                        <p:cTn id="140" dur="500" fill="hold"/>
                                        <p:tgtEl>
                                          <p:spTgt spid="42"/>
                                        </p:tgtEl>
                                        <p:attrNameLst>
                                          <p:attrName>ppt_w</p:attrName>
                                        </p:attrNameLst>
                                      </p:cBhvr>
                                      <p:tavLst>
                                        <p:tav tm="0">
                                          <p:val>
                                            <p:fltVal val="0"/>
                                          </p:val>
                                        </p:tav>
                                        <p:tav tm="100000">
                                          <p:val>
                                            <p:strVal val="#ppt_w"/>
                                          </p:val>
                                        </p:tav>
                                      </p:tavLst>
                                    </p:anim>
                                    <p:anim calcmode="lin" valueType="num">
                                      <p:cBhvr>
                                        <p:cTn id="141"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8" fill="hold" grpId="0" nodeType="clickEffect">
                                  <p:stCondLst>
                                    <p:cond delay="0"/>
                                  </p:stCondLst>
                                  <p:iterate type="lt">
                                    <p:tmPct val="100000"/>
                                  </p:iterate>
                                  <p:childTnLst>
                                    <p:set>
                                      <p:cBhvr>
                                        <p:cTn id="145" dur="1" fill="hold">
                                          <p:stCondLst>
                                            <p:cond delay="0"/>
                                          </p:stCondLst>
                                        </p:cTn>
                                        <p:tgtEl>
                                          <p:spTgt spid="41"/>
                                        </p:tgtEl>
                                        <p:attrNameLst>
                                          <p:attrName>style.visibility</p:attrName>
                                        </p:attrNameLst>
                                      </p:cBhvr>
                                      <p:to>
                                        <p:strVal val="visible"/>
                                      </p:to>
                                    </p:set>
                                    <p:anim calcmode="lin" valueType="num">
                                      <p:cBhvr>
                                        <p:cTn id="146" dur="75" fill="hold"/>
                                        <p:tgtEl>
                                          <p:spTgt spid="41"/>
                                        </p:tgtEl>
                                        <p:attrNameLst>
                                          <p:attrName>ppt_x</p:attrName>
                                        </p:attrNameLst>
                                      </p:cBhvr>
                                      <p:tavLst>
                                        <p:tav tm="0">
                                          <p:val>
                                            <p:strVal val="#ppt_x-#ppt_w/2"/>
                                          </p:val>
                                        </p:tav>
                                        <p:tav tm="100000">
                                          <p:val>
                                            <p:strVal val="#ppt_x"/>
                                          </p:val>
                                        </p:tav>
                                      </p:tavLst>
                                    </p:anim>
                                    <p:anim calcmode="lin" valueType="num">
                                      <p:cBhvr>
                                        <p:cTn id="147" dur="75" fill="hold"/>
                                        <p:tgtEl>
                                          <p:spTgt spid="41"/>
                                        </p:tgtEl>
                                        <p:attrNameLst>
                                          <p:attrName>ppt_y</p:attrName>
                                        </p:attrNameLst>
                                      </p:cBhvr>
                                      <p:tavLst>
                                        <p:tav tm="0">
                                          <p:val>
                                            <p:strVal val="#ppt_y"/>
                                          </p:val>
                                        </p:tav>
                                        <p:tav tm="100000">
                                          <p:val>
                                            <p:strVal val="#ppt_y"/>
                                          </p:val>
                                        </p:tav>
                                      </p:tavLst>
                                    </p:anim>
                                    <p:anim calcmode="lin" valueType="num">
                                      <p:cBhvr>
                                        <p:cTn id="148" dur="75" fill="hold"/>
                                        <p:tgtEl>
                                          <p:spTgt spid="41"/>
                                        </p:tgtEl>
                                        <p:attrNameLst>
                                          <p:attrName>ppt_w</p:attrName>
                                        </p:attrNameLst>
                                      </p:cBhvr>
                                      <p:tavLst>
                                        <p:tav tm="0">
                                          <p:val>
                                            <p:fltVal val="0"/>
                                          </p:val>
                                        </p:tav>
                                        <p:tav tm="100000">
                                          <p:val>
                                            <p:strVal val="#ppt_w"/>
                                          </p:val>
                                        </p:tav>
                                      </p:tavLst>
                                    </p:anim>
                                    <p:anim calcmode="lin" valueType="num">
                                      <p:cBhvr>
                                        <p:cTn id="149" dur="75"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utoUpdateAnimBg="0"/>
      <p:bldP spid="69636" grpId="0" autoUpdateAnimBg="0"/>
      <p:bldP spid="69637" grpId="0" animBg="1"/>
      <p:bldP spid="69640" grpId="0" autoUpdateAnimBg="0"/>
      <p:bldP spid="69649" grpId="0" autoUpdateAnimBg="0"/>
      <p:bldP spid="69664" grpId="0" autoUpdateAnimBg="0"/>
      <p:bldP spid="69674" grpId="0" autoUpdateAnimBg="0"/>
      <p:bldP spid="46104" grpId="0" animBg="1"/>
      <p:bldP spid="36" grpId="0" animBg="1"/>
      <p:bldP spid="41" grpId="0" autoUpdateAnimBg="0"/>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9" name="Text Box 9">
            <a:extLst>
              <a:ext uri="{FF2B5EF4-FFF2-40B4-BE49-F238E27FC236}">
                <a16:creationId xmlns:a16="http://schemas.microsoft.com/office/drawing/2014/main" id="{94BDE99C-C8F0-43C6-8AC2-7404A7C4983A}"/>
              </a:ext>
            </a:extLst>
          </p:cNvPr>
          <p:cNvSpPr txBox="1">
            <a:spLocks noChangeArrowheads="1"/>
          </p:cNvSpPr>
          <p:nvPr/>
        </p:nvSpPr>
        <p:spPr bwMode="auto">
          <a:xfrm>
            <a:off x="571500" y="1357313"/>
            <a:ext cx="5976938"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Times New Roman" pitchFamily="18" charset="0"/>
                <a:ea typeface="+mn-ea"/>
                <a:cs typeface="Times New Roman" pitchFamily="18" charset="0"/>
              </a:rPr>
              <a:t>式中的</a:t>
            </a:r>
            <a:r>
              <a:rPr lang="en-US" altLang="zh-CN" i="1" dirty="0">
                <a:solidFill>
                  <a:schemeClr val="tx2"/>
                </a:solidFill>
                <a:latin typeface="Times New Roman" pitchFamily="18" charset="0"/>
                <a:ea typeface="+mn-ea"/>
                <a:cs typeface="Times New Roman" pitchFamily="18" charset="0"/>
              </a:rPr>
              <a:t>A </a:t>
            </a:r>
            <a:r>
              <a:rPr lang="zh-CN" altLang="en-US" dirty="0">
                <a:solidFill>
                  <a:schemeClr val="tx2"/>
                </a:solidFill>
                <a:latin typeface="Times New Roman" pitchFamily="18" charset="0"/>
                <a:ea typeface="+mn-ea"/>
                <a:cs typeface="Times New Roman" pitchFamily="18" charset="0"/>
              </a:rPr>
              <a:t>可由</a:t>
            </a:r>
            <a:r>
              <a:rPr lang="zh-CN" altLang="en-US" dirty="0">
                <a:solidFill>
                  <a:srgbClr val="0033CC"/>
                </a:solidFill>
                <a:latin typeface="Times New Roman" pitchFamily="18" charset="0"/>
                <a:ea typeface="+mn-ea"/>
                <a:cs typeface="Times New Roman" pitchFamily="18" charset="0"/>
              </a:rPr>
              <a:t>归一化条件</a:t>
            </a:r>
            <a:r>
              <a:rPr lang="zh-CN" altLang="en-US" dirty="0">
                <a:solidFill>
                  <a:schemeClr val="tx2"/>
                </a:solidFill>
                <a:latin typeface="Times New Roman" pitchFamily="18" charset="0"/>
                <a:ea typeface="+mn-ea"/>
                <a:cs typeface="Times New Roman" pitchFamily="18" charset="0"/>
              </a:rPr>
              <a:t>确定：</a:t>
            </a:r>
            <a:endParaRPr lang="zh-CN" altLang="en-US" b="0" dirty="0">
              <a:solidFill>
                <a:schemeClr val="tx2"/>
              </a:solidFill>
              <a:latin typeface="Times New Roman" pitchFamily="18" charset="0"/>
              <a:ea typeface="+mn-ea"/>
              <a:cs typeface="Times New Roman" pitchFamily="18" charset="0"/>
            </a:endParaRPr>
          </a:p>
        </p:txBody>
      </p:sp>
      <p:graphicFrame>
        <p:nvGraphicFramePr>
          <p:cNvPr id="71690" name="Object 10">
            <a:extLst>
              <a:ext uri="{FF2B5EF4-FFF2-40B4-BE49-F238E27FC236}">
                <a16:creationId xmlns:a16="http://schemas.microsoft.com/office/drawing/2014/main" id="{6B347A03-B763-43ED-83D2-1BDE3F028E18}"/>
              </a:ext>
            </a:extLst>
          </p:cNvPr>
          <p:cNvGraphicFramePr>
            <a:graphicFrameLocks noChangeAspect="1"/>
          </p:cNvGraphicFramePr>
          <p:nvPr/>
        </p:nvGraphicFramePr>
        <p:xfrm>
          <a:off x="3294063" y="1874838"/>
          <a:ext cx="2597150" cy="1011237"/>
        </p:xfrm>
        <a:graphic>
          <a:graphicData uri="http://schemas.openxmlformats.org/presentationml/2006/ole">
            <mc:AlternateContent xmlns:mc="http://schemas.openxmlformats.org/markup-compatibility/2006">
              <mc:Choice xmlns:v="urn:schemas-microsoft-com:vml" Requires="v">
                <p:oleObj spid="_x0000_s48153" name="Equation" r:id="rId4" imgW="2247900" imgH="927100" progId="Equation.DSMT4">
                  <p:embed/>
                </p:oleObj>
              </mc:Choice>
              <mc:Fallback>
                <p:oleObj name="Equation" r:id="rId4" imgW="2247900" imgH="9271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063" y="1874838"/>
                        <a:ext cx="2597150"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2" name="Object 12">
            <a:extLst>
              <a:ext uri="{FF2B5EF4-FFF2-40B4-BE49-F238E27FC236}">
                <a16:creationId xmlns:a16="http://schemas.microsoft.com/office/drawing/2014/main" id="{31B5D6DE-1CC7-4016-A76B-3F1CF07CA1EE}"/>
              </a:ext>
            </a:extLst>
          </p:cNvPr>
          <p:cNvGraphicFramePr>
            <a:graphicFrameLocks noChangeAspect="1"/>
          </p:cNvGraphicFramePr>
          <p:nvPr/>
        </p:nvGraphicFramePr>
        <p:xfrm>
          <a:off x="2484438" y="2824163"/>
          <a:ext cx="3359150" cy="1025525"/>
        </p:xfrm>
        <a:graphic>
          <a:graphicData uri="http://schemas.openxmlformats.org/presentationml/2006/ole">
            <mc:AlternateContent xmlns:mc="http://schemas.openxmlformats.org/markup-compatibility/2006">
              <mc:Choice xmlns:v="urn:schemas-microsoft-com:vml" Requires="v">
                <p:oleObj spid="_x0000_s48154" name="Equation" r:id="rId6" imgW="3136900" imgH="927100" progId="Equation.DSMT4">
                  <p:embed/>
                </p:oleObj>
              </mc:Choice>
              <mc:Fallback>
                <p:oleObj name="Equation" r:id="rId6" imgW="3136900" imgH="9271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2824163"/>
                        <a:ext cx="33591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3" name="Object 13">
            <a:extLst>
              <a:ext uri="{FF2B5EF4-FFF2-40B4-BE49-F238E27FC236}">
                <a16:creationId xmlns:a16="http://schemas.microsoft.com/office/drawing/2014/main" id="{6242ECFA-A6FA-41DA-8543-68799E9E7C0C}"/>
              </a:ext>
            </a:extLst>
          </p:cNvPr>
          <p:cNvGraphicFramePr>
            <a:graphicFrameLocks noChangeAspect="1"/>
          </p:cNvGraphicFramePr>
          <p:nvPr/>
        </p:nvGraphicFramePr>
        <p:xfrm>
          <a:off x="2484438" y="3897313"/>
          <a:ext cx="2017712" cy="755650"/>
        </p:xfrm>
        <a:graphic>
          <a:graphicData uri="http://schemas.openxmlformats.org/presentationml/2006/ole">
            <mc:AlternateContent xmlns:mc="http://schemas.openxmlformats.org/markup-compatibility/2006">
              <mc:Choice xmlns:v="urn:schemas-microsoft-com:vml" Requires="v">
                <p:oleObj spid="_x0000_s48155" name="Equation" r:id="rId8" imgW="1625600" imgH="711200" progId="Equation.DSMT4">
                  <p:embed/>
                </p:oleObj>
              </mc:Choice>
              <mc:Fallback>
                <p:oleObj name="Equation" r:id="rId8" imgW="1625600" imgH="7112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438" y="3897313"/>
                        <a:ext cx="20177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4" name="Object 14">
            <a:extLst>
              <a:ext uri="{FF2B5EF4-FFF2-40B4-BE49-F238E27FC236}">
                <a16:creationId xmlns:a16="http://schemas.microsoft.com/office/drawing/2014/main" id="{DD03B0FA-2D11-4725-8B9D-4A9503777873}"/>
              </a:ext>
            </a:extLst>
          </p:cNvPr>
          <p:cNvGraphicFramePr>
            <a:graphicFrameLocks/>
          </p:cNvGraphicFramePr>
          <p:nvPr/>
        </p:nvGraphicFramePr>
        <p:xfrm>
          <a:off x="5003800" y="3860800"/>
          <a:ext cx="1152525" cy="792163"/>
        </p:xfrm>
        <a:graphic>
          <a:graphicData uri="http://schemas.openxmlformats.org/presentationml/2006/ole">
            <mc:AlternateContent xmlns:mc="http://schemas.openxmlformats.org/markup-compatibility/2006">
              <mc:Choice xmlns:v="urn:schemas-microsoft-com:vml" Requires="v">
                <p:oleObj spid="_x0000_s48156" name="Equation" r:id="rId10" imgW="1066800" imgH="787400" progId="Equation.DSMT4">
                  <p:embed/>
                </p:oleObj>
              </mc:Choice>
              <mc:Fallback>
                <p:oleObj name="Equation" r:id="rId10" imgW="1066800" imgH="787400" progId="Equation.DSMT4">
                  <p:embed/>
                  <p:pic>
                    <p:nvPicPr>
                      <p:cNvPr id="0" name="Object 1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3800" y="3860800"/>
                        <a:ext cx="11525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0" name="Text Box 20">
            <a:extLst>
              <a:ext uri="{FF2B5EF4-FFF2-40B4-BE49-F238E27FC236}">
                <a16:creationId xmlns:a16="http://schemas.microsoft.com/office/drawing/2014/main" id="{CB8E7B75-5278-4813-B508-2FDD1FB8CB6D}"/>
              </a:ext>
            </a:extLst>
          </p:cNvPr>
          <p:cNvSpPr txBox="1">
            <a:spLocks noChangeArrowheads="1"/>
          </p:cNvSpPr>
          <p:nvPr/>
        </p:nvSpPr>
        <p:spPr bwMode="auto">
          <a:xfrm>
            <a:off x="1357313" y="3000375"/>
            <a:ext cx="928687" cy="519113"/>
          </a:xfrm>
          <a:prstGeom prst="rect">
            <a:avLst/>
          </a:prstGeom>
          <a:noFill/>
          <a:ln w="9525">
            <a:noFill/>
            <a:miter lim="800000"/>
            <a:headEnd/>
            <a:tailEnd/>
          </a:ln>
          <a:effectLst/>
        </p:spPr>
        <p:txBody>
          <a:bodyPr>
            <a:spAutoFit/>
          </a:bodyPr>
          <a:lstStyle/>
          <a:p>
            <a:pPr eaLnBrk="1" hangingPunct="1">
              <a:defRPr/>
            </a:pPr>
            <a:r>
              <a:rPr lang="zh-CN" altLang="en-US">
                <a:solidFill>
                  <a:schemeClr val="tx2"/>
                </a:solidFill>
                <a:latin typeface="+mn-ea"/>
                <a:ea typeface="+mn-ea"/>
                <a:cs typeface="+mn-cs"/>
              </a:rPr>
              <a:t>即：</a:t>
            </a:r>
            <a:endParaRPr lang="zh-CN" altLang="en-US" b="0">
              <a:solidFill>
                <a:schemeClr val="tx2"/>
              </a:solidFill>
              <a:latin typeface="+mn-ea"/>
              <a:ea typeface="+mn-ea"/>
              <a:cs typeface="+mn-cs"/>
            </a:endParaRPr>
          </a:p>
        </p:txBody>
      </p:sp>
      <p:graphicFrame>
        <p:nvGraphicFramePr>
          <p:cNvPr id="71704" name="Object 24">
            <a:extLst>
              <a:ext uri="{FF2B5EF4-FFF2-40B4-BE49-F238E27FC236}">
                <a16:creationId xmlns:a16="http://schemas.microsoft.com/office/drawing/2014/main" id="{8DB09537-644F-4BE1-99FA-B33536A629E6}"/>
              </a:ext>
            </a:extLst>
          </p:cNvPr>
          <p:cNvGraphicFramePr>
            <a:graphicFrameLocks noChangeAspect="1"/>
          </p:cNvGraphicFramePr>
          <p:nvPr/>
        </p:nvGraphicFramePr>
        <p:xfrm>
          <a:off x="2428875" y="5572125"/>
          <a:ext cx="3571875" cy="868363"/>
        </p:xfrm>
        <a:graphic>
          <a:graphicData uri="http://schemas.openxmlformats.org/presentationml/2006/ole">
            <mc:AlternateContent xmlns:mc="http://schemas.openxmlformats.org/markup-compatibility/2006">
              <mc:Choice xmlns:v="urn:schemas-microsoft-com:vml" Requires="v">
                <p:oleObj spid="_x0000_s48157" name="Equation" r:id="rId12" imgW="3175000" imgH="787400" progId="Equation.DSMT4">
                  <p:embed/>
                </p:oleObj>
              </mc:Choice>
              <mc:Fallback>
                <p:oleObj name="Equation" r:id="rId12" imgW="3175000" imgH="787400" progId="Equation.DSMT4">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8875" y="5572125"/>
                        <a:ext cx="3571875" cy="868363"/>
                      </a:xfrm>
                      <a:prstGeom prst="rect">
                        <a:avLst/>
                      </a:prstGeom>
                      <a:solidFill>
                        <a:srgbClr val="FFFF99"/>
                      </a:solidFill>
                      <a:ln w="28575">
                        <a:solidFill>
                          <a:srgbClr val="990033"/>
                        </a:solidFill>
                        <a:miter lim="800000"/>
                        <a:headEnd/>
                        <a:tailEnd/>
                      </a:ln>
                    </p:spPr>
                  </p:pic>
                </p:oleObj>
              </mc:Fallback>
            </mc:AlternateContent>
          </a:graphicData>
        </a:graphic>
      </p:graphicFrame>
      <p:sp>
        <p:nvSpPr>
          <p:cNvPr id="48137" name="Text Box 40">
            <a:extLst>
              <a:ext uri="{FF2B5EF4-FFF2-40B4-BE49-F238E27FC236}">
                <a16:creationId xmlns:a16="http://schemas.microsoft.com/office/drawing/2014/main" id="{9818A00A-78F0-4972-93F6-EECC1D3E2692}"/>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34</a:t>
            </a:r>
            <a:endParaRPr lang="en-US" altLang="zh-CN" sz="2800">
              <a:solidFill>
                <a:schemeClr val="tx2"/>
              </a:solidFill>
              <a:latin typeface="楷体_GB2312"/>
              <a:ea typeface="楷体_GB2312"/>
            </a:endParaRPr>
          </a:p>
        </p:txBody>
      </p:sp>
      <p:grpSp>
        <p:nvGrpSpPr>
          <p:cNvPr id="2" name="组合 20">
            <a:extLst>
              <a:ext uri="{FF2B5EF4-FFF2-40B4-BE49-F238E27FC236}">
                <a16:creationId xmlns:a16="http://schemas.microsoft.com/office/drawing/2014/main" id="{A832E38B-59EB-4408-A8D7-0E39422E68F8}"/>
              </a:ext>
            </a:extLst>
          </p:cNvPr>
          <p:cNvGrpSpPr>
            <a:grpSpLocks/>
          </p:cNvGrpSpPr>
          <p:nvPr/>
        </p:nvGrpSpPr>
        <p:grpSpPr bwMode="auto">
          <a:xfrm>
            <a:off x="2295525" y="285750"/>
            <a:ext cx="4822825" cy="928688"/>
            <a:chOff x="1428728" y="214290"/>
            <a:chExt cx="4822843" cy="928694"/>
          </a:xfrm>
        </p:grpSpPr>
        <p:grpSp>
          <p:nvGrpSpPr>
            <p:cNvPr id="48141" name="组合 18">
              <a:extLst>
                <a:ext uri="{FF2B5EF4-FFF2-40B4-BE49-F238E27FC236}">
                  <a16:creationId xmlns:a16="http://schemas.microsoft.com/office/drawing/2014/main" id="{88E2D64E-0F78-445A-9EBB-ACD0C69C4CF9}"/>
                </a:ext>
              </a:extLst>
            </p:cNvPr>
            <p:cNvGrpSpPr>
              <a:grpSpLocks/>
            </p:cNvGrpSpPr>
            <p:nvPr/>
          </p:nvGrpSpPr>
          <p:grpSpPr bwMode="auto">
            <a:xfrm>
              <a:off x="1428728" y="214290"/>
              <a:ext cx="2406032" cy="928694"/>
              <a:chOff x="6298221" y="1500174"/>
              <a:chExt cx="2406032" cy="928694"/>
            </a:xfrm>
          </p:grpSpPr>
          <p:graphicFrame>
            <p:nvGraphicFramePr>
              <p:cNvPr id="48143" name="Object 41">
                <a:extLst>
                  <a:ext uri="{FF2B5EF4-FFF2-40B4-BE49-F238E27FC236}">
                    <a16:creationId xmlns:a16="http://schemas.microsoft.com/office/drawing/2014/main" id="{29F32697-728F-4481-8B2A-0D9CF6ECB4D7}"/>
                  </a:ext>
                </a:extLst>
              </p:cNvPr>
              <p:cNvGraphicFramePr>
                <a:graphicFrameLocks/>
              </p:cNvGraphicFramePr>
              <p:nvPr/>
            </p:nvGraphicFramePr>
            <p:xfrm>
              <a:off x="6391275" y="1500174"/>
              <a:ext cx="2220913" cy="908064"/>
            </p:xfrm>
            <a:graphic>
              <a:graphicData uri="http://schemas.openxmlformats.org/presentationml/2006/ole">
                <mc:AlternateContent xmlns:mc="http://schemas.openxmlformats.org/markup-compatibility/2006">
                  <mc:Choice xmlns:v="urn:schemas-microsoft-com:vml" Requires="v">
                    <p:oleObj spid="_x0000_s48158" name="Equation" r:id="rId14" imgW="1155199" imgH="406224" progId="Equation.DSMT4">
                      <p:embed/>
                    </p:oleObj>
                  </mc:Choice>
                  <mc:Fallback>
                    <p:oleObj name="Equation" r:id="rId14" imgW="1155199" imgH="406224" progId="Equation.DSMT4">
                      <p:embed/>
                      <p:pic>
                        <p:nvPicPr>
                          <p:cNvPr id="0" name="Object 4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91275" y="1500174"/>
                            <a:ext cx="2220913" cy="908064"/>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sp>
            <p:nvSpPr>
              <p:cNvPr id="48144" name="圆角矩形 17">
                <a:extLst>
                  <a:ext uri="{FF2B5EF4-FFF2-40B4-BE49-F238E27FC236}">
                    <a16:creationId xmlns:a16="http://schemas.microsoft.com/office/drawing/2014/main" id="{906C8A52-E6D8-4BAE-98D2-34FB613432A7}"/>
                  </a:ext>
                </a:extLst>
              </p:cNvPr>
              <p:cNvSpPr>
                <a:spLocks noChangeArrowheads="1"/>
              </p:cNvSpPr>
              <p:nvPr/>
            </p:nvSpPr>
            <p:spPr bwMode="auto">
              <a:xfrm>
                <a:off x="6298221" y="1571636"/>
                <a:ext cx="2406032" cy="857232"/>
              </a:xfrm>
              <a:prstGeom prst="roundRect">
                <a:avLst>
                  <a:gd name="adj" fmla="val 16667"/>
                </a:avLst>
              </a:prstGeom>
              <a:noFill/>
              <a:ln w="381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graphicFrame>
          <p:nvGraphicFramePr>
            <p:cNvPr id="48142" name="Object 42">
              <a:extLst>
                <a:ext uri="{FF2B5EF4-FFF2-40B4-BE49-F238E27FC236}">
                  <a16:creationId xmlns:a16="http://schemas.microsoft.com/office/drawing/2014/main" id="{EE98A289-C038-4742-9B53-8AB42E742BF5}"/>
                </a:ext>
              </a:extLst>
            </p:cNvPr>
            <p:cNvGraphicFramePr>
              <a:graphicFrameLocks noChangeAspect="1"/>
            </p:cNvGraphicFramePr>
            <p:nvPr/>
          </p:nvGraphicFramePr>
          <p:xfrm>
            <a:off x="4143363" y="500042"/>
            <a:ext cx="2108208" cy="388941"/>
          </p:xfrm>
          <a:graphic>
            <a:graphicData uri="http://schemas.openxmlformats.org/presentationml/2006/ole">
              <mc:AlternateContent xmlns:mc="http://schemas.openxmlformats.org/markup-compatibility/2006">
                <mc:Choice xmlns:v="urn:schemas-microsoft-com:vml" Requires="v">
                  <p:oleObj spid="_x0000_s48159" name="Equation" r:id="rId16" imgW="2145369" imgH="393529" progId="Equation.DSMT4">
                    <p:embed/>
                  </p:oleObj>
                </mc:Choice>
                <mc:Fallback>
                  <p:oleObj name="Equation" r:id="rId16" imgW="2145369" imgH="393529" progId="Equation.DSMT4">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3363" y="500042"/>
                          <a:ext cx="2108208" cy="38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03" name="Text Box 23">
            <a:extLst>
              <a:ext uri="{FF2B5EF4-FFF2-40B4-BE49-F238E27FC236}">
                <a16:creationId xmlns:a16="http://schemas.microsoft.com/office/drawing/2014/main" id="{63079498-611F-416B-8AC9-9D157E7DA746}"/>
              </a:ext>
            </a:extLst>
          </p:cNvPr>
          <p:cNvSpPr txBox="1">
            <a:spLocks noChangeArrowheads="1"/>
          </p:cNvSpPr>
          <p:nvPr/>
        </p:nvSpPr>
        <p:spPr bwMode="auto">
          <a:xfrm>
            <a:off x="965200" y="4789488"/>
            <a:ext cx="6704013" cy="523875"/>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mn-ea"/>
                <a:ea typeface="+mn-ea"/>
                <a:cs typeface="+mn-cs"/>
              </a:rPr>
              <a:t>势阱中          电子的波函数：</a:t>
            </a:r>
            <a:endParaRPr lang="zh-CN" altLang="en-US" sz="2400" dirty="0">
              <a:solidFill>
                <a:schemeClr val="tx2"/>
              </a:solidFill>
              <a:latin typeface="+mn-ea"/>
              <a:ea typeface="+mn-ea"/>
              <a:cs typeface="+mn-cs"/>
            </a:endParaRPr>
          </a:p>
        </p:txBody>
      </p:sp>
      <p:graphicFrame>
        <p:nvGraphicFramePr>
          <p:cNvPr id="18" name="Object 14">
            <a:extLst>
              <a:ext uri="{FF2B5EF4-FFF2-40B4-BE49-F238E27FC236}">
                <a16:creationId xmlns:a16="http://schemas.microsoft.com/office/drawing/2014/main" id="{63880AB3-56C0-4A91-A2EC-D5BF98D844CE}"/>
              </a:ext>
            </a:extLst>
          </p:cNvPr>
          <p:cNvGraphicFramePr>
            <a:graphicFrameLocks/>
          </p:cNvGraphicFramePr>
          <p:nvPr/>
        </p:nvGraphicFramePr>
        <p:xfrm>
          <a:off x="2295525" y="4813300"/>
          <a:ext cx="1543050" cy="500063"/>
        </p:xfrm>
        <a:graphic>
          <a:graphicData uri="http://schemas.openxmlformats.org/presentationml/2006/ole">
            <mc:AlternateContent xmlns:mc="http://schemas.openxmlformats.org/markup-compatibility/2006">
              <mc:Choice xmlns:v="urn:schemas-microsoft-com:vml" Requires="v">
                <p:oleObj spid="_x0000_s48160" name="Equation" r:id="rId18" imgW="685800" imgH="203200" progId="Equation.DSMT4">
                  <p:embed/>
                </p:oleObj>
              </mc:Choice>
              <mc:Fallback>
                <p:oleObj name="Equation" r:id="rId18" imgW="685800" imgH="203200" progId="Equation.DSMT4">
                  <p:embed/>
                  <p:pic>
                    <p:nvPicPr>
                      <p:cNvPr id="0" name="Object 1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95525" y="4813300"/>
                        <a:ext cx="15430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slide(fromBottom)">
                                      <p:cBhvr>
                                        <p:cTn id="12" dur="500"/>
                                        <p:tgtEl>
                                          <p:spTgt spid="71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blinds(vertical)">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1700"/>
                                        </p:tgtEl>
                                        <p:attrNameLst>
                                          <p:attrName>style.visibility</p:attrName>
                                        </p:attrNameLst>
                                      </p:cBhvr>
                                      <p:to>
                                        <p:strVal val="visible"/>
                                      </p:to>
                                    </p:set>
                                    <p:animEffect transition="in" filter="slide(fromBottom)">
                                      <p:cBhvr>
                                        <p:cTn id="22" dur="500"/>
                                        <p:tgtEl>
                                          <p:spTgt spid="717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71692"/>
                                        </p:tgtEl>
                                        <p:attrNameLst>
                                          <p:attrName>style.visibility</p:attrName>
                                        </p:attrNameLst>
                                      </p:cBhvr>
                                      <p:to>
                                        <p:strVal val="visible"/>
                                      </p:to>
                                    </p:set>
                                    <p:animEffect transition="in" filter="slide(fromLeft)">
                                      <p:cBhvr>
                                        <p:cTn id="27" dur="500"/>
                                        <p:tgtEl>
                                          <p:spTgt spid="71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71693"/>
                                        </p:tgtEl>
                                        <p:attrNameLst>
                                          <p:attrName>style.visibility</p:attrName>
                                        </p:attrNameLst>
                                      </p:cBhvr>
                                      <p:to>
                                        <p:strVal val="visible"/>
                                      </p:to>
                                    </p:set>
                                    <p:anim calcmode="lin" valueType="num">
                                      <p:cBhvr>
                                        <p:cTn id="32" dur="500" fill="hold"/>
                                        <p:tgtEl>
                                          <p:spTgt spid="71693"/>
                                        </p:tgtEl>
                                        <p:attrNameLst>
                                          <p:attrName>ppt_x</p:attrName>
                                        </p:attrNameLst>
                                      </p:cBhvr>
                                      <p:tavLst>
                                        <p:tav tm="0">
                                          <p:val>
                                            <p:strVal val="#ppt_x-#ppt_w/2"/>
                                          </p:val>
                                        </p:tav>
                                        <p:tav tm="100000">
                                          <p:val>
                                            <p:strVal val="#ppt_x"/>
                                          </p:val>
                                        </p:tav>
                                      </p:tavLst>
                                    </p:anim>
                                    <p:anim calcmode="lin" valueType="num">
                                      <p:cBhvr>
                                        <p:cTn id="33" dur="500" fill="hold"/>
                                        <p:tgtEl>
                                          <p:spTgt spid="71693"/>
                                        </p:tgtEl>
                                        <p:attrNameLst>
                                          <p:attrName>ppt_y</p:attrName>
                                        </p:attrNameLst>
                                      </p:cBhvr>
                                      <p:tavLst>
                                        <p:tav tm="0">
                                          <p:val>
                                            <p:strVal val="#ppt_y"/>
                                          </p:val>
                                        </p:tav>
                                        <p:tav tm="100000">
                                          <p:val>
                                            <p:strVal val="#ppt_y"/>
                                          </p:val>
                                        </p:tav>
                                      </p:tavLst>
                                    </p:anim>
                                    <p:anim calcmode="lin" valueType="num">
                                      <p:cBhvr>
                                        <p:cTn id="34" dur="500" fill="hold"/>
                                        <p:tgtEl>
                                          <p:spTgt spid="71693"/>
                                        </p:tgtEl>
                                        <p:attrNameLst>
                                          <p:attrName>ppt_w</p:attrName>
                                        </p:attrNameLst>
                                      </p:cBhvr>
                                      <p:tavLst>
                                        <p:tav tm="0">
                                          <p:val>
                                            <p:fltVal val="0"/>
                                          </p:val>
                                        </p:tav>
                                        <p:tav tm="100000">
                                          <p:val>
                                            <p:strVal val="#ppt_w"/>
                                          </p:val>
                                        </p:tav>
                                      </p:tavLst>
                                    </p:anim>
                                    <p:anim calcmode="lin" valueType="num">
                                      <p:cBhvr>
                                        <p:cTn id="35" dur="500" fill="hold"/>
                                        <p:tgtEl>
                                          <p:spTgt spid="71693"/>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nodeType="clickEffect">
                                  <p:stCondLst>
                                    <p:cond delay="0"/>
                                  </p:stCondLst>
                                  <p:childTnLst>
                                    <p:set>
                                      <p:cBhvr>
                                        <p:cTn id="39" dur="1" fill="hold">
                                          <p:stCondLst>
                                            <p:cond delay="0"/>
                                          </p:stCondLst>
                                        </p:cTn>
                                        <p:tgtEl>
                                          <p:spTgt spid="71694"/>
                                        </p:tgtEl>
                                        <p:attrNameLst>
                                          <p:attrName>style.visibility</p:attrName>
                                        </p:attrNameLst>
                                      </p:cBhvr>
                                      <p:to>
                                        <p:strVal val="visible"/>
                                      </p:to>
                                    </p:set>
                                    <p:anim calcmode="lin" valueType="num">
                                      <p:cBhvr>
                                        <p:cTn id="40" dur="500" fill="hold"/>
                                        <p:tgtEl>
                                          <p:spTgt spid="71694"/>
                                        </p:tgtEl>
                                        <p:attrNameLst>
                                          <p:attrName>ppt_x</p:attrName>
                                        </p:attrNameLst>
                                      </p:cBhvr>
                                      <p:tavLst>
                                        <p:tav tm="0">
                                          <p:val>
                                            <p:strVal val="#ppt_x-#ppt_w/2"/>
                                          </p:val>
                                        </p:tav>
                                        <p:tav tm="100000">
                                          <p:val>
                                            <p:strVal val="#ppt_x"/>
                                          </p:val>
                                        </p:tav>
                                      </p:tavLst>
                                    </p:anim>
                                    <p:anim calcmode="lin" valueType="num">
                                      <p:cBhvr>
                                        <p:cTn id="41" dur="500" fill="hold"/>
                                        <p:tgtEl>
                                          <p:spTgt spid="71694"/>
                                        </p:tgtEl>
                                        <p:attrNameLst>
                                          <p:attrName>ppt_y</p:attrName>
                                        </p:attrNameLst>
                                      </p:cBhvr>
                                      <p:tavLst>
                                        <p:tav tm="0">
                                          <p:val>
                                            <p:strVal val="#ppt_y"/>
                                          </p:val>
                                        </p:tav>
                                        <p:tav tm="100000">
                                          <p:val>
                                            <p:strVal val="#ppt_y"/>
                                          </p:val>
                                        </p:tav>
                                      </p:tavLst>
                                    </p:anim>
                                    <p:anim calcmode="lin" valueType="num">
                                      <p:cBhvr>
                                        <p:cTn id="42" dur="500" fill="hold"/>
                                        <p:tgtEl>
                                          <p:spTgt spid="71694"/>
                                        </p:tgtEl>
                                        <p:attrNameLst>
                                          <p:attrName>ppt_w</p:attrName>
                                        </p:attrNameLst>
                                      </p:cBhvr>
                                      <p:tavLst>
                                        <p:tav tm="0">
                                          <p:val>
                                            <p:fltVal val="0"/>
                                          </p:val>
                                        </p:tav>
                                        <p:tav tm="100000">
                                          <p:val>
                                            <p:strVal val="#ppt_w"/>
                                          </p:val>
                                        </p:tav>
                                      </p:tavLst>
                                    </p:anim>
                                    <p:anim calcmode="lin" valueType="num">
                                      <p:cBhvr>
                                        <p:cTn id="43" dur="500" fill="hold"/>
                                        <p:tgtEl>
                                          <p:spTgt spid="71694"/>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1703"/>
                                        </p:tgtEl>
                                        <p:attrNameLst>
                                          <p:attrName>style.visibility</p:attrName>
                                        </p:attrNameLst>
                                      </p:cBhvr>
                                      <p:to>
                                        <p:strVal val="visible"/>
                                      </p:to>
                                    </p:set>
                                    <p:animEffect transition="in" filter="wipe(down)">
                                      <p:cBhvr>
                                        <p:cTn id="48" dur="500"/>
                                        <p:tgtEl>
                                          <p:spTgt spid="71703"/>
                                        </p:tgtEl>
                                      </p:cBhvr>
                                    </p:animEffect>
                                  </p:childTnLst>
                                </p:cTn>
                              </p:par>
                              <p:par>
                                <p:cTn id="49" presetID="17" presetClass="entr" presetSubtype="8"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ppt_w/2"/>
                                          </p:val>
                                        </p:tav>
                                        <p:tav tm="100000">
                                          <p:val>
                                            <p:strVal val="#ppt_x"/>
                                          </p:val>
                                        </p:tav>
                                      </p:tavLst>
                                    </p:anim>
                                    <p:anim calcmode="lin" valueType="num">
                                      <p:cBhvr>
                                        <p:cTn id="52" dur="500" fill="hold"/>
                                        <p:tgtEl>
                                          <p:spTgt spid="18"/>
                                        </p:tgtEl>
                                        <p:attrNameLst>
                                          <p:attrName>ppt_y</p:attrName>
                                        </p:attrNameLst>
                                      </p:cBhvr>
                                      <p:tavLst>
                                        <p:tav tm="0">
                                          <p:val>
                                            <p:strVal val="#ppt_y"/>
                                          </p:val>
                                        </p:tav>
                                        <p:tav tm="100000">
                                          <p:val>
                                            <p:strVal val="#ppt_y"/>
                                          </p:val>
                                        </p:tav>
                                      </p:tavLst>
                                    </p:anim>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71704"/>
                                        </p:tgtEl>
                                        <p:attrNameLst>
                                          <p:attrName>style.visibility</p:attrName>
                                        </p:attrNameLst>
                                      </p:cBhvr>
                                      <p:to>
                                        <p:strVal val="visible"/>
                                      </p:to>
                                    </p:set>
                                    <p:animEffect transition="in" filter="wipe(left)">
                                      <p:cBhvr>
                                        <p:cTn id="59" dur="500"/>
                                        <p:tgtEl>
                                          <p:spTgt spid="71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9" grpId="0" autoUpdateAnimBg="0"/>
      <p:bldP spid="71700" grpId="0" autoUpdateAnimBg="0"/>
      <p:bldP spid="717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45" name="Text Box 21">
            <a:extLst>
              <a:ext uri="{FF2B5EF4-FFF2-40B4-BE49-F238E27FC236}">
                <a16:creationId xmlns:a16="http://schemas.microsoft.com/office/drawing/2014/main" id="{4FD469B9-168F-4219-A08B-33C58C9B4214}"/>
              </a:ext>
            </a:extLst>
          </p:cNvPr>
          <p:cNvSpPr txBox="1">
            <a:spLocks noChangeArrowheads="1"/>
          </p:cNvSpPr>
          <p:nvPr/>
        </p:nvSpPr>
        <p:spPr bwMode="auto">
          <a:xfrm>
            <a:off x="309563" y="1584325"/>
            <a:ext cx="7934325" cy="955675"/>
          </a:xfrm>
          <a:prstGeom prst="rect">
            <a:avLst/>
          </a:prstGeom>
          <a:noFill/>
          <a:ln w="9525">
            <a:noFill/>
            <a:miter lim="800000"/>
            <a:headEnd/>
            <a:tailEnd/>
          </a:ln>
          <a:effectLst/>
        </p:spPr>
        <p:txBody>
          <a:bodyPr lIns="90000" tIns="46800" rIns="90000" bIns="46800">
            <a:spAutoFit/>
          </a:bodyPr>
          <a:lstStyle/>
          <a:p>
            <a:pPr eaLnBrk="1" hangingPunct="1">
              <a:spcBef>
                <a:spcPct val="50000"/>
              </a:spcBef>
              <a:defRPr/>
            </a:pPr>
            <a:r>
              <a:rPr lang="en-US" altLang="zh-CN" dirty="0">
                <a:solidFill>
                  <a:schemeClr val="tx2"/>
                </a:solidFill>
                <a:latin typeface="Times New Roman" pitchFamily="18" charset="0"/>
                <a:ea typeface="+mn-ea"/>
                <a:cs typeface="Times New Roman" pitchFamily="18" charset="0"/>
              </a:rPr>
              <a:t> </a:t>
            </a:r>
            <a:r>
              <a:rPr lang="en-US" altLang="zh-CN" i="1" dirty="0">
                <a:solidFill>
                  <a:schemeClr val="tx2"/>
                </a:solidFill>
                <a:latin typeface="Times New Roman" pitchFamily="18" charset="0"/>
                <a:ea typeface="+mn-ea"/>
                <a:cs typeface="Times New Roman" pitchFamily="18" charset="0"/>
              </a:rPr>
              <a:t>n</a:t>
            </a:r>
            <a:r>
              <a:rPr lang="zh-CN" altLang="en-US" dirty="0">
                <a:solidFill>
                  <a:schemeClr val="tx2"/>
                </a:solidFill>
                <a:latin typeface="Times New Roman" pitchFamily="18" charset="0"/>
                <a:ea typeface="+mn-ea"/>
                <a:cs typeface="Times New Roman" pitchFamily="18" charset="0"/>
              </a:rPr>
              <a:t>称为</a:t>
            </a:r>
            <a:r>
              <a:rPr lang="zh-CN" altLang="en-US" dirty="0">
                <a:solidFill>
                  <a:srgbClr val="0000CC"/>
                </a:solidFill>
                <a:latin typeface="Times New Roman" pitchFamily="18" charset="0"/>
                <a:ea typeface="+mn-ea"/>
                <a:cs typeface="Times New Roman" pitchFamily="18" charset="0"/>
              </a:rPr>
              <a:t>量子数</a:t>
            </a:r>
            <a:r>
              <a:rPr lang="zh-CN" altLang="en-US" dirty="0">
                <a:solidFill>
                  <a:schemeClr val="tx2"/>
                </a:solidFill>
                <a:latin typeface="Times New Roman" pitchFamily="18" charset="0"/>
                <a:ea typeface="+mn-ea"/>
                <a:cs typeface="Times New Roman" pitchFamily="18" charset="0"/>
              </a:rPr>
              <a:t>，能量由</a:t>
            </a:r>
            <a:r>
              <a:rPr lang="en-US" altLang="zh-CN" i="1" dirty="0">
                <a:solidFill>
                  <a:schemeClr val="tx2"/>
                </a:solidFill>
                <a:latin typeface="Times New Roman" pitchFamily="18" charset="0"/>
                <a:ea typeface="+mn-ea"/>
                <a:cs typeface="Times New Roman" pitchFamily="18" charset="0"/>
              </a:rPr>
              <a:t>n</a:t>
            </a:r>
            <a:r>
              <a:rPr lang="zh-CN" altLang="en-US" dirty="0">
                <a:solidFill>
                  <a:schemeClr val="tx2"/>
                </a:solidFill>
                <a:latin typeface="Times New Roman" pitchFamily="18" charset="0"/>
                <a:ea typeface="+mn-ea"/>
                <a:cs typeface="Times New Roman" pitchFamily="18" charset="0"/>
              </a:rPr>
              <a:t>决定，只能取一系列分立的值</a:t>
            </a:r>
            <a:r>
              <a:rPr lang="en-US" altLang="zh-CN" dirty="0">
                <a:solidFill>
                  <a:schemeClr val="tx2"/>
                </a:solidFill>
                <a:latin typeface="Times New Roman" pitchFamily="18" charset="0"/>
                <a:ea typeface="+mn-ea"/>
                <a:cs typeface="Times New Roman" pitchFamily="18" charset="0"/>
              </a:rPr>
              <a:t>——</a:t>
            </a:r>
            <a:r>
              <a:rPr lang="zh-CN" altLang="en-US" dirty="0">
                <a:solidFill>
                  <a:srgbClr val="0000CC"/>
                </a:solidFill>
                <a:latin typeface="Times New Roman" pitchFamily="18" charset="0"/>
                <a:ea typeface="+mn-ea"/>
                <a:cs typeface="Times New Roman" pitchFamily="18" charset="0"/>
              </a:rPr>
              <a:t>能级</a:t>
            </a:r>
            <a:r>
              <a:rPr lang="zh-CN" altLang="en-US" dirty="0">
                <a:solidFill>
                  <a:schemeClr val="tx2"/>
                </a:solidFill>
                <a:latin typeface="Times New Roman" pitchFamily="18" charset="0"/>
                <a:ea typeface="+mn-ea"/>
                <a:cs typeface="Times New Roman" pitchFamily="18" charset="0"/>
              </a:rPr>
              <a:t>。</a:t>
            </a:r>
          </a:p>
        </p:txBody>
      </p:sp>
      <p:sp>
        <p:nvSpPr>
          <p:cNvPr id="77846" name="Rectangle 22">
            <a:extLst>
              <a:ext uri="{FF2B5EF4-FFF2-40B4-BE49-F238E27FC236}">
                <a16:creationId xmlns:a16="http://schemas.microsoft.com/office/drawing/2014/main" id="{3B5D20D3-D729-469A-9AD5-2146AE7CECDB}"/>
              </a:ext>
            </a:extLst>
          </p:cNvPr>
          <p:cNvSpPr>
            <a:spLocks noChangeArrowheads="1"/>
          </p:cNvSpPr>
          <p:nvPr/>
        </p:nvSpPr>
        <p:spPr bwMode="auto">
          <a:xfrm>
            <a:off x="466725" y="4598988"/>
            <a:ext cx="30956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en-US" altLang="zh-CN" sz="2800" i="1">
                <a:solidFill>
                  <a:schemeClr val="tx2"/>
                </a:solidFill>
                <a:latin typeface="Times New Roman" panose="02020603050405020304" pitchFamily="18" charset="0"/>
                <a:ea typeface="楷体_GB2312"/>
                <a:cs typeface="Times New Roman" panose="02020603050405020304" pitchFamily="18" charset="0"/>
              </a:rPr>
              <a:t>n</a:t>
            </a:r>
            <a:r>
              <a:rPr kumimoji="0" lang="en-US" altLang="zh-CN" sz="2800">
                <a:solidFill>
                  <a:schemeClr val="tx2"/>
                </a:solidFill>
                <a:latin typeface="Times New Roman" panose="02020603050405020304" pitchFamily="18" charset="0"/>
                <a:ea typeface="楷体_GB2312"/>
                <a:cs typeface="Times New Roman" panose="02020603050405020304" pitchFamily="18" charset="0"/>
              </a:rPr>
              <a:t>=1</a:t>
            </a:r>
            <a:r>
              <a:rPr kumimoji="0" lang="zh-CN" altLang="en-US" sz="2800">
                <a:solidFill>
                  <a:schemeClr val="tx2"/>
                </a:solidFill>
                <a:latin typeface="Times New Roman" panose="02020603050405020304" pitchFamily="18" charset="0"/>
                <a:ea typeface="楷体_GB2312"/>
                <a:cs typeface="Times New Roman" panose="02020603050405020304" pitchFamily="18" charset="0"/>
              </a:rPr>
              <a:t>时，能量最小</a:t>
            </a:r>
          </a:p>
        </p:txBody>
      </p:sp>
      <p:graphicFrame>
        <p:nvGraphicFramePr>
          <p:cNvPr id="50188" name="Object 7">
            <a:extLst>
              <a:ext uri="{FF2B5EF4-FFF2-40B4-BE49-F238E27FC236}">
                <a16:creationId xmlns:a16="http://schemas.microsoft.com/office/drawing/2014/main" id="{1A1A35AE-38CF-4F60-A3F4-EEB99B9B0358}"/>
              </a:ext>
            </a:extLst>
          </p:cNvPr>
          <p:cNvGraphicFramePr>
            <a:graphicFrameLocks noChangeAspect="1"/>
          </p:cNvGraphicFramePr>
          <p:nvPr/>
        </p:nvGraphicFramePr>
        <p:xfrm>
          <a:off x="3492500" y="788988"/>
          <a:ext cx="3978275" cy="731837"/>
        </p:xfrm>
        <a:graphic>
          <a:graphicData uri="http://schemas.openxmlformats.org/presentationml/2006/ole">
            <mc:AlternateContent xmlns:mc="http://schemas.openxmlformats.org/markup-compatibility/2006">
              <mc:Choice xmlns:v="urn:schemas-microsoft-com:vml" Requires="v">
                <p:oleObj spid="_x0000_s53262" name="Equation" r:id="rId4" imgW="4114800" imgH="800100" progId="Equation.DSMT4">
                  <p:embed/>
                </p:oleObj>
              </mc:Choice>
              <mc:Fallback>
                <p:oleObj name="Equation" r:id="rId4" imgW="4114800" imgH="8001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788988"/>
                        <a:ext cx="39782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53253" name="Text Box 30">
            <a:extLst>
              <a:ext uri="{FF2B5EF4-FFF2-40B4-BE49-F238E27FC236}">
                <a16:creationId xmlns:a16="http://schemas.microsoft.com/office/drawing/2014/main" id="{A5C3CED1-04D3-4857-B9CA-C54CF70A5430}"/>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35</a:t>
            </a:r>
            <a:endParaRPr lang="en-US" altLang="zh-CN" sz="2800">
              <a:solidFill>
                <a:schemeClr val="tx2"/>
              </a:solidFill>
              <a:latin typeface="楷体_GB2312"/>
              <a:ea typeface="楷体_GB2312"/>
            </a:endParaRPr>
          </a:p>
        </p:txBody>
      </p:sp>
      <p:sp>
        <p:nvSpPr>
          <p:cNvPr id="53254" name="Text Box 11">
            <a:extLst>
              <a:ext uri="{FF2B5EF4-FFF2-40B4-BE49-F238E27FC236}">
                <a16:creationId xmlns:a16="http://schemas.microsoft.com/office/drawing/2014/main" id="{1CAF3379-B94B-4FB4-9EB8-8AC6D020B2C0}"/>
              </a:ext>
            </a:extLst>
          </p:cNvPr>
          <p:cNvSpPr txBox="1">
            <a:spLocks noChangeArrowheads="1"/>
          </p:cNvSpPr>
          <p:nvPr/>
        </p:nvSpPr>
        <p:spPr bwMode="auto">
          <a:xfrm>
            <a:off x="149225" y="115888"/>
            <a:ext cx="6283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FF0000"/>
                </a:solidFill>
                <a:latin typeface="楷体_GB2312"/>
                <a:ea typeface="黑体" panose="02010609060101010101" pitchFamily="49" charset="-122"/>
              </a:rPr>
              <a:t>一维无限深方势阱中粒子运动特点 </a:t>
            </a:r>
          </a:p>
        </p:txBody>
      </p:sp>
      <p:sp>
        <p:nvSpPr>
          <p:cNvPr id="23" name="Text Box 3">
            <a:extLst>
              <a:ext uri="{FF2B5EF4-FFF2-40B4-BE49-F238E27FC236}">
                <a16:creationId xmlns:a16="http://schemas.microsoft.com/office/drawing/2014/main" id="{00987483-874E-481E-ABDC-9ACA6EAED980}"/>
              </a:ext>
            </a:extLst>
          </p:cNvPr>
          <p:cNvSpPr txBox="1">
            <a:spLocks noChangeArrowheads="1"/>
          </p:cNvSpPr>
          <p:nvPr/>
        </p:nvSpPr>
        <p:spPr bwMode="auto">
          <a:xfrm>
            <a:off x="179388" y="860425"/>
            <a:ext cx="3527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楷体_GB2312"/>
              </a:rPr>
              <a:t>1º  </a:t>
            </a:r>
            <a:r>
              <a:rPr lang="zh-CN" altLang="en-US" sz="2800">
                <a:solidFill>
                  <a:srgbClr val="0000CC"/>
                </a:solidFill>
                <a:latin typeface="楷体_GB2312"/>
                <a:ea typeface="楷体_GB2312"/>
              </a:rPr>
              <a:t>能量是量子化的</a:t>
            </a:r>
          </a:p>
        </p:txBody>
      </p:sp>
      <p:sp>
        <p:nvSpPr>
          <p:cNvPr id="24" name="Text Box 12">
            <a:extLst>
              <a:ext uri="{FF2B5EF4-FFF2-40B4-BE49-F238E27FC236}">
                <a16:creationId xmlns:a16="http://schemas.microsoft.com/office/drawing/2014/main" id="{6E7B6623-3CA1-48A9-B9E2-4C645FCC900D}"/>
              </a:ext>
            </a:extLst>
          </p:cNvPr>
          <p:cNvSpPr txBox="1">
            <a:spLocks noChangeArrowheads="1"/>
          </p:cNvSpPr>
          <p:nvPr/>
        </p:nvSpPr>
        <p:spPr bwMode="auto">
          <a:xfrm>
            <a:off x="309563" y="2581275"/>
            <a:ext cx="80930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这是解薛定谔方程得到的必然结果，不是玻尔理论中的人为假设。</a:t>
            </a:r>
          </a:p>
        </p:txBody>
      </p:sp>
      <p:sp>
        <p:nvSpPr>
          <p:cNvPr id="25" name="Text Box 4">
            <a:extLst>
              <a:ext uri="{FF2B5EF4-FFF2-40B4-BE49-F238E27FC236}">
                <a16:creationId xmlns:a16="http://schemas.microsoft.com/office/drawing/2014/main" id="{CF127FEE-12DD-4EC3-A9B1-397E81BCC53E}"/>
              </a:ext>
            </a:extLst>
          </p:cNvPr>
          <p:cNvSpPr txBox="1">
            <a:spLocks noChangeArrowheads="1"/>
          </p:cNvSpPr>
          <p:nvPr/>
        </p:nvSpPr>
        <p:spPr bwMode="auto">
          <a:xfrm>
            <a:off x="173038" y="3792538"/>
            <a:ext cx="8096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2º  </a:t>
            </a:r>
            <a:r>
              <a:rPr lang="zh-CN" altLang="en-US" sz="2800">
                <a:solidFill>
                  <a:schemeClr val="tx2"/>
                </a:solidFill>
                <a:latin typeface="楷体_GB2312"/>
                <a:ea typeface="楷体_GB2312"/>
              </a:rPr>
              <a:t>粒子</a:t>
            </a:r>
            <a:r>
              <a:rPr lang="zh-CN" altLang="en-US" sz="2800">
                <a:solidFill>
                  <a:srgbClr val="0000CC"/>
                </a:solidFill>
                <a:latin typeface="楷体_GB2312"/>
                <a:ea typeface="楷体_GB2312"/>
              </a:rPr>
              <a:t>最低能量</a:t>
            </a:r>
            <a:r>
              <a:rPr lang="zh-CN" altLang="en-US" sz="2800">
                <a:solidFill>
                  <a:schemeClr val="tx2"/>
                </a:solidFill>
                <a:latin typeface="楷体_GB2312"/>
                <a:ea typeface="楷体_GB2312"/>
              </a:rPr>
              <a:t>（即基态的能量）</a:t>
            </a:r>
            <a:r>
              <a:rPr lang="zh-CN" altLang="en-US" sz="2800">
                <a:solidFill>
                  <a:srgbClr val="0000CC"/>
                </a:solidFill>
                <a:latin typeface="楷体_GB2312"/>
                <a:ea typeface="楷体_GB2312"/>
              </a:rPr>
              <a:t>不为零</a:t>
            </a:r>
          </a:p>
        </p:txBody>
      </p:sp>
      <p:sp>
        <p:nvSpPr>
          <p:cNvPr id="22" name="Text Box 28">
            <a:extLst>
              <a:ext uri="{FF2B5EF4-FFF2-40B4-BE49-F238E27FC236}">
                <a16:creationId xmlns:a16="http://schemas.microsoft.com/office/drawing/2014/main" id="{95E9CC2F-8916-4C82-8108-D5A289421BD8}"/>
              </a:ext>
            </a:extLst>
          </p:cNvPr>
          <p:cNvSpPr txBox="1">
            <a:spLocks noChangeArrowheads="1"/>
          </p:cNvSpPr>
          <p:nvPr/>
        </p:nvSpPr>
        <p:spPr bwMode="auto">
          <a:xfrm>
            <a:off x="395288" y="5445125"/>
            <a:ext cx="80645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cs typeface="Times New Roman" panose="02020603050405020304" pitchFamily="18" charset="0"/>
              </a:rPr>
              <a:t>上式表明，势阱</a:t>
            </a:r>
            <a:r>
              <a:rPr lang="zh-CN" altLang="en-US" sz="2800">
                <a:solidFill>
                  <a:srgbClr val="0000CC"/>
                </a:solidFill>
                <a:latin typeface="Times New Roman" panose="02020603050405020304" pitchFamily="18" charset="0"/>
                <a:ea typeface="楷体_GB2312"/>
                <a:cs typeface="Times New Roman" panose="02020603050405020304" pitchFamily="18" charset="0"/>
              </a:rPr>
              <a:t>宽度</a:t>
            </a:r>
            <a:r>
              <a:rPr lang="en-US" altLang="zh-CN" sz="2800" i="1">
                <a:solidFill>
                  <a:srgbClr val="0000CC"/>
                </a:solidFill>
                <a:latin typeface="Times New Roman" panose="02020603050405020304" pitchFamily="18" charset="0"/>
                <a:ea typeface="楷体_GB2312"/>
                <a:cs typeface="Times New Roman" panose="02020603050405020304" pitchFamily="18" charset="0"/>
              </a:rPr>
              <a:t>a </a:t>
            </a:r>
            <a:r>
              <a:rPr lang="zh-CN" altLang="en-US" sz="2800">
                <a:solidFill>
                  <a:srgbClr val="0000CC"/>
                </a:solidFill>
                <a:latin typeface="Times New Roman" panose="02020603050405020304" pitchFamily="18" charset="0"/>
                <a:ea typeface="楷体_GB2312"/>
                <a:cs typeface="Times New Roman" panose="02020603050405020304" pitchFamily="18" charset="0"/>
              </a:rPr>
              <a:t>越小</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i="1">
                <a:solidFill>
                  <a:srgbClr val="0000CC"/>
                </a:solidFill>
                <a:latin typeface="Times New Roman" panose="02020603050405020304" pitchFamily="18" charset="0"/>
                <a:ea typeface="楷体_GB2312"/>
                <a:cs typeface="Times New Roman" panose="02020603050405020304" pitchFamily="18" charset="0"/>
              </a:rPr>
              <a:t>E</a:t>
            </a:r>
            <a:r>
              <a:rPr lang="en-US" altLang="zh-CN" sz="2800" baseline="-25000">
                <a:solidFill>
                  <a:srgbClr val="0000CC"/>
                </a:solidFill>
                <a:latin typeface="Times New Roman" panose="02020603050405020304" pitchFamily="18" charset="0"/>
                <a:ea typeface="楷体_GB2312"/>
                <a:cs typeface="Times New Roman" panose="02020603050405020304" pitchFamily="18" charset="0"/>
              </a:rPr>
              <a:t>1</a:t>
            </a:r>
            <a:r>
              <a:rPr lang="en-US" altLang="zh-CN" sz="2800">
                <a:solidFill>
                  <a:srgbClr val="0000CC"/>
                </a:solidFill>
                <a:latin typeface="Times New Roman" panose="02020603050405020304" pitchFamily="18" charset="0"/>
                <a:ea typeface="楷体_GB2312"/>
                <a:cs typeface="Times New Roman" panose="02020603050405020304" pitchFamily="18" charset="0"/>
              </a:rPr>
              <a:t> </a:t>
            </a:r>
            <a:r>
              <a:rPr lang="zh-CN" altLang="en-US" sz="2800">
                <a:solidFill>
                  <a:srgbClr val="0000CC"/>
                </a:solidFill>
                <a:latin typeface="Times New Roman" panose="02020603050405020304" pitchFamily="18" charset="0"/>
                <a:ea typeface="楷体_GB2312"/>
                <a:cs typeface="Times New Roman" panose="02020603050405020304" pitchFamily="18" charset="0"/>
              </a:rPr>
              <a:t>越大</a:t>
            </a:r>
            <a:r>
              <a:rPr lang="zh-CN" altLang="en-US" sz="2800">
                <a:solidFill>
                  <a:schemeClr val="tx2"/>
                </a:solidFill>
                <a:latin typeface="Times New Roman" panose="02020603050405020304" pitchFamily="18" charset="0"/>
                <a:ea typeface="楷体_GB2312"/>
                <a:cs typeface="Times New Roman" panose="02020603050405020304" pitchFamily="18" charset="0"/>
              </a:rPr>
              <a:t>，粒子运动就越剧烈。</a:t>
            </a:r>
          </a:p>
        </p:txBody>
      </p:sp>
      <p:graphicFrame>
        <p:nvGraphicFramePr>
          <p:cNvPr id="12" name="Object 7">
            <a:extLst>
              <a:ext uri="{FF2B5EF4-FFF2-40B4-BE49-F238E27FC236}">
                <a16:creationId xmlns:a16="http://schemas.microsoft.com/office/drawing/2014/main" id="{F57C243C-15C4-4FA0-AB80-CA26B4A653AB}"/>
              </a:ext>
            </a:extLst>
          </p:cNvPr>
          <p:cNvGraphicFramePr>
            <a:graphicFrameLocks noChangeAspect="1"/>
          </p:cNvGraphicFramePr>
          <p:nvPr/>
        </p:nvGraphicFramePr>
        <p:xfrm>
          <a:off x="3492500" y="4514850"/>
          <a:ext cx="1755775" cy="731838"/>
        </p:xfrm>
        <a:graphic>
          <a:graphicData uri="http://schemas.openxmlformats.org/presentationml/2006/ole">
            <mc:AlternateContent xmlns:mc="http://schemas.openxmlformats.org/markup-compatibility/2006">
              <mc:Choice xmlns:v="urn:schemas-microsoft-com:vml" Requires="v">
                <p:oleObj spid="_x0000_s53263" name="Equation" r:id="rId6" imgW="1816100" imgH="800100" progId="Equation.DSMT4">
                  <p:embed/>
                </p:oleObj>
              </mc:Choice>
              <mc:Fallback>
                <p:oleObj name="Equation" r:id="rId6" imgW="1816100" imgH="8001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4514850"/>
                        <a:ext cx="17557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0188"/>
                                        </p:tgtEl>
                                        <p:attrNameLst>
                                          <p:attrName>style.visibility</p:attrName>
                                        </p:attrNameLst>
                                      </p:cBhvr>
                                      <p:to>
                                        <p:strVal val="visible"/>
                                      </p:to>
                                    </p:set>
                                    <p:animEffect transition="in" filter="wipe(left)">
                                      <p:cBhvr>
                                        <p:cTn id="11" dur="500"/>
                                        <p:tgtEl>
                                          <p:spTgt spid="501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7845"/>
                                        </p:tgtEl>
                                        <p:attrNameLst>
                                          <p:attrName>style.visibility</p:attrName>
                                        </p:attrNameLst>
                                      </p:cBhvr>
                                      <p:to>
                                        <p:strVal val="visible"/>
                                      </p:to>
                                    </p:set>
                                    <p:animEffect transition="in" filter="blinds(horizontal)">
                                      <p:cBhvr>
                                        <p:cTn id="16" dur="500"/>
                                        <p:tgtEl>
                                          <p:spTgt spid="778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vertical)">
                                      <p:cBhvr>
                                        <p:cTn id="21" dur="500"/>
                                        <p:tgtEl>
                                          <p:spTgt spid="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slide(fromBottom)">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7846"/>
                                        </p:tgtEl>
                                        <p:attrNameLst>
                                          <p:attrName>style.visibility</p:attrName>
                                        </p:attrNameLst>
                                      </p:cBhvr>
                                      <p:to>
                                        <p:strVal val="visible"/>
                                      </p:to>
                                    </p:set>
                                    <p:animEffect transition="in" filter="blinds(horizontal)">
                                      <p:cBhvr>
                                        <p:cTn id="31" dur="500"/>
                                        <p:tgtEl>
                                          <p:spTgt spid="778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vertic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5" grpId="0"/>
      <p:bldP spid="77846" grpId="0"/>
      <p:bldP spid="23" grpId="0" autoUpdateAnimBg="0"/>
      <p:bldP spid="24" grpId="0" autoUpdateAnimBg="0"/>
      <p:bldP spid="25" grpId="0" autoUpdateAnimBg="0"/>
      <p:bldP spid="2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A45D62A8-EA9F-4E13-894C-96278C78800F}"/>
              </a:ext>
            </a:extLst>
          </p:cNvPr>
          <p:cNvSpPr txBox="1">
            <a:spLocks noChangeArrowheads="1"/>
          </p:cNvSpPr>
          <p:nvPr/>
        </p:nvSpPr>
        <p:spPr bwMode="auto">
          <a:xfrm>
            <a:off x="107950" y="473075"/>
            <a:ext cx="5657850" cy="523875"/>
          </a:xfrm>
          <a:prstGeom prst="rect">
            <a:avLst/>
          </a:prstGeom>
          <a:noFill/>
          <a:ln w="9525">
            <a:noFill/>
            <a:miter lim="800000"/>
            <a:headEnd/>
            <a:tailEnd/>
          </a:ln>
          <a:effectLst/>
        </p:spPr>
        <p:txBody>
          <a:bodyPr>
            <a:spAutoFit/>
          </a:bodyPr>
          <a:lstStyle/>
          <a:p>
            <a:pPr eaLnBrk="1" hangingPunct="1">
              <a:defRPr/>
            </a:pPr>
            <a:r>
              <a:rPr lang="en-US" altLang="zh-CN" dirty="0">
                <a:solidFill>
                  <a:schemeClr val="tx2"/>
                </a:solidFill>
                <a:latin typeface="楷体_GB2312" pitchFamily="49" charset="-122"/>
                <a:ea typeface="楷体_GB2312" pitchFamily="49" charset="-122"/>
                <a:cs typeface="+mn-cs"/>
              </a:rPr>
              <a:t>3º</a:t>
            </a:r>
            <a:r>
              <a:rPr lang="zh-CN" altLang="en-US" dirty="0">
                <a:solidFill>
                  <a:schemeClr val="tx2"/>
                </a:solidFill>
                <a:latin typeface="+mn-ea"/>
                <a:ea typeface="+mn-ea"/>
                <a:cs typeface="+mn-cs"/>
              </a:rPr>
              <a:t>电子在势阱中各个定态的波函数</a:t>
            </a:r>
            <a:r>
              <a:rPr lang="en-US" altLang="zh-CN" dirty="0">
                <a:solidFill>
                  <a:schemeClr val="tx2"/>
                </a:solidFill>
                <a:latin typeface="+mn-ea"/>
                <a:ea typeface="+mn-ea"/>
                <a:cs typeface="+mn-cs"/>
              </a:rPr>
              <a:t>:</a:t>
            </a:r>
            <a:endParaRPr lang="zh-CN" altLang="en-US" dirty="0">
              <a:solidFill>
                <a:schemeClr val="tx2"/>
              </a:solidFill>
              <a:latin typeface="+mn-ea"/>
              <a:ea typeface="+mn-ea"/>
              <a:cs typeface="+mn-cs"/>
            </a:endParaRPr>
          </a:p>
        </p:txBody>
      </p:sp>
      <p:graphicFrame>
        <p:nvGraphicFramePr>
          <p:cNvPr id="79875" name="Object 3">
            <a:extLst>
              <a:ext uri="{FF2B5EF4-FFF2-40B4-BE49-F238E27FC236}">
                <a16:creationId xmlns:a16="http://schemas.microsoft.com/office/drawing/2014/main" id="{9A39381D-4FF0-44E0-97ED-72E8C48CCCC8}"/>
              </a:ext>
            </a:extLst>
          </p:cNvPr>
          <p:cNvGraphicFramePr>
            <a:graphicFrameLocks noChangeAspect="1"/>
          </p:cNvGraphicFramePr>
          <p:nvPr/>
        </p:nvGraphicFramePr>
        <p:xfrm>
          <a:off x="3406775" y="5394325"/>
          <a:ext cx="2143125" cy="706438"/>
        </p:xfrm>
        <a:graphic>
          <a:graphicData uri="http://schemas.openxmlformats.org/presentationml/2006/ole">
            <mc:AlternateContent xmlns:mc="http://schemas.openxmlformats.org/markup-compatibility/2006">
              <mc:Choice xmlns:v="urn:schemas-microsoft-com:vml" Requires="v">
                <p:oleObj spid="_x0000_s55401" name="Equation" r:id="rId4" imgW="2679700" imgH="787400" progId="Equation.DSMT4">
                  <p:embed/>
                </p:oleObj>
              </mc:Choice>
              <mc:Fallback>
                <p:oleObj name="Equation" r:id="rId4" imgW="2679700" imgH="7874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775" y="5394325"/>
                        <a:ext cx="21431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6" name="Object 4">
            <a:extLst>
              <a:ext uri="{FF2B5EF4-FFF2-40B4-BE49-F238E27FC236}">
                <a16:creationId xmlns:a16="http://schemas.microsoft.com/office/drawing/2014/main" id="{43064EB8-FAA9-4C83-904E-729CF3019C4E}"/>
              </a:ext>
            </a:extLst>
          </p:cNvPr>
          <p:cNvGraphicFramePr>
            <a:graphicFrameLocks noChangeAspect="1"/>
          </p:cNvGraphicFramePr>
          <p:nvPr/>
        </p:nvGraphicFramePr>
        <p:xfrm>
          <a:off x="3429000" y="4484688"/>
          <a:ext cx="2143125" cy="698500"/>
        </p:xfrm>
        <a:graphic>
          <a:graphicData uri="http://schemas.openxmlformats.org/presentationml/2006/ole">
            <mc:AlternateContent xmlns:mc="http://schemas.openxmlformats.org/markup-compatibility/2006">
              <mc:Choice xmlns:v="urn:schemas-microsoft-com:vml" Requires="v">
                <p:oleObj spid="_x0000_s55402" name="Equation" r:id="rId6" imgW="2882900" imgH="787400" progId="Equation.DSMT4">
                  <p:embed/>
                </p:oleObj>
              </mc:Choice>
              <mc:Fallback>
                <p:oleObj name="Equation" r:id="rId6" imgW="2882900" imgH="7874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4484688"/>
                        <a:ext cx="21431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7" name="Object 5">
            <a:extLst>
              <a:ext uri="{FF2B5EF4-FFF2-40B4-BE49-F238E27FC236}">
                <a16:creationId xmlns:a16="http://schemas.microsoft.com/office/drawing/2014/main" id="{00632E66-2CFD-496C-8849-AE657947A9F2}"/>
              </a:ext>
            </a:extLst>
          </p:cNvPr>
          <p:cNvGraphicFramePr>
            <a:graphicFrameLocks noChangeAspect="1"/>
          </p:cNvGraphicFramePr>
          <p:nvPr/>
        </p:nvGraphicFramePr>
        <p:xfrm>
          <a:off x="3429000" y="3344863"/>
          <a:ext cx="2112963" cy="687387"/>
        </p:xfrm>
        <a:graphic>
          <a:graphicData uri="http://schemas.openxmlformats.org/presentationml/2006/ole">
            <mc:AlternateContent xmlns:mc="http://schemas.openxmlformats.org/markup-compatibility/2006">
              <mc:Choice xmlns:v="urn:schemas-microsoft-com:vml" Requires="v">
                <p:oleObj spid="_x0000_s55403" name="Equation" r:id="rId8" imgW="2882900" imgH="787400" progId="Equation.DSMT4">
                  <p:embed/>
                </p:oleObj>
              </mc:Choice>
              <mc:Fallback>
                <p:oleObj name="Equation" r:id="rId8" imgW="2882900" imgH="787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3344863"/>
                        <a:ext cx="2112963"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6">
            <a:extLst>
              <a:ext uri="{FF2B5EF4-FFF2-40B4-BE49-F238E27FC236}">
                <a16:creationId xmlns:a16="http://schemas.microsoft.com/office/drawing/2014/main" id="{4A85F4E7-9F9F-4E29-A8A9-3396C2D58BD6}"/>
              </a:ext>
            </a:extLst>
          </p:cNvPr>
          <p:cNvGraphicFramePr>
            <a:graphicFrameLocks/>
          </p:cNvGraphicFramePr>
          <p:nvPr/>
        </p:nvGraphicFramePr>
        <p:xfrm>
          <a:off x="5813425" y="328613"/>
          <a:ext cx="3295650" cy="795337"/>
        </p:xfrm>
        <a:graphic>
          <a:graphicData uri="http://schemas.openxmlformats.org/presentationml/2006/ole">
            <mc:AlternateContent xmlns:mc="http://schemas.openxmlformats.org/markup-compatibility/2006">
              <mc:Choice xmlns:v="urn:schemas-microsoft-com:vml" Requires="v">
                <p:oleObj spid="_x0000_s55404" name="Equation" r:id="rId10" imgW="3314700" imgH="787400" progId="Equation.DSMT4">
                  <p:embed/>
                </p:oleObj>
              </mc:Choice>
              <mc:Fallback>
                <p:oleObj name="Equation" r:id="rId10" imgW="3314700" imgH="787400" progId="Equation.DSMT4">
                  <p:embed/>
                  <p:pic>
                    <p:nvPicPr>
                      <p:cNvPr id="0" name="Object 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3425" y="328613"/>
                        <a:ext cx="329565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9" name="Line 7">
            <a:extLst>
              <a:ext uri="{FF2B5EF4-FFF2-40B4-BE49-F238E27FC236}">
                <a16:creationId xmlns:a16="http://schemas.microsoft.com/office/drawing/2014/main" id="{940521B2-96A3-4480-95ED-0083F094F56C}"/>
              </a:ext>
            </a:extLst>
          </p:cNvPr>
          <p:cNvSpPr>
            <a:spLocks noChangeShapeType="1"/>
          </p:cNvSpPr>
          <p:nvPr/>
        </p:nvSpPr>
        <p:spPr bwMode="auto">
          <a:xfrm>
            <a:off x="1089025" y="1303338"/>
            <a:ext cx="0" cy="4746625"/>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0" name="Line 8">
            <a:extLst>
              <a:ext uri="{FF2B5EF4-FFF2-40B4-BE49-F238E27FC236}">
                <a16:creationId xmlns:a16="http://schemas.microsoft.com/office/drawing/2014/main" id="{94002D40-79C7-4DE8-BE78-BD9B390C69C9}"/>
              </a:ext>
            </a:extLst>
          </p:cNvPr>
          <p:cNvSpPr>
            <a:spLocks noChangeShapeType="1"/>
          </p:cNvSpPr>
          <p:nvPr/>
        </p:nvSpPr>
        <p:spPr bwMode="auto">
          <a:xfrm>
            <a:off x="3111500" y="1328738"/>
            <a:ext cx="0" cy="474662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1" name="Line 9">
            <a:extLst>
              <a:ext uri="{FF2B5EF4-FFF2-40B4-BE49-F238E27FC236}">
                <a16:creationId xmlns:a16="http://schemas.microsoft.com/office/drawing/2014/main" id="{36DB6762-8B6A-4E97-B0C1-8484E68179C5}"/>
              </a:ext>
            </a:extLst>
          </p:cNvPr>
          <p:cNvSpPr>
            <a:spLocks noChangeShapeType="1"/>
          </p:cNvSpPr>
          <p:nvPr/>
        </p:nvSpPr>
        <p:spPr bwMode="auto">
          <a:xfrm>
            <a:off x="1089025" y="2335213"/>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2" name="Line 10">
            <a:extLst>
              <a:ext uri="{FF2B5EF4-FFF2-40B4-BE49-F238E27FC236}">
                <a16:creationId xmlns:a16="http://schemas.microsoft.com/office/drawing/2014/main" id="{26D94E34-6F86-48B3-BD36-F91107FDCCF6}"/>
              </a:ext>
            </a:extLst>
          </p:cNvPr>
          <p:cNvSpPr>
            <a:spLocks noChangeShapeType="1"/>
          </p:cNvSpPr>
          <p:nvPr/>
        </p:nvSpPr>
        <p:spPr bwMode="auto">
          <a:xfrm>
            <a:off x="1089025" y="3808413"/>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3" name="Line 11">
            <a:extLst>
              <a:ext uri="{FF2B5EF4-FFF2-40B4-BE49-F238E27FC236}">
                <a16:creationId xmlns:a16="http://schemas.microsoft.com/office/drawing/2014/main" id="{384314F5-BB4B-4E2D-87ED-EA23BC8EDAC8}"/>
              </a:ext>
            </a:extLst>
          </p:cNvPr>
          <p:cNvSpPr>
            <a:spLocks noChangeShapeType="1"/>
          </p:cNvSpPr>
          <p:nvPr/>
        </p:nvSpPr>
        <p:spPr bwMode="auto">
          <a:xfrm>
            <a:off x="1089025" y="5024438"/>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12">
            <a:extLst>
              <a:ext uri="{FF2B5EF4-FFF2-40B4-BE49-F238E27FC236}">
                <a16:creationId xmlns:a16="http://schemas.microsoft.com/office/drawing/2014/main" id="{EFBF3BA2-4BEF-49DD-94D8-9C0C5CA130A7}"/>
              </a:ext>
            </a:extLst>
          </p:cNvPr>
          <p:cNvSpPr>
            <a:spLocks noChangeShapeType="1"/>
          </p:cNvSpPr>
          <p:nvPr/>
        </p:nvSpPr>
        <p:spPr bwMode="auto">
          <a:xfrm>
            <a:off x="1089025" y="5843588"/>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13">
            <a:extLst>
              <a:ext uri="{FF2B5EF4-FFF2-40B4-BE49-F238E27FC236}">
                <a16:creationId xmlns:a16="http://schemas.microsoft.com/office/drawing/2014/main" id="{6CB07CF8-9A7F-4CF0-B452-4447C0FECD7D}"/>
              </a:ext>
            </a:extLst>
          </p:cNvPr>
          <p:cNvSpPr>
            <a:spLocks noChangeShapeType="1"/>
          </p:cNvSpPr>
          <p:nvPr/>
        </p:nvSpPr>
        <p:spPr bwMode="auto">
          <a:xfrm>
            <a:off x="1089025" y="6049963"/>
            <a:ext cx="2555875" cy="3175"/>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Freeform 14">
            <a:extLst>
              <a:ext uri="{FF2B5EF4-FFF2-40B4-BE49-F238E27FC236}">
                <a16:creationId xmlns:a16="http://schemas.microsoft.com/office/drawing/2014/main" id="{669ACA9B-413F-48CB-81A5-8D4FF7E57A0B}"/>
              </a:ext>
            </a:extLst>
          </p:cNvPr>
          <p:cNvSpPr>
            <a:spLocks/>
          </p:cNvSpPr>
          <p:nvPr/>
        </p:nvSpPr>
        <p:spPr bwMode="auto">
          <a:xfrm>
            <a:off x="1089025" y="1785938"/>
            <a:ext cx="1993900" cy="1042987"/>
          </a:xfrm>
          <a:custGeom>
            <a:avLst/>
            <a:gdLst>
              <a:gd name="T0" fmla="*/ 0 w 1392"/>
              <a:gd name="T1" fmla="*/ 2147483646 h 728"/>
              <a:gd name="T2" fmla="*/ 2147483646 w 1392"/>
              <a:gd name="T3" fmla="*/ 2147483646 h 728"/>
              <a:gd name="T4" fmla="*/ 2147483646 w 1392"/>
              <a:gd name="T5" fmla="*/ 2147483646 h 728"/>
              <a:gd name="T6" fmla="*/ 2147483646 w 1392"/>
              <a:gd name="T7" fmla="*/ 2147483646 h 728"/>
              <a:gd name="T8" fmla="*/ 2147483646 w 1392"/>
              <a:gd name="T9" fmla="*/ 2147483646 h 728"/>
              <a:gd name="T10" fmla="*/ 2147483646 w 1392"/>
              <a:gd name="T11" fmla="*/ 2147483646 h 728"/>
              <a:gd name="T12" fmla="*/ 0 60000 65536"/>
              <a:gd name="T13" fmla="*/ 0 60000 65536"/>
              <a:gd name="T14" fmla="*/ 0 60000 65536"/>
              <a:gd name="T15" fmla="*/ 0 60000 65536"/>
              <a:gd name="T16" fmla="*/ 0 60000 65536"/>
              <a:gd name="T17" fmla="*/ 0 60000 65536"/>
              <a:gd name="T18" fmla="*/ 0 w 1392"/>
              <a:gd name="T19" fmla="*/ 0 h 728"/>
              <a:gd name="T20" fmla="*/ 1392 w 1392"/>
              <a:gd name="T21" fmla="*/ 728 h 728"/>
            </a:gdLst>
            <a:ahLst/>
            <a:cxnLst>
              <a:cxn ang="T12">
                <a:pos x="T0" y="T1"/>
              </a:cxn>
              <a:cxn ang="T13">
                <a:pos x="T2" y="T3"/>
              </a:cxn>
              <a:cxn ang="T14">
                <a:pos x="T4" y="T5"/>
              </a:cxn>
              <a:cxn ang="T15">
                <a:pos x="T6" y="T7"/>
              </a:cxn>
              <a:cxn ang="T16">
                <a:pos x="T8" y="T9"/>
              </a:cxn>
              <a:cxn ang="T17">
                <a:pos x="T10" y="T11"/>
              </a:cxn>
            </a:cxnLst>
            <a:rect l="T18" t="T19" r="T20" b="T21"/>
            <a:pathLst>
              <a:path w="1392" h="728">
                <a:moveTo>
                  <a:pt x="0" y="384"/>
                </a:moveTo>
                <a:cubicBezTo>
                  <a:pt x="76" y="192"/>
                  <a:pt x="152" y="0"/>
                  <a:pt x="240" y="48"/>
                </a:cubicBezTo>
                <a:cubicBezTo>
                  <a:pt x="328" y="96"/>
                  <a:pt x="424" y="672"/>
                  <a:pt x="528" y="672"/>
                </a:cubicBezTo>
                <a:cubicBezTo>
                  <a:pt x="632" y="672"/>
                  <a:pt x="760" y="48"/>
                  <a:pt x="864" y="48"/>
                </a:cubicBezTo>
                <a:cubicBezTo>
                  <a:pt x="968" y="48"/>
                  <a:pt x="1064" y="616"/>
                  <a:pt x="1152" y="672"/>
                </a:cubicBezTo>
                <a:cubicBezTo>
                  <a:pt x="1240" y="728"/>
                  <a:pt x="1352" y="432"/>
                  <a:pt x="1392" y="3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7" name="Freeform 15">
            <a:extLst>
              <a:ext uri="{FF2B5EF4-FFF2-40B4-BE49-F238E27FC236}">
                <a16:creationId xmlns:a16="http://schemas.microsoft.com/office/drawing/2014/main" id="{D5D18BAA-D083-494C-BFEB-9B1D05225997}"/>
              </a:ext>
            </a:extLst>
          </p:cNvPr>
          <p:cNvSpPr>
            <a:spLocks/>
          </p:cNvSpPr>
          <p:nvPr/>
        </p:nvSpPr>
        <p:spPr bwMode="auto">
          <a:xfrm>
            <a:off x="1089025" y="3519488"/>
            <a:ext cx="1993900" cy="552450"/>
          </a:xfrm>
          <a:custGeom>
            <a:avLst/>
            <a:gdLst>
              <a:gd name="T0" fmla="*/ 0 w 1392"/>
              <a:gd name="T1" fmla="*/ 2147483646 h 386"/>
              <a:gd name="T2" fmla="*/ 2147483646 w 1392"/>
              <a:gd name="T3" fmla="*/ 2147483646 h 386"/>
              <a:gd name="T4" fmla="*/ 2147483646 w 1392"/>
              <a:gd name="T5" fmla="*/ 2147483646 h 386"/>
              <a:gd name="T6" fmla="*/ 2147483646 w 1392"/>
              <a:gd name="T7" fmla="*/ 2147483646 h 386"/>
              <a:gd name="T8" fmla="*/ 2147483646 w 1392"/>
              <a:gd name="T9" fmla="*/ 2147483646 h 386"/>
              <a:gd name="T10" fmla="*/ 0 60000 65536"/>
              <a:gd name="T11" fmla="*/ 0 60000 65536"/>
              <a:gd name="T12" fmla="*/ 0 60000 65536"/>
              <a:gd name="T13" fmla="*/ 0 60000 65536"/>
              <a:gd name="T14" fmla="*/ 0 60000 65536"/>
              <a:gd name="T15" fmla="*/ 0 w 1392"/>
              <a:gd name="T16" fmla="*/ 0 h 386"/>
              <a:gd name="T17" fmla="*/ 1392 w 1392"/>
              <a:gd name="T18" fmla="*/ 386 h 386"/>
            </a:gdLst>
            <a:ahLst/>
            <a:cxnLst>
              <a:cxn ang="T10">
                <a:pos x="T0" y="T1"/>
              </a:cxn>
              <a:cxn ang="T11">
                <a:pos x="T2" y="T3"/>
              </a:cxn>
              <a:cxn ang="T12">
                <a:pos x="T4" y="T5"/>
              </a:cxn>
              <a:cxn ang="T13">
                <a:pos x="T6" y="T7"/>
              </a:cxn>
              <a:cxn ang="T14">
                <a:pos x="T8" y="T9"/>
              </a:cxn>
            </a:cxnLst>
            <a:rect l="T15" t="T16" r="T17" b="T18"/>
            <a:pathLst>
              <a:path w="1392" h="386">
                <a:moveTo>
                  <a:pt x="0" y="202"/>
                </a:moveTo>
                <a:cubicBezTo>
                  <a:pt x="42" y="173"/>
                  <a:pt x="139" y="0"/>
                  <a:pt x="254" y="30"/>
                </a:cubicBezTo>
                <a:cubicBezTo>
                  <a:pt x="369" y="60"/>
                  <a:pt x="542" y="376"/>
                  <a:pt x="693" y="381"/>
                </a:cubicBezTo>
                <a:cubicBezTo>
                  <a:pt x="844" y="386"/>
                  <a:pt x="1044" y="89"/>
                  <a:pt x="1161" y="59"/>
                </a:cubicBezTo>
                <a:cubicBezTo>
                  <a:pt x="1278" y="29"/>
                  <a:pt x="1344" y="172"/>
                  <a:pt x="1392" y="20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8" name="Freeform 16">
            <a:extLst>
              <a:ext uri="{FF2B5EF4-FFF2-40B4-BE49-F238E27FC236}">
                <a16:creationId xmlns:a16="http://schemas.microsoft.com/office/drawing/2014/main" id="{29A2B6EB-D50B-4DAA-BEEB-73CF2FEE5A45}"/>
              </a:ext>
            </a:extLst>
          </p:cNvPr>
          <p:cNvSpPr>
            <a:spLocks/>
          </p:cNvSpPr>
          <p:nvPr/>
        </p:nvSpPr>
        <p:spPr bwMode="auto">
          <a:xfrm>
            <a:off x="1089025" y="4679950"/>
            <a:ext cx="1993900" cy="611188"/>
          </a:xfrm>
          <a:custGeom>
            <a:avLst/>
            <a:gdLst>
              <a:gd name="T0" fmla="*/ 0 w 1392"/>
              <a:gd name="T1" fmla="*/ 2147483646 h 427"/>
              <a:gd name="T2" fmla="*/ 2147483646 w 1392"/>
              <a:gd name="T3" fmla="*/ 2147483646 h 427"/>
              <a:gd name="T4" fmla="*/ 2147483646 w 1392"/>
              <a:gd name="T5" fmla="*/ 2147483646 h 427"/>
              <a:gd name="T6" fmla="*/ 2147483646 w 1392"/>
              <a:gd name="T7" fmla="*/ 2147483646 h 427"/>
              <a:gd name="T8" fmla="*/ 0 60000 65536"/>
              <a:gd name="T9" fmla="*/ 0 60000 65536"/>
              <a:gd name="T10" fmla="*/ 0 60000 65536"/>
              <a:gd name="T11" fmla="*/ 0 60000 65536"/>
              <a:gd name="T12" fmla="*/ 0 w 1392"/>
              <a:gd name="T13" fmla="*/ 0 h 427"/>
              <a:gd name="T14" fmla="*/ 1392 w 1392"/>
              <a:gd name="T15" fmla="*/ 427 h 427"/>
            </a:gdLst>
            <a:ahLst/>
            <a:cxnLst>
              <a:cxn ang="T8">
                <a:pos x="T0" y="T1"/>
              </a:cxn>
              <a:cxn ang="T9">
                <a:pos x="T2" y="T3"/>
              </a:cxn>
              <a:cxn ang="T10">
                <a:pos x="T4" y="T5"/>
              </a:cxn>
              <a:cxn ang="T11">
                <a:pos x="T6" y="T7"/>
              </a:cxn>
            </a:cxnLst>
            <a:rect l="T12" t="T13" r="T14" b="T15"/>
            <a:pathLst>
              <a:path w="1392" h="427">
                <a:moveTo>
                  <a:pt x="0" y="210"/>
                </a:moveTo>
                <a:cubicBezTo>
                  <a:pt x="67" y="180"/>
                  <a:pt x="236" y="0"/>
                  <a:pt x="400" y="31"/>
                </a:cubicBezTo>
                <a:cubicBezTo>
                  <a:pt x="564" y="62"/>
                  <a:pt x="820" y="367"/>
                  <a:pt x="985" y="397"/>
                </a:cubicBezTo>
                <a:cubicBezTo>
                  <a:pt x="1150" y="427"/>
                  <a:pt x="1307" y="249"/>
                  <a:pt x="1392" y="21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9" name="Freeform 17">
            <a:extLst>
              <a:ext uri="{FF2B5EF4-FFF2-40B4-BE49-F238E27FC236}">
                <a16:creationId xmlns:a16="http://schemas.microsoft.com/office/drawing/2014/main" id="{130BDED1-E4D9-4E22-B1C3-33DC57FB6C35}"/>
              </a:ext>
            </a:extLst>
          </p:cNvPr>
          <p:cNvSpPr>
            <a:spLocks/>
          </p:cNvSpPr>
          <p:nvPr/>
        </p:nvSpPr>
        <p:spPr bwMode="auto">
          <a:xfrm>
            <a:off x="1089025" y="5567363"/>
            <a:ext cx="1993900" cy="276225"/>
          </a:xfrm>
          <a:custGeom>
            <a:avLst/>
            <a:gdLst>
              <a:gd name="T0" fmla="*/ 0 w 1392"/>
              <a:gd name="T1" fmla="*/ 2147483646 h 192"/>
              <a:gd name="T2" fmla="*/ 2147483646 w 1392"/>
              <a:gd name="T3" fmla="*/ 0 h 192"/>
              <a:gd name="T4" fmla="*/ 2147483646 w 1392"/>
              <a:gd name="T5" fmla="*/ 2147483646 h 192"/>
              <a:gd name="T6" fmla="*/ 0 60000 65536"/>
              <a:gd name="T7" fmla="*/ 0 60000 65536"/>
              <a:gd name="T8" fmla="*/ 0 60000 65536"/>
              <a:gd name="T9" fmla="*/ 0 w 1392"/>
              <a:gd name="T10" fmla="*/ 0 h 192"/>
              <a:gd name="T11" fmla="*/ 1392 w 1392"/>
              <a:gd name="T12" fmla="*/ 192 h 192"/>
            </a:gdLst>
            <a:ahLst/>
            <a:cxnLst>
              <a:cxn ang="T6">
                <a:pos x="T0" y="T1"/>
              </a:cxn>
              <a:cxn ang="T7">
                <a:pos x="T2" y="T3"/>
              </a:cxn>
              <a:cxn ang="T8">
                <a:pos x="T4" y="T5"/>
              </a:cxn>
            </a:cxnLst>
            <a:rect l="T9" t="T10" r="T11" b="T12"/>
            <a:pathLst>
              <a:path w="1392" h="192">
                <a:moveTo>
                  <a:pt x="0" y="192"/>
                </a:moveTo>
                <a:cubicBezTo>
                  <a:pt x="244" y="96"/>
                  <a:pt x="488" y="0"/>
                  <a:pt x="720" y="0"/>
                </a:cubicBezTo>
                <a:cubicBezTo>
                  <a:pt x="952" y="0"/>
                  <a:pt x="1172" y="96"/>
                  <a:pt x="1392" y="19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91" name="Text Box 19">
            <a:extLst>
              <a:ext uri="{FF2B5EF4-FFF2-40B4-BE49-F238E27FC236}">
                <a16:creationId xmlns:a16="http://schemas.microsoft.com/office/drawing/2014/main" id="{878CD31C-9EF7-41AD-B829-3477681353F0}"/>
              </a:ext>
            </a:extLst>
          </p:cNvPr>
          <p:cNvSpPr txBox="1">
            <a:spLocks noChangeArrowheads="1"/>
          </p:cNvSpPr>
          <p:nvPr/>
        </p:nvSpPr>
        <p:spPr bwMode="auto">
          <a:xfrm>
            <a:off x="901700" y="597217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o</a:t>
            </a:r>
          </a:p>
        </p:txBody>
      </p:sp>
      <p:sp>
        <p:nvSpPr>
          <p:cNvPr id="79899" name="Freeform 27">
            <a:extLst>
              <a:ext uri="{FF2B5EF4-FFF2-40B4-BE49-F238E27FC236}">
                <a16:creationId xmlns:a16="http://schemas.microsoft.com/office/drawing/2014/main" id="{EE82F697-22EC-4DC7-B0F1-906D2DC6E3E6}"/>
              </a:ext>
            </a:extLst>
          </p:cNvPr>
          <p:cNvSpPr>
            <a:spLocks/>
          </p:cNvSpPr>
          <p:nvPr/>
        </p:nvSpPr>
        <p:spPr bwMode="auto">
          <a:xfrm>
            <a:off x="6019800" y="3254375"/>
            <a:ext cx="2133600" cy="608013"/>
          </a:xfrm>
          <a:custGeom>
            <a:avLst/>
            <a:gdLst>
              <a:gd name="T0" fmla="*/ 0 w 1536"/>
              <a:gd name="T1" fmla="*/ 2147483646 h 383"/>
              <a:gd name="T2" fmla="*/ 2147483646 w 1536"/>
              <a:gd name="T3" fmla="*/ 2147483646 h 383"/>
              <a:gd name="T4" fmla="*/ 2147483646 w 1536"/>
              <a:gd name="T5" fmla="*/ 2147483646 h 383"/>
              <a:gd name="T6" fmla="*/ 2147483646 w 1536"/>
              <a:gd name="T7" fmla="*/ 2147483646 h 383"/>
              <a:gd name="T8" fmla="*/ 2147483646 w 1536"/>
              <a:gd name="T9" fmla="*/ 2147483646 h 383"/>
              <a:gd name="T10" fmla="*/ 2147483646 w 1536"/>
              <a:gd name="T11" fmla="*/ 2147483646 h 383"/>
              <a:gd name="T12" fmla="*/ 2147483646 w 1536"/>
              <a:gd name="T13" fmla="*/ 2147483646 h 383"/>
              <a:gd name="T14" fmla="*/ 0 60000 65536"/>
              <a:gd name="T15" fmla="*/ 0 60000 65536"/>
              <a:gd name="T16" fmla="*/ 0 60000 65536"/>
              <a:gd name="T17" fmla="*/ 0 60000 65536"/>
              <a:gd name="T18" fmla="*/ 0 60000 65536"/>
              <a:gd name="T19" fmla="*/ 0 60000 65536"/>
              <a:gd name="T20" fmla="*/ 0 60000 65536"/>
              <a:gd name="T21" fmla="*/ 0 w 1536"/>
              <a:gd name="T22" fmla="*/ 0 h 383"/>
              <a:gd name="T23" fmla="*/ 1536 w 1536"/>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6" h="383">
                <a:moveTo>
                  <a:pt x="0" y="376"/>
                </a:moveTo>
                <a:cubicBezTo>
                  <a:pt x="38" y="314"/>
                  <a:pt x="146" y="0"/>
                  <a:pt x="231" y="1"/>
                </a:cubicBezTo>
                <a:cubicBezTo>
                  <a:pt x="316" y="2"/>
                  <a:pt x="420" y="381"/>
                  <a:pt x="510" y="382"/>
                </a:cubicBezTo>
                <a:cubicBezTo>
                  <a:pt x="600" y="383"/>
                  <a:pt x="672" y="10"/>
                  <a:pt x="774" y="10"/>
                </a:cubicBezTo>
                <a:cubicBezTo>
                  <a:pt x="876" y="10"/>
                  <a:pt x="969" y="362"/>
                  <a:pt x="1056" y="364"/>
                </a:cubicBezTo>
                <a:cubicBezTo>
                  <a:pt x="1143" y="366"/>
                  <a:pt x="1240" y="14"/>
                  <a:pt x="1320" y="16"/>
                </a:cubicBezTo>
                <a:cubicBezTo>
                  <a:pt x="1400" y="18"/>
                  <a:pt x="1491" y="301"/>
                  <a:pt x="1536" y="376"/>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9900" name="Object 28">
            <a:extLst>
              <a:ext uri="{FF2B5EF4-FFF2-40B4-BE49-F238E27FC236}">
                <a16:creationId xmlns:a16="http://schemas.microsoft.com/office/drawing/2014/main" id="{CD407762-1C76-4D90-A4C0-9E8BD887CBF4}"/>
              </a:ext>
            </a:extLst>
          </p:cNvPr>
          <p:cNvGraphicFramePr>
            <a:graphicFrameLocks noChangeAspect="1"/>
          </p:cNvGraphicFramePr>
          <p:nvPr/>
        </p:nvGraphicFramePr>
        <p:xfrm>
          <a:off x="1673225" y="3489325"/>
          <a:ext cx="735013" cy="300038"/>
        </p:xfrm>
        <a:graphic>
          <a:graphicData uri="http://schemas.openxmlformats.org/presentationml/2006/ole">
            <mc:AlternateContent xmlns:mc="http://schemas.openxmlformats.org/markup-compatibility/2006">
              <mc:Choice xmlns:v="urn:schemas-microsoft-com:vml" Requires="v">
                <p:oleObj spid="_x0000_s55405" name="Equation" r:id="rId12" imgW="774364" imgH="317362" progId="Equation.DSMT4">
                  <p:embed/>
                </p:oleObj>
              </mc:Choice>
              <mc:Fallback>
                <p:oleObj name="Equation" r:id="rId12" imgW="774364" imgH="317362" progId="Equation.DSMT4">
                  <p:embed/>
                  <p:pic>
                    <p:nvPicPr>
                      <p:cNvPr id="0"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3225" y="3489325"/>
                        <a:ext cx="735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01" name="Freeform 29">
            <a:extLst>
              <a:ext uri="{FF2B5EF4-FFF2-40B4-BE49-F238E27FC236}">
                <a16:creationId xmlns:a16="http://schemas.microsoft.com/office/drawing/2014/main" id="{94D52726-DA11-4AE6-8F16-5FFFEDD48603}"/>
              </a:ext>
            </a:extLst>
          </p:cNvPr>
          <p:cNvSpPr>
            <a:spLocks/>
          </p:cNvSpPr>
          <p:nvPr/>
        </p:nvSpPr>
        <p:spPr bwMode="auto">
          <a:xfrm>
            <a:off x="6019800" y="1633538"/>
            <a:ext cx="2133600" cy="717550"/>
          </a:xfrm>
          <a:custGeom>
            <a:avLst/>
            <a:gdLst>
              <a:gd name="T0" fmla="*/ 0 w 1968"/>
              <a:gd name="T1" fmla="*/ 2147483646 h 356"/>
              <a:gd name="T2" fmla="*/ 2147483646 w 1968"/>
              <a:gd name="T3" fmla="*/ 0 h 356"/>
              <a:gd name="T4" fmla="*/ 2147483646 w 1968"/>
              <a:gd name="T5" fmla="*/ 2147483646 h 356"/>
              <a:gd name="T6" fmla="*/ 2147483646 w 1968"/>
              <a:gd name="T7" fmla="*/ 2147483646 h 356"/>
              <a:gd name="T8" fmla="*/ 2147483646 w 1968"/>
              <a:gd name="T9" fmla="*/ 2147483646 h 356"/>
              <a:gd name="T10" fmla="*/ 2147483646 w 1968"/>
              <a:gd name="T11" fmla="*/ 2147483646 h 356"/>
              <a:gd name="T12" fmla="*/ 2147483646 w 1968"/>
              <a:gd name="T13" fmla="*/ 2147483646 h 356"/>
              <a:gd name="T14" fmla="*/ 2147483646 w 1968"/>
              <a:gd name="T15" fmla="*/ 2147483646 h 356"/>
              <a:gd name="T16" fmla="*/ 2147483646 w 1968"/>
              <a:gd name="T17" fmla="*/ 2147483646 h 3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8"/>
              <a:gd name="T28" fmla="*/ 0 h 356"/>
              <a:gd name="T29" fmla="*/ 1968 w 1968"/>
              <a:gd name="T30" fmla="*/ 356 h 3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8" h="356">
                <a:moveTo>
                  <a:pt x="0" y="354"/>
                </a:moveTo>
                <a:cubicBezTo>
                  <a:pt x="38" y="295"/>
                  <a:pt x="148" y="0"/>
                  <a:pt x="228" y="0"/>
                </a:cubicBezTo>
                <a:cubicBezTo>
                  <a:pt x="308" y="0"/>
                  <a:pt x="395" y="352"/>
                  <a:pt x="480" y="354"/>
                </a:cubicBezTo>
                <a:cubicBezTo>
                  <a:pt x="565" y="356"/>
                  <a:pt x="649" y="12"/>
                  <a:pt x="738" y="12"/>
                </a:cubicBezTo>
                <a:cubicBezTo>
                  <a:pt x="827" y="12"/>
                  <a:pt x="922" y="353"/>
                  <a:pt x="1014" y="354"/>
                </a:cubicBezTo>
                <a:cubicBezTo>
                  <a:pt x="1106" y="355"/>
                  <a:pt x="1203" y="18"/>
                  <a:pt x="1290" y="18"/>
                </a:cubicBezTo>
                <a:cubicBezTo>
                  <a:pt x="1377" y="18"/>
                  <a:pt x="1455" y="354"/>
                  <a:pt x="1536" y="354"/>
                </a:cubicBezTo>
                <a:cubicBezTo>
                  <a:pt x="1617" y="354"/>
                  <a:pt x="1704" y="18"/>
                  <a:pt x="1776" y="18"/>
                </a:cubicBezTo>
                <a:cubicBezTo>
                  <a:pt x="1848" y="18"/>
                  <a:pt x="1908" y="186"/>
                  <a:pt x="1968" y="354"/>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9902" name="Object 30">
            <a:extLst>
              <a:ext uri="{FF2B5EF4-FFF2-40B4-BE49-F238E27FC236}">
                <a16:creationId xmlns:a16="http://schemas.microsoft.com/office/drawing/2014/main" id="{2F048097-BE99-4D84-98CF-392FE7065E0C}"/>
              </a:ext>
            </a:extLst>
          </p:cNvPr>
          <p:cNvGraphicFramePr>
            <a:graphicFrameLocks noChangeAspect="1"/>
          </p:cNvGraphicFramePr>
          <p:nvPr/>
        </p:nvGraphicFramePr>
        <p:xfrm>
          <a:off x="1687513" y="2043113"/>
          <a:ext cx="720725" cy="293687"/>
        </p:xfrm>
        <a:graphic>
          <a:graphicData uri="http://schemas.openxmlformats.org/presentationml/2006/ole">
            <mc:AlternateContent xmlns:mc="http://schemas.openxmlformats.org/markup-compatibility/2006">
              <mc:Choice xmlns:v="urn:schemas-microsoft-com:vml" Requires="v">
                <p:oleObj spid="_x0000_s55406" name="Equation" r:id="rId14" imgW="774364" imgH="317362" progId="Equation.DSMT4">
                  <p:embed/>
                </p:oleObj>
              </mc:Choice>
              <mc:Fallback>
                <p:oleObj name="Equation" r:id="rId14" imgW="774364" imgH="317362" progId="Equation.DSMT4">
                  <p:embed/>
                  <p:pic>
                    <p:nvPicPr>
                      <p:cNvPr id="0"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7513" y="2043113"/>
                        <a:ext cx="7207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03" name="Freeform 31">
            <a:extLst>
              <a:ext uri="{FF2B5EF4-FFF2-40B4-BE49-F238E27FC236}">
                <a16:creationId xmlns:a16="http://schemas.microsoft.com/office/drawing/2014/main" id="{E2BF68AD-DB4F-4A40-9749-25F3C6538483}"/>
              </a:ext>
            </a:extLst>
          </p:cNvPr>
          <p:cNvSpPr>
            <a:spLocks/>
          </p:cNvSpPr>
          <p:nvPr/>
        </p:nvSpPr>
        <p:spPr bwMode="auto">
          <a:xfrm>
            <a:off x="6019800" y="4452938"/>
            <a:ext cx="2133600" cy="609600"/>
          </a:xfrm>
          <a:custGeom>
            <a:avLst/>
            <a:gdLst>
              <a:gd name="T0" fmla="*/ 0 w 1468"/>
              <a:gd name="T1" fmla="*/ 2147483646 h 403"/>
              <a:gd name="T2" fmla="*/ 2147483646 w 1468"/>
              <a:gd name="T3" fmla="*/ 2147483646 h 403"/>
              <a:gd name="T4" fmla="*/ 2147483646 w 1468"/>
              <a:gd name="T5" fmla="*/ 2147483646 h 403"/>
              <a:gd name="T6" fmla="*/ 2147483646 w 1468"/>
              <a:gd name="T7" fmla="*/ 2147483646 h 403"/>
              <a:gd name="T8" fmla="*/ 2147483646 w 1468"/>
              <a:gd name="T9" fmla="*/ 2147483646 h 403"/>
              <a:gd name="T10" fmla="*/ 0 60000 65536"/>
              <a:gd name="T11" fmla="*/ 0 60000 65536"/>
              <a:gd name="T12" fmla="*/ 0 60000 65536"/>
              <a:gd name="T13" fmla="*/ 0 60000 65536"/>
              <a:gd name="T14" fmla="*/ 0 60000 65536"/>
              <a:gd name="T15" fmla="*/ 0 w 1468"/>
              <a:gd name="T16" fmla="*/ 0 h 403"/>
              <a:gd name="T17" fmla="*/ 1468 w 1468"/>
              <a:gd name="T18" fmla="*/ 403 h 403"/>
            </a:gdLst>
            <a:ahLst/>
            <a:cxnLst>
              <a:cxn ang="T10">
                <a:pos x="T0" y="T1"/>
              </a:cxn>
              <a:cxn ang="T11">
                <a:pos x="T2" y="T3"/>
              </a:cxn>
              <a:cxn ang="T12">
                <a:pos x="T4" y="T5"/>
              </a:cxn>
              <a:cxn ang="T13">
                <a:pos x="T6" y="T7"/>
              </a:cxn>
              <a:cxn ang="T14">
                <a:pos x="T8" y="T9"/>
              </a:cxn>
            </a:cxnLst>
            <a:rect l="T15" t="T16" r="T17" b="T18"/>
            <a:pathLst>
              <a:path w="1468" h="403">
                <a:moveTo>
                  <a:pt x="0" y="403"/>
                </a:moveTo>
                <a:cubicBezTo>
                  <a:pt x="57" y="336"/>
                  <a:pt x="218" y="4"/>
                  <a:pt x="340" y="2"/>
                </a:cubicBezTo>
                <a:cubicBezTo>
                  <a:pt x="462" y="0"/>
                  <a:pt x="597" y="391"/>
                  <a:pt x="730" y="392"/>
                </a:cubicBezTo>
                <a:cubicBezTo>
                  <a:pt x="863" y="393"/>
                  <a:pt x="1018" y="7"/>
                  <a:pt x="1141" y="8"/>
                </a:cubicBezTo>
                <a:cubicBezTo>
                  <a:pt x="1264" y="9"/>
                  <a:pt x="1400" y="317"/>
                  <a:pt x="1468" y="398"/>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9904" name="Object 32">
            <a:extLst>
              <a:ext uri="{FF2B5EF4-FFF2-40B4-BE49-F238E27FC236}">
                <a16:creationId xmlns:a16="http://schemas.microsoft.com/office/drawing/2014/main" id="{E5F4433C-0A92-4DFF-B2C5-DD2CF5AC1A5C}"/>
              </a:ext>
            </a:extLst>
          </p:cNvPr>
          <p:cNvGraphicFramePr>
            <a:graphicFrameLocks noChangeAspect="1"/>
          </p:cNvGraphicFramePr>
          <p:nvPr/>
        </p:nvGraphicFramePr>
        <p:xfrm>
          <a:off x="1758950" y="4714875"/>
          <a:ext cx="703263" cy="285750"/>
        </p:xfrm>
        <a:graphic>
          <a:graphicData uri="http://schemas.openxmlformats.org/presentationml/2006/ole">
            <mc:AlternateContent xmlns:mc="http://schemas.openxmlformats.org/markup-compatibility/2006">
              <mc:Choice xmlns:v="urn:schemas-microsoft-com:vml" Requires="v">
                <p:oleObj spid="_x0000_s55407" name="Equation" r:id="rId16" imgW="774364" imgH="317362" progId="Equation.DSMT4">
                  <p:embed/>
                </p:oleObj>
              </mc:Choice>
              <mc:Fallback>
                <p:oleObj name="Equation" r:id="rId16" imgW="774364" imgH="317362" progId="Equation.DSMT4">
                  <p:embed/>
                  <p:pic>
                    <p:nvPicPr>
                      <p:cNvPr id="0"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8950" y="4714875"/>
                        <a:ext cx="7032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05" name="Freeform 33">
            <a:extLst>
              <a:ext uri="{FF2B5EF4-FFF2-40B4-BE49-F238E27FC236}">
                <a16:creationId xmlns:a16="http://schemas.microsoft.com/office/drawing/2014/main" id="{7D51C3F6-9345-4BB5-B76B-392FCB968E50}"/>
              </a:ext>
            </a:extLst>
          </p:cNvPr>
          <p:cNvSpPr>
            <a:spLocks/>
          </p:cNvSpPr>
          <p:nvPr/>
        </p:nvSpPr>
        <p:spPr bwMode="auto">
          <a:xfrm>
            <a:off x="6019800" y="5311775"/>
            <a:ext cx="2133600" cy="588963"/>
          </a:xfrm>
          <a:custGeom>
            <a:avLst/>
            <a:gdLst>
              <a:gd name="T0" fmla="*/ 0 w 1445"/>
              <a:gd name="T1" fmla="*/ 2147483646 h 396"/>
              <a:gd name="T2" fmla="*/ 2147483646 w 1445"/>
              <a:gd name="T3" fmla="*/ 2147483646 h 396"/>
              <a:gd name="T4" fmla="*/ 2147483646 w 1445"/>
              <a:gd name="T5" fmla="*/ 2147483646 h 396"/>
              <a:gd name="T6" fmla="*/ 0 60000 65536"/>
              <a:gd name="T7" fmla="*/ 0 60000 65536"/>
              <a:gd name="T8" fmla="*/ 0 60000 65536"/>
              <a:gd name="T9" fmla="*/ 0 w 1445"/>
              <a:gd name="T10" fmla="*/ 0 h 396"/>
              <a:gd name="T11" fmla="*/ 1445 w 1445"/>
              <a:gd name="T12" fmla="*/ 396 h 396"/>
            </a:gdLst>
            <a:ahLst/>
            <a:cxnLst>
              <a:cxn ang="T6">
                <a:pos x="T0" y="T1"/>
              </a:cxn>
              <a:cxn ang="T7">
                <a:pos x="T2" y="T3"/>
              </a:cxn>
              <a:cxn ang="T8">
                <a:pos x="T4" y="T5"/>
              </a:cxn>
            </a:cxnLst>
            <a:rect l="T9" t="T10" r="T11" b="T12"/>
            <a:pathLst>
              <a:path w="1445" h="396">
                <a:moveTo>
                  <a:pt x="0" y="392"/>
                </a:moveTo>
                <a:cubicBezTo>
                  <a:pt x="121" y="327"/>
                  <a:pt x="487" y="0"/>
                  <a:pt x="728" y="1"/>
                </a:cubicBezTo>
                <a:cubicBezTo>
                  <a:pt x="969" y="2"/>
                  <a:pt x="1296" y="314"/>
                  <a:pt x="1445" y="396"/>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9906" name="Object 34">
            <a:extLst>
              <a:ext uri="{FF2B5EF4-FFF2-40B4-BE49-F238E27FC236}">
                <a16:creationId xmlns:a16="http://schemas.microsoft.com/office/drawing/2014/main" id="{DED734BE-BFA1-4AA8-BF30-72ECFF76130D}"/>
              </a:ext>
            </a:extLst>
          </p:cNvPr>
          <p:cNvGraphicFramePr>
            <a:graphicFrameLocks noChangeAspect="1"/>
          </p:cNvGraphicFramePr>
          <p:nvPr/>
        </p:nvGraphicFramePr>
        <p:xfrm>
          <a:off x="1770063" y="5568950"/>
          <a:ext cx="709612" cy="296863"/>
        </p:xfrm>
        <a:graphic>
          <a:graphicData uri="http://schemas.openxmlformats.org/presentationml/2006/ole">
            <mc:AlternateContent xmlns:mc="http://schemas.openxmlformats.org/markup-compatibility/2006">
              <mc:Choice xmlns:v="urn:schemas-microsoft-com:vml" Requires="v">
                <p:oleObj spid="_x0000_s55408" name="Equation" r:id="rId18" imgW="748975" imgH="317362" progId="Equation.DSMT4">
                  <p:embed/>
                </p:oleObj>
              </mc:Choice>
              <mc:Fallback>
                <p:oleObj name="Equation" r:id="rId18" imgW="748975" imgH="317362" progId="Equation.DSMT4">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70063" y="5568950"/>
                        <a:ext cx="7096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组合 7">
            <a:extLst>
              <a:ext uri="{FF2B5EF4-FFF2-40B4-BE49-F238E27FC236}">
                <a16:creationId xmlns:a16="http://schemas.microsoft.com/office/drawing/2014/main" id="{ACE5089E-2BFB-4CC2-A415-D1ED6E861E8E}"/>
              </a:ext>
            </a:extLst>
          </p:cNvPr>
          <p:cNvGrpSpPr>
            <a:grpSpLocks/>
          </p:cNvGrpSpPr>
          <p:nvPr/>
        </p:nvGrpSpPr>
        <p:grpSpPr bwMode="auto">
          <a:xfrm>
            <a:off x="3213100" y="979488"/>
            <a:ext cx="2800350" cy="1081087"/>
            <a:chOff x="3143250" y="997680"/>
            <a:chExt cx="2800350" cy="1080720"/>
          </a:xfrm>
        </p:grpSpPr>
        <p:sp>
          <p:nvSpPr>
            <p:cNvPr id="55371" name="矩形 5">
              <a:extLst>
                <a:ext uri="{FF2B5EF4-FFF2-40B4-BE49-F238E27FC236}">
                  <a16:creationId xmlns:a16="http://schemas.microsoft.com/office/drawing/2014/main" id="{0E68DB84-4B33-4401-B19E-8F0BB922FF95}"/>
                </a:ext>
              </a:extLst>
            </p:cNvPr>
            <p:cNvSpPr>
              <a:spLocks noChangeArrowheads="1"/>
            </p:cNvSpPr>
            <p:nvPr/>
          </p:nvSpPr>
          <p:spPr bwMode="auto">
            <a:xfrm>
              <a:off x="3143250" y="997680"/>
              <a:ext cx="2670175" cy="1080720"/>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800" b="1">
                  <a:solidFill>
                    <a:schemeClr val="tx1"/>
                  </a:solidFill>
                  <a:latin typeface="楷体_GB2312"/>
                  <a:ea typeface="楷体_GB2312"/>
                  <a:cs typeface="楷体_GB2312"/>
                </a:defRPr>
              </a:lvl1pPr>
              <a:lvl2pPr marL="742950" indent="-285750">
                <a:defRPr kumimoji="1" sz="2800" b="1">
                  <a:solidFill>
                    <a:schemeClr val="tx1"/>
                  </a:solidFill>
                  <a:latin typeface="楷体_GB2312"/>
                  <a:ea typeface="楷体_GB2312"/>
                  <a:cs typeface="楷体_GB2312"/>
                </a:defRPr>
              </a:lvl2pPr>
              <a:lvl3pPr marL="1143000" indent="-228600">
                <a:defRPr kumimoji="1" sz="2800" b="1">
                  <a:solidFill>
                    <a:schemeClr val="tx1"/>
                  </a:solidFill>
                  <a:latin typeface="楷体_GB2312"/>
                  <a:ea typeface="楷体_GB2312"/>
                  <a:cs typeface="楷体_GB2312"/>
                </a:defRPr>
              </a:lvl3pPr>
              <a:lvl4pPr marL="1600200" indent="-228600">
                <a:defRPr kumimoji="1" sz="2800" b="1">
                  <a:solidFill>
                    <a:schemeClr val="tx1"/>
                  </a:solidFill>
                  <a:latin typeface="楷体_GB2312"/>
                  <a:ea typeface="楷体_GB2312"/>
                  <a:cs typeface="楷体_GB2312"/>
                </a:defRPr>
              </a:lvl4pPr>
              <a:lvl5pPr marL="2057400" indent="-228600">
                <a:defRPr kumimoji="1" sz="2800" b="1">
                  <a:solidFill>
                    <a:schemeClr val="tx1"/>
                  </a:solidFill>
                  <a:latin typeface="楷体_GB2312"/>
                  <a:ea typeface="楷体_GB2312"/>
                  <a:cs typeface="楷体_GB2312"/>
                </a:defRPr>
              </a:lvl5pPr>
              <a:lvl6pPr marL="2514600" indent="-228600" eaLnBrk="0" fontAlgn="base" hangingPunct="0">
                <a:spcBef>
                  <a:spcPct val="0"/>
                </a:spcBef>
                <a:spcAft>
                  <a:spcPct val="0"/>
                </a:spcAft>
                <a:defRPr kumimoji="1" sz="2800" b="1">
                  <a:solidFill>
                    <a:schemeClr val="tx1"/>
                  </a:solidFill>
                  <a:latin typeface="楷体_GB2312"/>
                  <a:ea typeface="楷体_GB2312"/>
                  <a:cs typeface="楷体_GB2312"/>
                </a:defRPr>
              </a:lvl6pPr>
              <a:lvl7pPr marL="2971800" indent="-228600" eaLnBrk="0" fontAlgn="base" hangingPunct="0">
                <a:spcBef>
                  <a:spcPct val="0"/>
                </a:spcBef>
                <a:spcAft>
                  <a:spcPct val="0"/>
                </a:spcAft>
                <a:defRPr kumimoji="1" sz="2800" b="1">
                  <a:solidFill>
                    <a:schemeClr val="tx1"/>
                  </a:solidFill>
                  <a:latin typeface="楷体_GB2312"/>
                  <a:ea typeface="楷体_GB2312"/>
                  <a:cs typeface="楷体_GB2312"/>
                </a:defRPr>
              </a:lvl7pPr>
              <a:lvl8pPr marL="3429000" indent="-228600" eaLnBrk="0" fontAlgn="base" hangingPunct="0">
                <a:spcBef>
                  <a:spcPct val="0"/>
                </a:spcBef>
                <a:spcAft>
                  <a:spcPct val="0"/>
                </a:spcAft>
                <a:defRPr kumimoji="1" sz="2800" b="1">
                  <a:solidFill>
                    <a:schemeClr val="tx1"/>
                  </a:solidFill>
                  <a:latin typeface="楷体_GB2312"/>
                  <a:ea typeface="楷体_GB2312"/>
                  <a:cs typeface="楷体_GB2312"/>
                </a:defRPr>
              </a:lvl8pPr>
              <a:lvl9pPr marL="3886200" indent="-228600" eaLnBrk="0" fontAlgn="base" hangingPunct="0">
                <a:spcBef>
                  <a:spcPct val="0"/>
                </a:spcBef>
                <a:spcAft>
                  <a:spcPct val="0"/>
                </a:spcAft>
                <a:defRPr kumimoji="1" sz="2800" b="1">
                  <a:solidFill>
                    <a:schemeClr val="tx1"/>
                  </a:solidFill>
                  <a:latin typeface="楷体_GB2312"/>
                  <a:ea typeface="楷体_GB2312"/>
                  <a:cs typeface="楷体_GB2312"/>
                </a:defRPr>
              </a:lvl9pPr>
            </a:lstStyle>
            <a:p>
              <a:pPr eaLnBrk="1" hangingPunct="1">
                <a:spcBef>
                  <a:spcPct val="50000"/>
                </a:spcBef>
              </a:pPr>
              <a:endParaRPr lang="en-US" altLang="zh-CN"/>
            </a:p>
          </p:txBody>
        </p:sp>
        <p:sp>
          <p:nvSpPr>
            <p:cNvPr id="79894" name="Text Box 22">
              <a:extLst>
                <a:ext uri="{FF2B5EF4-FFF2-40B4-BE49-F238E27FC236}">
                  <a16:creationId xmlns:a16="http://schemas.microsoft.com/office/drawing/2014/main" id="{EB73488C-C86A-416F-904E-6FA479CD878A}"/>
                </a:ext>
              </a:extLst>
            </p:cNvPr>
            <p:cNvSpPr txBox="1">
              <a:spLocks noChangeArrowheads="1"/>
            </p:cNvSpPr>
            <p:nvPr/>
          </p:nvSpPr>
          <p:spPr bwMode="auto">
            <a:xfrm>
              <a:off x="3357563" y="1002440"/>
              <a:ext cx="1851025" cy="523697"/>
            </a:xfrm>
            <a:prstGeom prst="rect">
              <a:avLst/>
            </a:prstGeom>
            <a:noFill/>
            <a:ln w="9525">
              <a:noFill/>
              <a:miter lim="800000"/>
              <a:headEnd/>
              <a:tailEnd/>
            </a:ln>
            <a:effectLst/>
          </p:spPr>
          <p:txBody>
            <a:bodyPr wrap="none">
              <a:spAutoFit/>
            </a:bodyPr>
            <a:lstStyle/>
            <a:p>
              <a:pPr eaLnBrk="1" hangingPunct="1">
                <a:defRPr/>
              </a:pPr>
              <a:r>
                <a:rPr lang="en-US" altLang="zh-CN" dirty="0">
                  <a:solidFill>
                    <a:schemeClr val="tx2"/>
                  </a:solidFill>
                  <a:latin typeface="Times New Roman" pitchFamily="18" charset="0"/>
                  <a:ea typeface="+mn-ea"/>
                  <a:cs typeface="Times New Roman" pitchFamily="18" charset="0"/>
                </a:rPr>
                <a:t>n+1</a:t>
              </a:r>
              <a:r>
                <a:rPr lang="zh-CN" altLang="en-US" dirty="0">
                  <a:solidFill>
                    <a:schemeClr val="tx2"/>
                  </a:solidFill>
                  <a:latin typeface="Times New Roman" pitchFamily="18" charset="0"/>
                  <a:ea typeface="+mn-ea"/>
                  <a:cs typeface="Times New Roman" pitchFamily="18" charset="0"/>
                </a:rPr>
                <a:t>个节点</a:t>
              </a:r>
              <a:endParaRPr lang="zh-CN" altLang="en-US" b="0" dirty="0">
                <a:solidFill>
                  <a:schemeClr val="tx2"/>
                </a:solidFill>
                <a:latin typeface="Times New Roman" pitchFamily="18" charset="0"/>
                <a:ea typeface="+mn-ea"/>
                <a:cs typeface="Times New Roman" pitchFamily="18" charset="0"/>
              </a:endParaRPr>
            </a:p>
          </p:txBody>
        </p:sp>
        <p:sp>
          <p:nvSpPr>
            <p:cNvPr id="79907" name="Text Box 35">
              <a:extLst>
                <a:ext uri="{FF2B5EF4-FFF2-40B4-BE49-F238E27FC236}">
                  <a16:creationId xmlns:a16="http://schemas.microsoft.com/office/drawing/2014/main" id="{28CF3159-6580-4A1D-A493-20C876034B6B}"/>
                </a:ext>
              </a:extLst>
            </p:cNvPr>
            <p:cNvSpPr txBox="1">
              <a:spLocks noChangeArrowheads="1"/>
            </p:cNvSpPr>
            <p:nvPr/>
          </p:nvSpPr>
          <p:spPr bwMode="auto">
            <a:xfrm>
              <a:off x="3143250" y="1502334"/>
              <a:ext cx="2800350" cy="518936"/>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mn-ea"/>
                  <a:ea typeface="+mn-ea"/>
                  <a:cs typeface="+mn-cs"/>
                </a:rPr>
                <a:t>稳定的驻波能级</a:t>
              </a:r>
              <a:endParaRPr lang="zh-CN" altLang="en-US" b="0" dirty="0">
                <a:solidFill>
                  <a:schemeClr val="tx2"/>
                </a:solidFill>
                <a:latin typeface="+mn-ea"/>
                <a:ea typeface="+mn-ea"/>
                <a:cs typeface="+mn-cs"/>
              </a:endParaRPr>
            </a:p>
          </p:txBody>
        </p:sp>
      </p:grpSp>
      <p:graphicFrame>
        <p:nvGraphicFramePr>
          <p:cNvPr id="79909" name="Object 37">
            <a:extLst>
              <a:ext uri="{FF2B5EF4-FFF2-40B4-BE49-F238E27FC236}">
                <a16:creationId xmlns:a16="http://schemas.microsoft.com/office/drawing/2014/main" id="{BED0A454-004B-43D5-AA5E-5CE56809B87B}"/>
              </a:ext>
            </a:extLst>
          </p:cNvPr>
          <p:cNvGraphicFramePr>
            <a:graphicFrameLocks noChangeAspect="1"/>
          </p:cNvGraphicFramePr>
          <p:nvPr/>
        </p:nvGraphicFramePr>
        <p:xfrm>
          <a:off x="6970713" y="5818188"/>
          <a:ext cx="193675" cy="490537"/>
        </p:xfrm>
        <a:graphic>
          <a:graphicData uri="http://schemas.openxmlformats.org/presentationml/2006/ole">
            <mc:AlternateContent xmlns:mc="http://schemas.openxmlformats.org/markup-compatibility/2006">
              <mc:Choice xmlns:v="urn:schemas-microsoft-com:vml" Requires="v">
                <p:oleObj spid="_x0000_s55409" name="Equation" r:id="rId20" imgW="215713" imgH="545626" progId="Equation.DSMT4">
                  <p:embed/>
                </p:oleObj>
              </mc:Choice>
              <mc:Fallback>
                <p:oleObj name="Equation" r:id="rId20" imgW="215713" imgH="545626" progId="Equation.DSMT4">
                  <p:embed/>
                  <p:pic>
                    <p:nvPicPr>
                      <p:cNvPr id="0"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70713" y="5818188"/>
                        <a:ext cx="1936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10" name="Line 38">
            <a:extLst>
              <a:ext uri="{FF2B5EF4-FFF2-40B4-BE49-F238E27FC236}">
                <a16:creationId xmlns:a16="http://schemas.microsoft.com/office/drawing/2014/main" id="{5997509F-3D49-4162-A609-42CF73935885}"/>
              </a:ext>
            </a:extLst>
          </p:cNvPr>
          <p:cNvSpPr>
            <a:spLocks noChangeShapeType="1"/>
          </p:cNvSpPr>
          <p:nvPr/>
        </p:nvSpPr>
        <p:spPr bwMode="auto">
          <a:xfrm>
            <a:off x="7086600" y="5291138"/>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1" name="Line 39">
            <a:extLst>
              <a:ext uri="{FF2B5EF4-FFF2-40B4-BE49-F238E27FC236}">
                <a16:creationId xmlns:a16="http://schemas.microsoft.com/office/drawing/2014/main" id="{5F574BD9-E115-41BE-B542-9EBAFC201E27}"/>
              </a:ext>
            </a:extLst>
          </p:cNvPr>
          <p:cNvSpPr>
            <a:spLocks noChangeShapeType="1"/>
          </p:cNvSpPr>
          <p:nvPr/>
        </p:nvSpPr>
        <p:spPr bwMode="auto">
          <a:xfrm>
            <a:off x="6324600" y="325437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2" name="Line 40">
            <a:extLst>
              <a:ext uri="{FF2B5EF4-FFF2-40B4-BE49-F238E27FC236}">
                <a16:creationId xmlns:a16="http://schemas.microsoft.com/office/drawing/2014/main" id="{602F37CE-2E4D-4664-9960-4F83E2B82623}"/>
              </a:ext>
            </a:extLst>
          </p:cNvPr>
          <p:cNvSpPr>
            <a:spLocks noChangeShapeType="1"/>
          </p:cNvSpPr>
          <p:nvPr/>
        </p:nvSpPr>
        <p:spPr bwMode="auto">
          <a:xfrm>
            <a:off x="7086600" y="325437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Line 41">
            <a:extLst>
              <a:ext uri="{FF2B5EF4-FFF2-40B4-BE49-F238E27FC236}">
                <a16:creationId xmlns:a16="http://schemas.microsoft.com/office/drawing/2014/main" id="{41691FA3-45CD-46E8-8B43-2F7A029A09C6}"/>
              </a:ext>
            </a:extLst>
          </p:cNvPr>
          <p:cNvSpPr>
            <a:spLocks noChangeShapeType="1"/>
          </p:cNvSpPr>
          <p:nvPr/>
        </p:nvSpPr>
        <p:spPr bwMode="auto">
          <a:xfrm>
            <a:off x="7848600" y="325437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4" name="Line 42">
            <a:extLst>
              <a:ext uri="{FF2B5EF4-FFF2-40B4-BE49-F238E27FC236}">
                <a16:creationId xmlns:a16="http://schemas.microsoft.com/office/drawing/2014/main" id="{01C07783-F0F2-4C28-9AB4-DC9753C0ED98}"/>
              </a:ext>
            </a:extLst>
          </p:cNvPr>
          <p:cNvSpPr>
            <a:spLocks noChangeShapeType="1"/>
          </p:cNvSpPr>
          <p:nvPr/>
        </p:nvSpPr>
        <p:spPr bwMode="auto">
          <a:xfrm>
            <a:off x="6281738" y="1698625"/>
            <a:ext cx="1587"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5" name="Line 43">
            <a:extLst>
              <a:ext uri="{FF2B5EF4-FFF2-40B4-BE49-F238E27FC236}">
                <a16:creationId xmlns:a16="http://schemas.microsoft.com/office/drawing/2014/main" id="{3960B3D1-BA5A-4AF6-876D-399E5DBC1EBD}"/>
              </a:ext>
            </a:extLst>
          </p:cNvPr>
          <p:cNvSpPr>
            <a:spLocks noChangeShapeType="1"/>
          </p:cNvSpPr>
          <p:nvPr/>
        </p:nvSpPr>
        <p:spPr bwMode="auto">
          <a:xfrm>
            <a:off x="6819900" y="169862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6" name="Line 44">
            <a:extLst>
              <a:ext uri="{FF2B5EF4-FFF2-40B4-BE49-F238E27FC236}">
                <a16:creationId xmlns:a16="http://schemas.microsoft.com/office/drawing/2014/main" id="{3FD7C75F-CDC1-4084-9882-B874E12D57C3}"/>
              </a:ext>
            </a:extLst>
          </p:cNvPr>
          <p:cNvSpPr>
            <a:spLocks noChangeShapeType="1"/>
          </p:cNvSpPr>
          <p:nvPr/>
        </p:nvSpPr>
        <p:spPr bwMode="auto">
          <a:xfrm>
            <a:off x="7413625" y="1709738"/>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Line 45">
            <a:extLst>
              <a:ext uri="{FF2B5EF4-FFF2-40B4-BE49-F238E27FC236}">
                <a16:creationId xmlns:a16="http://schemas.microsoft.com/office/drawing/2014/main" id="{03FD76A4-2077-4274-9049-82FEE369441F}"/>
              </a:ext>
            </a:extLst>
          </p:cNvPr>
          <p:cNvSpPr>
            <a:spLocks noChangeShapeType="1"/>
          </p:cNvSpPr>
          <p:nvPr/>
        </p:nvSpPr>
        <p:spPr bwMode="auto">
          <a:xfrm>
            <a:off x="7947025" y="1709738"/>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8" name="Line 46">
            <a:extLst>
              <a:ext uri="{FF2B5EF4-FFF2-40B4-BE49-F238E27FC236}">
                <a16:creationId xmlns:a16="http://schemas.microsoft.com/office/drawing/2014/main" id="{796F2D70-37AA-4B82-9FF1-C71D1044CF49}"/>
              </a:ext>
            </a:extLst>
          </p:cNvPr>
          <p:cNvSpPr>
            <a:spLocks noChangeShapeType="1"/>
          </p:cNvSpPr>
          <p:nvPr/>
        </p:nvSpPr>
        <p:spPr bwMode="auto">
          <a:xfrm>
            <a:off x="7696200" y="447357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9" name="Line 47">
            <a:extLst>
              <a:ext uri="{FF2B5EF4-FFF2-40B4-BE49-F238E27FC236}">
                <a16:creationId xmlns:a16="http://schemas.microsoft.com/office/drawing/2014/main" id="{F275B4C8-1DAF-44EB-AB36-62C2A1869397}"/>
              </a:ext>
            </a:extLst>
          </p:cNvPr>
          <p:cNvSpPr>
            <a:spLocks noChangeShapeType="1"/>
          </p:cNvSpPr>
          <p:nvPr/>
        </p:nvSpPr>
        <p:spPr bwMode="auto">
          <a:xfrm>
            <a:off x="6508750" y="4473575"/>
            <a:ext cx="1588" cy="6096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9925" name="Object 53">
            <a:extLst>
              <a:ext uri="{FF2B5EF4-FFF2-40B4-BE49-F238E27FC236}">
                <a16:creationId xmlns:a16="http://schemas.microsoft.com/office/drawing/2014/main" id="{C9323522-296C-4610-9CDA-159EBEA97F66}"/>
              </a:ext>
            </a:extLst>
          </p:cNvPr>
          <p:cNvGraphicFramePr>
            <a:graphicFrameLocks noChangeAspect="1"/>
          </p:cNvGraphicFramePr>
          <p:nvPr/>
        </p:nvGraphicFramePr>
        <p:xfrm>
          <a:off x="6130925" y="2336800"/>
          <a:ext cx="166688" cy="422275"/>
        </p:xfrm>
        <a:graphic>
          <a:graphicData uri="http://schemas.openxmlformats.org/presentationml/2006/ole">
            <mc:AlternateContent xmlns:mc="http://schemas.openxmlformats.org/markup-compatibility/2006">
              <mc:Choice xmlns:v="urn:schemas-microsoft-com:vml" Requires="v">
                <p:oleObj spid="_x0000_s55410" name="Equation" r:id="rId22" imgW="215713" imgH="545626" progId="Equation.DSMT4">
                  <p:embed/>
                </p:oleObj>
              </mc:Choice>
              <mc:Fallback>
                <p:oleObj name="Equation" r:id="rId22" imgW="215713" imgH="545626" progId="Equation.DSMT4">
                  <p:embed/>
                  <p:pic>
                    <p:nvPicPr>
                      <p:cNvPr id="0" name="Object 5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30925" y="2336800"/>
                        <a:ext cx="166688"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36" name="Line 64">
            <a:extLst>
              <a:ext uri="{FF2B5EF4-FFF2-40B4-BE49-F238E27FC236}">
                <a16:creationId xmlns:a16="http://schemas.microsoft.com/office/drawing/2014/main" id="{C14C81E2-2874-486F-BEA8-2A294F9479CD}"/>
              </a:ext>
            </a:extLst>
          </p:cNvPr>
          <p:cNvSpPr>
            <a:spLocks noChangeShapeType="1"/>
          </p:cNvSpPr>
          <p:nvPr/>
        </p:nvSpPr>
        <p:spPr bwMode="auto">
          <a:xfrm>
            <a:off x="6096000" y="5062538"/>
            <a:ext cx="205740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7" name="Line 65">
            <a:extLst>
              <a:ext uri="{FF2B5EF4-FFF2-40B4-BE49-F238E27FC236}">
                <a16:creationId xmlns:a16="http://schemas.microsoft.com/office/drawing/2014/main" id="{7B0352A1-880D-4770-9A23-371033F6A642}"/>
              </a:ext>
            </a:extLst>
          </p:cNvPr>
          <p:cNvSpPr>
            <a:spLocks noChangeShapeType="1"/>
          </p:cNvSpPr>
          <p:nvPr/>
        </p:nvSpPr>
        <p:spPr bwMode="auto">
          <a:xfrm>
            <a:off x="6026150" y="5900738"/>
            <a:ext cx="211613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8" name="Line 66">
            <a:extLst>
              <a:ext uri="{FF2B5EF4-FFF2-40B4-BE49-F238E27FC236}">
                <a16:creationId xmlns:a16="http://schemas.microsoft.com/office/drawing/2014/main" id="{73EB4AAC-C628-4664-ACE8-D76B739E174F}"/>
              </a:ext>
            </a:extLst>
          </p:cNvPr>
          <p:cNvSpPr>
            <a:spLocks noChangeShapeType="1"/>
          </p:cNvSpPr>
          <p:nvPr/>
        </p:nvSpPr>
        <p:spPr bwMode="auto">
          <a:xfrm>
            <a:off x="6026150" y="3843338"/>
            <a:ext cx="211613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9" name="Line 67">
            <a:extLst>
              <a:ext uri="{FF2B5EF4-FFF2-40B4-BE49-F238E27FC236}">
                <a16:creationId xmlns:a16="http://schemas.microsoft.com/office/drawing/2014/main" id="{105025BF-6F97-4134-8146-07B7BF8F19FE}"/>
              </a:ext>
            </a:extLst>
          </p:cNvPr>
          <p:cNvSpPr>
            <a:spLocks noChangeShapeType="1"/>
          </p:cNvSpPr>
          <p:nvPr/>
        </p:nvSpPr>
        <p:spPr bwMode="auto">
          <a:xfrm>
            <a:off x="6026150" y="2319338"/>
            <a:ext cx="211613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9942" name="Object 70">
            <a:extLst>
              <a:ext uri="{FF2B5EF4-FFF2-40B4-BE49-F238E27FC236}">
                <a16:creationId xmlns:a16="http://schemas.microsoft.com/office/drawing/2014/main" id="{71C5784F-2FD3-4D44-B441-FA7285AB2E88}"/>
              </a:ext>
            </a:extLst>
          </p:cNvPr>
          <p:cNvGraphicFramePr>
            <a:graphicFrameLocks noChangeAspect="1"/>
          </p:cNvGraphicFramePr>
          <p:nvPr/>
        </p:nvGraphicFramePr>
        <p:xfrm>
          <a:off x="3421063" y="2105025"/>
          <a:ext cx="2079625" cy="676275"/>
        </p:xfrm>
        <a:graphic>
          <a:graphicData uri="http://schemas.openxmlformats.org/presentationml/2006/ole">
            <mc:AlternateContent xmlns:mc="http://schemas.openxmlformats.org/markup-compatibility/2006">
              <mc:Choice xmlns:v="urn:schemas-microsoft-com:vml" Requires="v">
                <p:oleObj spid="_x0000_s55411" name="Equation" r:id="rId24" imgW="2870200" imgH="787400" progId="Equation.DSMT4">
                  <p:embed/>
                </p:oleObj>
              </mc:Choice>
              <mc:Fallback>
                <p:oleObj name="Equation" r:id="rId24" imgW="2870200" imgH="787400" progId="Equation.DSMT4">
                  <p:embed/>
                  <p:pic>
                    <p:nvPicPr>
                      <p:cNvPr id="0" name="Object 7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21063" y="2105025"/>
                        <a:ext cx="20796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3" name="Object 71">
            <a:extLst>
              <a:ext uri="{FF2B5EF4-FFF2-40B4-BE49-F238E27FC236}">
                <a16:creationId xmlns:a16="http://schemas.microsoft.com/office/drawing/2014/main" id="{2D5B4623-FCA6-4406-ABFA-EC844669189A}"/>
              </a:ext>
            </a:extLst>
          </p:cNvPr>
          <p:cNvGraphicFramePr>
            <a:graphicFrameLocks noChangeAspect="1"/>
          </p:cNvGraphicFramePr>
          <p:nvPr/>
        </p:nvGraphicFramePr>
        <p:xfrm>
          <a:off x="6659563" y="2336800"/>
          <a:ext cx="265112" cy="422275"/>
        </p:xfrm>
        <a:graphic>
          <a:graphicData uri="http://schemas.openxmlformats.org/presentationml/2006/ole">
            <mc:AlternateContent xmlns:mc="http://schemas.openxmlformats.org/markup-compatibility/2006">
              <mc:Choice xmlns:v="urn:schemas-microsoft-com:vml" Requires="v">
                <p:oleObj spid="_x0000_s55412" name="Equation" r:id="rId26" imgW="342751" imgH="545863" progId="Equation.DSMT4">
                  <p:embed/>
                </p:oleObj>
              </mc:Choice>
              <mc:Fallback>
                <p:oleObj name="Equation" r:id="rId26" imgW="342751" imgH="545863" progId="Equation.DSMT4">
                  <p:embed/>
                  <p:pic>
                    <p:nvPicPr>
                      <p:cNvPr id="0" name="Object 7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59563" y="2336800"/>
                        <a:ext cx="2651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4" name="Object 72">
            <a:extLst>
              <a:ext uri="{FF2B5EF4-FFF2-40B4-BE49-F238E27FC236}">
                <a16:creationId xmlns:a16="http://schemas.microsoft.com/office/drawing/2014/main" id="{2A395762-FEEC-418A-BD59-643FEAF96BBD}"/>
              </a:ext>
            </a:extLst>
          </p:cNvPr>
          <p:cNvGraphicFramePr>
            <a:graphicFrameLocks noChangeAspect="1"/>
          </p:cNvGraphicFramePr>
          <p:nvPr/>
        </p:nvGraphicFramePr>
        <p:xfrm>
          <a:off x="7235825" y="2336800"/>
          <a:ext cx="265113" cy="422275"/>
        </p:xfrm>
        <a:graphic>
          <a:graphicData uri="http://schemas.openxmlformats.org/presentationml/2006/ole">
            <mc:AlternateContent xmlns:mc="http://schemas.openxmlformats.org/markup-compatibility/2006">
              <mc:Choice xmlns:v="urn:schemas-microsoft-com:vml" Requires="v">
                <p:oleObj spid="_x0000_s55413" name="Equation" r:id="rId28" imgW="342751" imgH="545863" progId="Equation.DSMT4">
                  <p:embed/>
                </p:oleObj>
              </mc:Choice>
              <mc:Fallback>
                <p:oleObj name="Equation" r:id="rId28" imgW="342751" imgH="545863" progId="Equation.DSMT4">
                  <p:embed/>
                  <p:pic>
                    <p:nvPicPr>
                      <p:cNvPr id="0" name="Object 7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35825" y="2336800"/>
                        <a:ext cx="2651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5" name="Object 73">
            <a:extLst>
              <a:ext uri="{FF2B5EF4-FFF2-40B4-BE49-F238E27FC236}">
                <a16:creationId xmlns:a16="http://schemas.microsoft.com/office/drawing/2014/main" id="{F68494AA-D0F0-43ED-815B-99B37CEB7020}"/>
              </a:ext>
            </a:extLst>
          </p:cNvPr>
          <p:cNvGraphicFramePr>
            <a:graphicFrameLocks noChangeAspect="1"/>
          </p:cNvGraphicFramePr>
          <p:nvPr/>
        </p:nvGraphicFramePr>
        <p:xfrm>
          <a:off x="7812088" y="2336800"/>
          <a:ext cx="265112" cy="422275"/>
        </p:xfrm>
        <a:graphic>
          <a:graphicData uri="http://schemas.openxmlformats.org/presentationml/2006/ole">
            <mc:AlternateContent xmlns:mc="http://schemas.openxmlformats.org/markup-compatibility/2006">
              <mc:Choice xmlns:v="urn:schemas-microsoft-com:vml" Requires="v">
                <p:oleObj spid="_x0000_s55414" name="Equation" r:id="rId30" imgW="342751" imgH="545863" progId="Equation.DSMT4">
                  <p:embed/>
                </p:oleObj>
              </mc:Choice>
              <mc:Fallback>
                <p:oleObj name="Equation" r:id="rId30" imgW="342751" imgH="545863" progId="Equation.DSMT4">
                  <p:embed/>
                  <p:pic>
                    <p:nvPicPr>
                      <p:cNvPr id="0" name="Object 7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812088" y="2336800"/>
                        <a:ext cx="2651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6" name="Object 74">
            <a:extLst>
              <a:ext uri="{FF2B5EF4-FFF2-40B4-BE49-F238E27FC236}">
                <a16:creationId xmlns:a16="http://schemas.microsoft.com/office/drawing/2014/main" id="{122A9174-5478-471E-B9F4-5703F3BF7C09}"/>
              </a:ext>
            </a:extLst>
          </p:cNvPr>
          <p:cNvGraphicFramePr>
            <a:graphicFrameLocks noChangeAspect="1"/>
          </p:cNvGraphicFramePr>
          <p:nvPr/>
        </p:nvGraphicFramePr>
        <p:xfrm>
          <a:off x="6227763" y="3859213"/>
          <a:ext cx="166687" cy="422275"/>
        </p:xfrm>
        <a:graphic>
          <a:graphicData uri="http://schemas.openxmlformats.org/presentationml/2006/ole">
            <mc:AlternateContent xmlns:mc="http://schemas.openxmlformats.org/markup-compatibility/2006">
              <mc:Choice xmlns:v="urn:schemas-microsoft-com:vml" Requires="v">
                <p:oleObj spid="_x0000_s55415" name="Equation" r:id="rId32" imgW="215713" imgH="545626" progId="Equation.DSMT4">
                  <p:embed/>
                </p:oleObj>
              </mc:Choice>
              <mc:Fallback>
                <p:oleObj name="Equation" r:id="rId32" imgW="215713" imgH="545626" progId="Equation.DSMT4">
                  <p:embed/>
                  <p:pic>
                    <p:nvPicPr>
                      <p:cNvPr id="0" name="Object 7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227763" y="3859213"/>
                        <a:ext cx="1666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7" name="Object 75">
            <a:extLst>
              <a:ext uri="{FF2B5EF4-FFF2-40B4-BE49-F238E27FC236}">
                <a16:creationId xmlns:a16="http://schemas.microsoft.com/office/drawing/2014/main" id="{BEBB920A-A1DF-4E59-9200-9F0E90E9FEDE}"/>
              </a:ext>
            </a:extLst>
          </p:cNvPr>
          <p:cNvGraphicFramePr>
            <a:graphicFrameLocks noChangeAspect="1"/>
          </p:cNvGraphicFramePr>
          <p:nvPr/>
        </p:nvGraphicFramePr>
        <p:xfrm>
          <a:off x="7740650" y="3859213"/>
          <a:ext cx="265113" cy="422275"/>
        </p:xfrm>
        <a:graphic>
          <a:graphicData uri="http://schemas.openxmlformats.org/presentationml/2006/ole">
            <mc:AlternateContent xmlns:mc="http://schemas.openxmlformats.org/markup-compatibility/2006">
              <mc:Choice xmlns:v="urn:schemas-microsoft-com:vml" Requires="v">
                <p:oleObj spid="_x0000_s55416" name="Equation" r:id="rId34" imgW="342751" imgH="545863" progId="Equation.DSMT4">
                  <p:embed/>
                </p:oleObj>
              </mc:Choice>
              <mc:Fallback>
                <p:oleObj name="Equation" r:id="rId34" imgW="342751" imgH="545863" progId="Equation.DSMT4">
                  <p:embed/>
                  <p:pic>
                    <p:nvPicPr>
                      <p:cNvPr id="0" name="Object 7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40650" y="3859213"/>
                        <a:ext cx="2651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8" name="Object 76">
            <a:extLst>
              <a:ext uri="{FF2B5EF4-FFF2-40B4-BE49-F238E27FC236}">
                <a16:creationId xmlns:a16="http://schemas.microsoft.com/office/drawing/2014/main" id="{FC7D3CAC-F0AA-4609-BB67-7C026A20555D}"/>
              </a:ext>
            </a:extLst>
          </p:cNvPr>
          <p:cNvGraphicFramePr>
            <a:graphicFrameLocks noChangeAspect="1"/>
          </p:cNvGraphicFramePr>
          <p:nvPr/>
        </p:nvGraphicFramePr>
        <p:xfrm>
          <a:off x="6997700" y="3849688"/>
          <a:ext cx="166688" cy="422275"/>
        </p:xfrm>
        <a:graphic>
          <a:graphicData uri="http://schemas.openxmlformats.org/presentationml/2006/ole">
            <mc:AlternateContent xmlns:mc="http://schemas.openxmlformats.org/markup-compatibility/2006">
              <mc:Choice xmlns:v="urn:schemas-microsoft-com:vml" Requires="v">
                <p:oleObj spid="_x0000_s55417" name="Equation" r:id="rId36" imgW="215713" imgH="545626" progId="Equation.DSMT4">
                  <p:embed/>
                </p:oleObj>
              </mc:Choice>
              <mc:Fallback>
                <p:oleObj name="Equation" r:id="rId36" imgW="215713" imgH="545626" progId="Equation.DSMT4">
                  <p:embed/>
                  <p:pic>
                    <p:nvPicPr>
                      <p:cNvPr id="0" name="Object 7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97700" y="3849688"/>
                        <a:ext cx="166688"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49" name="Object 77">
            <a:extLst>
              <a:ext uri="{FF2B5EF4-FFF2-40B4-BE49-F238E27FC236}">
                <a16:creationId xmlns:a16="http://schemas.microsoft.com/office/drawing/2014/main" id="{583AF087-E04E-4100-80B5-574E7534EEAF}"/>
              </a:ext>
            </a:extLst>
          </p:cNvPr>
          <p:cNvGraphicFramePr>
            <a:graphicFrameLocks noChangeAspect="1"/>
          </p:cNvGraphicFramePr>
          <p:nvPr/>
        </p:nvGraphicFramePr>
        <p:xfrm>
          <a:off x="6421438" y="5032375"/>
          <a:ext cx="166687" cy="422275"/>
        </p:xfrm>
        <a:graphic>
          <a:graphicData uri="http://schemas.openxmlformats.org/presentationml/2006/ole">
            <mc:AlternateContent xmlns:mc="http://schemas.openxmlformats.org/markup-compatibility/2006">
              <mc:Choice xmlns:v="urn:schemas-microsoft-com:vml" Requires="v">
                <p:oleObj spid="_x0000_s55418" name="Equation" r:id="rId38" imgW="215713" imgH="545626" progId="Equation.DSMT4">
                  <p:embed/>
                </p:oleObj>
              </mc:Choice>
              <mc:Fallback>
                <p:oleObj name="Equation" r:id="rId38" imgW="215713" imgH="545626" progId="Equation.DSMT4">
                  <p:embed/>
                  <p:pic>
                    <p:nvPicPr>
                      <p:cNvPr id="0" name="Object 7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421438" y="5032375"/>
                        <a:ext cx="1666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50" name="Object 78">
            <a:extLst>
              <a:ext uri="{FF2B5EF4-FFF2-40B4-BE49-F238E27FC236}">
                <a16:creationId xmlns:a16="http://schemas.microsoft.com/office/drawing/2014/main" id="{193EF7EB-8FE5-464F-B4E4-5FE4EBD3F47C}"/>
              </a:ext>
            </a:extLst>
          </p:cNvPr>
          <p:cNvGraphicFramePr>
            <a:graphicFrameLocks noChangeAspect="1"/>
          </p:cNvGraphicFramePr>
          <p:nvPr/>
        </p:nvGraphicFramePr>
        <p:xfrm>
          <a:off x="7546975" y="5043488"/>
          <a:ext cx="265113" cy="422275"/>
        </p:xfrm>
        <a:graphic>
          <a:graphicData uri="http://schemas.openxmlformats.org/presentationml/2006/ole">
            <mc:AlternateContent xmlns:mc="http://schemas.openxmlformats.org/markup-compatibility/2006">
              <mc:Choice xmlns:v="urn:schemas-microsoft-com:vml" Requires="v">
                <p:oleObj spid="_x0000_s55419" name="Equation" r:id="rId40" imgW="342751" imgH="545863" progId="Equation.DSMT4">
                  <p:embed/>
                </p:oleObj>
              </mc:Choice>
              <mc:Fallback>
                <p:oleObj name="Equation" r:id="rId40" imgW="342751" imgH="545863" progId="Equation.DSMT4">
                  <p:embed/>
                  <p:pic>
                    <p:nvPicPr>
                      <p:cNvPr id="0" name="Object 7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546975" y="5043488"/>
                        <a:ext cx="2651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49" name="Text Box 79">
            <a:extLst>
              <a:ext uri="{FF2B5EF4-FFF2-40B4-BE49-F238E27FC236}">
                <a16:creationId xmlns:a16="http://schemas.microsoft.com/office/drawing/2014/main" id="{F0B29788-117B-44BC-9E34-185FEF6EB694}"/>
              </a:ext>
            </a:extLst>
          </p:cNvPr>
          <p:cNvSpPr txBox="1">
            <a:spLocks noChangeArrowheads="1"/>
          </p:cNvSpPr>
          <p:nvPr/>
        </p:nvSpPr>
        <p:spPr bwMode="auto">
          <a:xfrm>
            <a:off x="8632825" y="636905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36</a:t>
            </a:r>
            <a:endParaRPr lang="en-US" altLang="zh-CN" sz="2800">
              <a:solidFill>
                <a:schemeClr val="tx2"/>
              </a:solidFill>
              <a:latin typeface="楷体_GB2312"/>
              <a:ea typeface="楷体_GB2312"/>
            </a:endParaRPr>
          </a:p>
        </p:txBody>
      </p:sp>
      <p:graphicFrame>
        <p:nvGraphicFramePr>
          <p:cNvPr id="79952" name="Object 80">
            <a:extLst>
              <a:ext uri="{FF2B5EF4-FFF2-40B4-BE49-F238E27FC236}">
                <a16:creationId xmlns:a16="http://schemas.microsoft.com/office/drawing/2014/main" id="{4369B23B-46CA-416E-933E-BBDCDB9C58AD}"/>
              </a:ext>
            </a:extLst>
          </p:cNvPr>
          <p:cNvGraphicFramePr>
            <a:graphicFrameLocks/>
          </p:cNvGraphicFramePr>
          <p:nvPr/>
        </p:nvGraphicFramePr>
        <p:xfrm>
          <a:off x="473075" y="1130300"/>
          <a:ext cx="669925" cy="411163"/>
        </p:xfrm>
        <a:graphic>
          <a:graphicData uri="http://schemas.openxmlformats.org/presentationml/2006/ole">
            <mc:AlternateContent xmlns:mc="http://schemas.openxmlformats.org/markup-compatibility/2006">
              <mc:Choice xmlns:v="urn:schemas-microsoft-com:vml" Requires="v">
                <p:oleObj spid="_x0000_s55420" name="Equation" r:id="rId42" imgW="672808" imgH="406224" progId="Equation.DSMT4">
                  <p:embed/>
                </p:oleObj>
              </mc:Choice>
              <mc:Fallback>
                <p:oleObj name="Equation" r:id="rId42" imgW="672808" imgH="406224" progId="Equation.DSMT4">
                  <p:embed/>
                  <p:pic>
                    <p:nvPicPr>
                      <p:cNvPr id="0" name="Object 80"/>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3075" y="1130300"/>
                        <a:ext cx="669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 name="Object 22">
            <a:extLst>
              <a:ext uri="{FF2B5EF4-FFF2-40B4-BE49-F238E27FC236}">
                <a16:creationId xmlns:a16="http://schemas.microsoft.com/office/drawing/2014/main" id="{3676111B-737E-4681-AD85-F74A1D394193}"/>
              </a:ext>
            </a:extLst>
          </p:cNvPr>
          <p:cNvGraphicFramePr>
            <a:graphicFrameLocks/>
          </p:cNvGraphicFramePr>
          <p:nvPr/>
        </p:nvGraphicFramePr>
        <p:xfrm>
          <a:off x="393700" y="5845175"/>
          <a:ext cx="392113" cy="398463"/>
        </p:xfrm>
        <a:graphic>
          <a:graphicData uri="http://schemas.openxmlformats.org/presentationml/2006/ole">
            <mc:AlternateContent xmlns:mc="http://schemas.openxmlformats.org/markup-compatibility/2006">
              <mc:Choice xmlns:v="urn:schemas-microsoft-com:vml" Requires="v">
                <p:oleObj spid="_x0000_s55421" name="Equation" r:id="rId44" imgW="393529" imgH="393529" progId="Equation.DSMT4">
                  <p:embed/>
                </p:oleObj>
              </mc:Choice>
              <mc:Fallback>
                <p:oleObj name="Equation" r:id="rId44" imgW="393529" imgH="393529" progId="Equation.DSMT4">
                  <p:embed/>
                  <p:pic>
                    <p:nvPicPr>
                      <p:cNvPr id="0" name="Object 22"/>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93700" y="5845175"/>
                        <a:ext cx="3921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82">
            <a:extLst>
              <a:ext uri="{FF2B5EF4-FFF2-40B4-BE49-F238E27FC236}">
                <a16:creationId xmlns:a16="http://schemas.microsoft.com/office/drawing/2014/main" id="{FDB6B4CE-4C1C-4F0B-B1A0-E11B5A754B48}"/>
              </a:ext>
            </a:extLst>
          </p:cNvPr>
          <p:cNvGraphicFramePr>
            <a:graphicFrameLocks/>
          </p:cNvGraphicFramePr>
          <p:nvPr/>
        </p:nvGraphicFramePr>
        <p:xfrm>
          <a:off x="428625" y="4773613"/>
          <a:ext cx="417513" cy="398462"/>
        </p:xfrm>
        <a:graphic>
          <a:graphicData uri="http://schemas.openxmlformats.org/presentationml/2006/ole">
            <mc:AlternateContent xmlns:mc="http://schemas.openxmlformats.org/markup-compatibility/2006">
              <mc:Choice xmlns:v="urn:schemas-microsoft-com:vml" Requires="v">
                <p:oleObj spid="_x0000_s55422" name="Equation" r:id="rId46" imgW="418918" imgH="393529" progId="Equation.DSMT4">
                  <p:embed/>
                </p:oleObj>
              </mc:Choice>
              <mc:Fallback>
                <p:oleObj name="Equation" r:id="rId46" imgW="418918" imgH="393529" progId="Equation.DSMT4">
                  <p:embed/>
                  <p:pic>
                    <p:nvPicPr>
                      <p:cNvPr id="0" name="Object 82"/>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28625" y="4773613"/>
                        <a:ext cx="4175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83">
            <a:extLst>
              <a:ext uri="{FF2B5EF4-FFF2-40B4-BE49-F238E27FC236}">
                <a16:creationId xmlns:a16="http://schemas.microsoft.com/office/drawing/2014/main" id="{CFFDE8CA-DE5D-4206-A4BE-7C5B724846A4}"/>
              </a:ext>
            </a:extLst>
          </p:cNvPr>
          <p:cNvGraphicFramePr>
            <a:graphicFrameLocks/>
          </p:cNvGraphicFramePr>
          <p:nvPr/>
        </p:nvGraphicFramePr>
        <p:xfrm>
          <a:off x="439738" y="3559175"/>
          <a:ext cx="417512" cy="411163"/>
        </p:xfrm>
        <a:graphic>
          <a:graphicData uri="http://schemas.openxmlformats.org/presentationml/2006/ole">
            <mc:AlternateContent xmlns:mc="http://schemas.openxmlformats.org/markup-compatibility/2006">
              <mc:Choice xmlns:v="urn:schemas-microsoft-com:vml" Requires="v">
                <p:oleObj spid="_x0000_s55423" name="Equation" r:id="rId48" imgW="418918" imgH="406224" progId="Equation.DSMT4">
                  <p:embed/>
                </p:oleObj>
              </mc:Choice>
              <mc:Fallback>
                <p:oleObj name="Equation" r:id="rId48" imgW="418918" imgH="406224" progId="Equation.DSMT4">
                  <p:embed/>
                  <p:pic>
                    <p:nvPicPr>
                      <p:cNvPr id="0" name="Object 83"/>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39738" y="3559175"/>
                        <a:ext cx="4175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 name="Object 84">
            <a:extLst>
              <a:ext uri="{FF2B5EF4-FFF2-40B4-BE49-F238E27FC236}">
                <a16:creationId xmlns:a16="http://schemas.microsoft.com/office/drawing/2014/main" id="{EFC8F8BD-FEF8-4B9E-A5FA-C66E60D2FC8E}"/>
              </a:ext>
            </a:extLst>
          </p:cNvPr>
          <p:cNvGraphicFramePr>
            <a:graphicFrameLocks/>
          </p:cNvGraphicFramePr>
          <p:nvPr/>
        </p:nvGraphicFramePr>
        <p:xfrm>
          <a:off x="511175" y="2130425"/>
          <a:ext cx="417513" cy="398463"/>
        </p:xfrm>
        <a:graphic>
          <a:graphicData uri="http://schemas.openxmlformats.org/presentationml/2006/ole">
            <mc:AlternateContent xmlns:mc="http://schemas.openxmlformats.org/markup-compatibility/2006">
              <mc:Choice xmlns:v="urn:schemas-microsoft-com:vml" Requires="v">
                <p:oleObj spid="_x0000_s55424" name="Equation" r:id="rId50" imgW="418918" imgH="393529" progId="Equation.DSMT4">
                  <p:embed/>
                </p:oleObj>
              </mc:Choice>
              <mc:Fallback>
                <p:oleObj name="Equation" r:id="rId50" imgW="418918" imgH="393529" progId="Equation.DSMT4">
                  <p:embed/>
                  <p:pic>
                    <p:nvPicPr>
                      <p:cNvPr id="0" name="Object 84"/>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11175" y="2130425"/>
                        <a:ext cx="4175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Object 27">
            <a:extLst>
              <a:ext uri="{FF2B5EF4-FFF2-40B4-BE49-F238E27FC236}">
                <a16:creationId xmlns:a16="http://schemas.microsoft.com/office/drawing/2014/main" id="{5280A4BC-5159-448D-AAC0-BB377B7A8A36}"/>
              </a:ext>
            </a:extLst>
          </p:cNvPr>
          <p:cNvGraphicFramePr>
            <a:graphicFrameLocks/>
          </p:cNvGraphicFramePr>
          <p:nvPr/>
        </p:nvGraphicFramePr>
        <p:xfrm>
          <a:off x="1428750" y="1058863"/>
          <a:ext cx="871538" cy="423862"/>
        </p:xfrm>
        <a:graphic>
          <a:graphicData uri="http://schemas.openxmlformats.org/presentationml/2006/ole">
            <mc:AlternateContent xmlns:mc="http://schemas.openxmlformats.org/markup-compatibility/2006">
              <mc:Choice xmlns:v="urn:schemas-microsoft-com:vml" Requires="v">
                <p:oleObj spid="_x0000_s55425" name="Equation" r:id="rId52" imgW="876300" imgH="419100" progId="Equation.DSMT4">
                  <p:embed/>
                </p:oleObj>
              </mc:Choice>
              <mc:Fallback>
                <p:oleObj name="Equation" r:id="rId52" imgW="876300" imgH="419100" progId="Equation.DSMT4">
                  <p:embed/>
                  <p:pic>
                    <p:nvPicPr>
                      <p:cNvPr id="0" name="Object 27"/>
                      <p:cNvPicPr>
                        <a:picLocks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428750" y="1058863"/>
                        <a:ext cx="87153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Text Box 19">
            <a:extLst>
              <a:ext uri="{FF2B5EF4-FFF2-40B4-BE49-F238E27FC236}">
                <a16:creationId xmlns:a16="http://schemas.microsoft.com/office/drawing/2014/main" id="{A8E652C9-7695-402B-B325-0D49BC8E1968}"/>
              </a:ext>
            </a:extLst>
          </p:cNvPr>
          <p:cNvSpPr txBox="1">
            <a:spLocks noChangeArrowheads="1"/>
          </p:cNvSpPr>
          <p:nvPr/>
        </p:nvSpPr>
        <p:spPr bwMode="auto">
          <a:xfrm>
            <a:off x="2928938" y="59690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a</a:t>
            </a:r>
          </a:p>
        </p:txBody>
      </p:sp>
      <p:sp>
        <p:nvSpPr>
          <p:cNvPr id="78" name="Text Box 19">
            <a:extLst>
              <a:ext uri="{FF2B5EF4-FFF2-40B4-BE49-F238E27FC236}">
                <a16:creationId xmlns:a16="http://schemas.microsoft.com/office/drawing/2014/main" id="{7E6DE638-9891-4BB0-9653-F2D0A3342AD3}"/>
              </a:ext>
            </a:extLst>
          </p:cNvPr>
          <p:cNvSpPr txBox="1">
            <a:spLocks noChangeArrowheads="1"/>
          </p:cNvSpPr>
          <p:nvPr/>
        </p:nvSpPr>
        <p:spPr bwMode="auto">
          <a:xfrm>
            <a:off x="3429000" y="6059488"/>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X</a:t>
            </a:r>
          </a:p>
        </p:txBody>
      </p:sp>
      <p:grpSp>
        <p:nvGrpSpPr>
          <p:cNvPr id="2" name="组合 80">
            <a:extLst>
              <a:ext uri="{FF2B5EF4-FFF2-40B4-BE49-F238E27FC236}">
                <a16:creationId xmlns:a16="http://schemas.microsoft.com/office/drawing/2014/main" id="{8730EB54-A9B5-4155-987B-F206A3179CE8}"/>
              </a:ext>
            </a:extLst>
          </p:cNvPr>
          <p:cNvGrpSpPr>
            <a:grpSpLocks/>
          </p:cNvGrpSpPr>
          <p:nvPr/>
        </p:nvGrpSpPr>
        <p:grpSpPr bwMode="auto">
          <a:xfrm>
            <a:off x="6019800" y="985838"/>
            <a:ext cx="2711450" cy="5597525"/>
            <a:chOff x="6019800" y="1069976"/>
            <a:chExt cx="2711328" cy="5596888"/>
          </a:xfrm>
        </p:grpSpPr>
        <p:grpSp>
          <p:nvGrpSpPr>
            <p:cNvPr id="55364" name="Group 57">
              <a:extLst>
                <a:ext uri="{FF2B5EF4-FFF2-40B4-BE49-F238E27FC236}">
                  <a16:creationId xmlns:a16="http://schemas.microsoft.com/office/drawing/2014/main" id="{72992642-24C1-42EE-8A3B-E5F6F10E7A74}"/>
                </a:ext>
              </a:extLst>
            </p:cNvPr>
            <p:cNvGrpSpPr>
              <a:grpSpLocks/>
            </p:cNvGrpSpPr>
            <p:nvPr/>
          </p:nvGrpSpPr>
          <p:grpSpPr bwMode="auto">
            <a:xfrm>
              <a:off x="6019800" y="1069976"/>
              <a:ext cx="2628900" cy="5145088"/>
              <a:chOff x="3792" y="674"/>
              <a:chExt cx="1656" cy="3241"/>
            </a:xfrm>
          </p:grpSpPr>
          <p:graphicFrame>
            <p:nvGraphicFramePr>
              <p:cNvPr id="55367" name="Object 58">
                <a:extLst>
                  <a:ext uri="{FF2B5EF4-FFF2-40B4-BE49-F238E27FC236}">
                    <a16:creationId xmlns:a16="http://schemas.microsoft.com/office/drawing/2014/main" id="{D56202E7-F30B-4F40-AB3D-3ED7B14D55A7}"/>
                  </a:ext>
                </a:extLst>
              </p:cNvPr>
              <p:cNvGraphicFramePr>
                <a:graphicFrameLocks/>
              </p:cNvGraphicFramePr>
              <p:nvPr/>
            </p:nvGraphicFramePr>
            <p:xfrm>
              <a:off x="4087" y="674"/>
              <a:ext cx="653" cy="360"/>
            </p:xfrm>
            <a:graphic>
              <a:graphicData uri="http://schemas.openxmlformats.org/presentationml/2006/ole">
                <mc:AlternateContent xmlns:mc="http://schemas.openxmlformats.org/markup-compatibility/2006">
                  <mc:Choice xmlns:v="urn:schemas-microsoft-com:vml" Requires="v">
                    <p:oleObj spid="_x0000_s55426" name="Equation" r:id="rId54" imgW="1091726" imgH="583947" progId="Equation.DSMT4">
                      <p:embed/>
                    </p:oleObj>
                  </mc:Choice>
                  <mc:Fallback>
                    <p:oleObj name="Equation" r:id="rId54" imgW="1091726" imgH="583947" progId="Equation.DSMT4">
                      <p:embed/>
                      <p:pic>
                        <p:nvPicPr>
                          <p:cNvPr id="0" name="Object 58"/>
                          <p:cNvPicPr>
                            <a:picLocks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087" y="674"/>
                            <a:ext cx="65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68" name="Line 61">
                <a:extLst>
                  <a:ext uri="{FF2B5EF4-FFF2-40B4-BE49-F238E27FC236}">
                    <a16:creationId xmlns:a16="http://schemas.microsoft.com/office/drawing/2014/main" id="{6C77C92B-A193-4EF6-B9F5-0286765DB368}"/>
                  </a:ext>
                </a:extLst>
              </p:cNvPr>
              <p:cNvSpPr>
                <a:spLocks noChangeShapeType="1"/>
              </p:cNvSpPr>
              <p:nvPr/>
            </p:nvSpPr>
            <p:spPr bwMode="auto">
              <a:xfrm>
                <a:off x="3792" y="877"/>
                <a:ext cx="0" cy="3025"/>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69" name="Line 62">
                <a:extLst>
                  <a:ext uri="{FF2B5EF4-FFF2-40B4-BE49-F238E27FC236}">
                    <a16:creationId xmlns:a16="http://schemas.microsoft.com/office/drawing/2014/main" id="{8ECFE764-D367-4988-B98F-B12C39510CF5}"/>
                  </a:ext>
                </a:extLst>
              </p:cNvPr>
              <p:cNvSpPr>
                <a:spLocks noChangeShapeType="1"/>
              </p:cNvSpPr>
              <p:nvPr/>
            </p:nvSpPr>
            <p:spPr bwMode="auto">
              <a:xfrm>
                <a:off x="3792" y="3902"/>
                <a:ext cx="1656" cy="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70" name="Line 63">
                <a:extLst>
                  <a:ext uri="{FF2B5EF4-FFF2-40B4-BE49-F238E27FC236}">
                    <a16:creationId xmlns:a16="http://schemas.microsoft.com/office/drawing/2014/main" id="{97CF1D89-F2C9-4C47-82E4-AEB781C39213}"/>
                  </a:ext>
                </a:extLst>
              </p:cNvPr>
              <p:cNvSpPr>
                <a:spLocks noChangeShapeType="1"/>
              </p:cNvSpPr>
              <p:nvPr/>
            </p:nvSpPr>
            <p:spPr bwMode="auto">
              <a:xfrm>
                <a:off x="5136" y="925"/>
                <a:ext cx="0" cy="299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365" name="Text Box 19">
              <a:extLst>
                <a:ext uri="{FF2B5EF4-FFF2-40B4-BE49-F238E27FC236}">
                  <a16:creationId xmlns:a16="http://schemas.microsoft.com/office/drawing/2014/main" id="{7A35CF74-0D6C-4A93-B7C3-75093263E535}"/>
                </a:ext>
              </a:extLst>
            </p:cNvPr>
            <p:cNvSpPr txBox="1">
              <a:spLocks noChangeArrowheads="1"/>
            </p:cNvSpPr>
            <p:nvPr/>
          </p:nvSpPr>
          <p:spPr bwMode="auto">
            <a:xfrm>
              <a:off x="7954467" y="6040287"/>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a</a:t>
              </a:r>
            </a:p>
          </p:txBody>
        </p:sp>
        <p:sp>
          <p:nvSpPr>
            <p:cNvPr id="55366" name="Text Box 19">
              <a:extLst>
                <a:ext uri="{FF2B5EF4-FFF2-40B4-BE49-F238E27FC236}">
                  <a16:creationId xmlns:a16="http://schemas.microsoft.com/office/drawing/2014/main" id="{D16F18CD-DC82-4C1D-B848-BEDFDEF16608}"/>
                </a:ext>
              </a:extLst>
            </p:cNvPr>
            <p:cNvSpPr txBox="1">
              <a:spLocks noChangeArrowheads="1"/>
            </p:cNvSpPr>
            <p:nvPr/>
          </p:nvSpPr>
          <p:spPr bwMode="auto">
            <a:xfrm>
              <a:off x="8286776" y="6143644"/>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X</a:t>
              </a:r>
            </a:p>
          </p:txBody>
        </p:sp>
      </p:grpSp>
      <p:sp>
        <p:nvSpPr>
          <p:cNvPr id="77" name="Text Box 2">
            <a:extLst>
              <a:ext uri="{FF2B5EF4-FFF2-40B4-BE49-F238E27FC236}">
                <a16:creationId xmlns:a16="http://schemas.microsoft.com/office/drawing/2014/main" id="{A026DCA8-91B8-4827-937C-C1C3AC78766D}"/>
              </a:ext>
            </a:extLst>
          </p:cNvPr>
          <p:cNvSpPr txBox="1">
            <a:spLocks noChangeArrowheads="1"/>
          </p:cNvSpPr>
          <p:nvPr/>
        </p:nvSpPr>
        <p:spPr bwMode="auto">
          <a:xfrm>
            <a:off x="895350" y="6338888"/>
            <a:ext cx="6913563" cy="460375"/>
          </a:xfrm>
          <a:prstGeom prst="rect">
            <a:avLst/>
          </a:prstGeom>
          <a:noFill/>
          <a:ln w="9525">
            <a:noFill/>
            <a:miter lim="800000"/>
            <a:headEnd/>
            <a:tailEnd/>
          </a:ln>
          <a:effectLst/>
        </p:spPr>
        <p:txBody>
          <a:bodyPr>
            <a:spAutoFit/>
          </a:bodyPr>
          <a:lstStyle/>
          <a:p>
            <a:pPr eaLnBrk="1" hangingPunct="1">
              <a:defRPr/>
            </a:pPr>
            <a:r>
              <a:rPr lang="zh-CN" altLang="en-US" sz="2400" dirty="0">
                <a:solidFill>
                  <a:schemeClr val="tx2"/>
                </a:solidFill>
                <a:latin typeface="+mn-ea"/>
                <a:ea typeface="+mn-ea"/>
                <a:cs typeface="+mn-cs"/>
              </a:rPr>
              <a:t>每一个定态下粒子出现在各点的概率是</a:t>
            </a:r>
            <a:r>
              <a:rPr lang="zh-CN" altLang="en-US" sz="2400" dirty="0">
                <a:solidFill>
                  <a:srgbClr val="0033CC"/>
                </a:solidFill>
                <a:latin typeface="+mn-ea"/>
                <a:ea typeface="+mn-ea"/>
                <a:cs typeface="+mn-cs"/>
              </a:rPr>
              <a:t>不均匀</a:t>
            </a:r>
            <a:r>
              <a:rPr lang="zh-CN" altLang="en-US" sz="2400" dirty="0">
                <a:solidFill>
                  <a:schemeClr val="tx2"/>
                </a:solidFill>
                <a:latin typeface="+mn-ea"/>
                <a:ea typeface="+mn-ea"/>
                <a:cs typeface="+mn-cs"/>
              </a:rPr>
              <a:t>的！</a:t>
            </a:r>
          </a:p>
        </p:txBody>
      </p:sp>
      <p:sp>
        <p:nvSpPr>
          <p:cNvPr id="7" name="文本框 6">
            <a:extLst>
              <a:ext uri="{FF2B5EF4-FFF2-40B4-BE49-F238E27FC236}">
                <a16:creationId xmlns:a16="http://schemas.microsoft.com/office/drawing/2014/main" id="{E3B0510E-DDA5-4C2C-87D6-C46EA8A7ADB6}"/>
              </a:ext>
            </a:extLst>
          </p:cNvPr>
          <p:cNvSpPr txBox="1"/>
          <p:nvPr/>
        </p:nvSpPr>
        <p:spPr>
          <a:xfrm>
            <a:off x="8455025" y="1912938"/>
            <a:ext cx="614363" cy="4178300"/>
          </a:xfrm>
          <a:prstGeom prst="rect">
            <a:avLst/>
          </a:prstGeom>
          <a:noFill/>
        </p:spPr>
        <p:txBody>
          <a:bodyPr vert="eaVert" wrap="none">
            <a:spAutoFit/>
          </a:bodyPr>
          <a:lstStyle/>
          <a:p>
            <a:pPr>
              <a:defRPr/>
            </a:pPr>
            <a:r>
              <a:rPr lang="en-US" altLang="zh-CN" dirty="0">
                <a:solidFill>
                  <a:srgbClr val="FF0000"/>
                </a:solidFill>
                <a:latin typeface="+mn-ea"/>
              </a:rPr>
              <a:t>(</a:t>
            </a:r>
            <a:r>
              <a:rPr lang="zh-CN" altLang="en-US" dirty="0">
                <a:solidFill>
                  <a:srgbClr val="FF0000"/>
                </a:solidFill>
                <a:latin typeface="+mn-ea"/>
              </a:rPr>
              <a:t>出现概率最大最小位置</a:t>
            </a:r>
            <a:r>
              <a:rPr lang="en-US" altLang="zh-CN" dirty="0">
                <a:solidFill>
                  <a:srgbClr val="FF0000"/>
                </a:solidFill>
                <a:latin typeface="+mn-ea"/>
              </a:rPr>
              <a:t>?)</a:t>
            </a:r>
            <a:endParaRPr lang="zh-CN" altLang="en-US" dirty="0">
              <a:solidFill>
                <a:srgbClr val="FF0000"/>
              </a:solidFill>
              <a:latin typeface="+mn-ea"/>
            </a:endParaRPr>
          </a:p>
        </p:txBody>
      </p:sp>
      <p:grpSp>
        <p:nvGrpSpPr>
          <p:cNvPr id="5" name="组合 4">
            <a:extLst>
              <a:ext uri="{FF2B5EF4-FFF2-40B4-BE49-F238E27FC236}">
                <a16:creationId xmlns:a16="http://schemas.microsoft.com/office/drawing/2014/main" id="{16B7E6A0-9FF3-4321-8A36-E89407E2A738}"/>
              </a:ext>
            </a:extLst>
          </p:cNvPr>
          <p:cNvGrpSpPr>
            <a:grpSpLocks/>
          </p:cNvGrpSpPr>
          <p:nvPr/>
        </p:nvGrpSpPr>
        <p:grpSpPr bwMode="auto">
          <a:xfrm>
            <a:off x="393700" y="-3175"/>
            <a:ext cx="4730750" cy="606425"/>
            <a:chOff x="60325" y="-12977"/>
            <a:chExt cx="4730750" cy="606425"/>
          </a:xfrm>
        </p:grpSpPr>
        <p:sp>
          <p:nvSpPr>
            <p:cNvPr id="55362" name="矩形 3">
              <a:extLst>
                <a:ext uri="{FF2B5EF4-FFF2-40B4-BE49-F238E27FC236}">
                  <a16:creationId xmlns:a16="http://schemas.microsoft.com/office/drawing/2014/main" id="{9531D45B-3D56-4F57-9B6F-FEE7F6812B28}"/>
                </a:ext>
              </a:extLst>
            </p:cNvPr>
            <p:cNvSpPr>
              <a:spLocks noChangeArrowheads="1"/>
            </p:cNvSpPr>
            <p:nvPr/>
          </p:nvSpPr>
          <p:spPr bwMode="auto">
            <a:xfrm>
              <a:off x="72044" y="0"/>
              <a:ext cx="4571966" cy="564926"/>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800" b="1">
                  <a:solidFill>
                    <a:schemeClr val="tx1"/>
                  </a:solidFill>
                  <a:latin typeface="楷体_GB2312"/>
                  <a:ea typeface="楷体_GB2312"/>
                  <a:cs typeface="楷体_GB2312"/>
                </a:defRPr>
              </a:lvl1pPr>
              <a:lvl2pPr marL="742950" indent="-285750">
                <a:defRPr kumimoji="1" sz="2800" b="1">
                  <a:solidFill>
                    <a:schemeClr val="tx1"/>
                  </a:solidFill>
                  <a:latin typeface="楷体_GB2312"/>
                  <a:ea typeface="楷体_GB2312"/>
                  <a:cs typeface="楷体_GB2312"/>
                </a:defRPr>
              </a:lvl2pPr>
              <a:lvl3pPr marL="1143000" indent="-228600">
                <a:defRPr kumimoji="1" sz="2800" b="1">
                  <a:solidFill>
                    <a:schemeClr val="tx1"/>
                  </a:solidFill>
                  <a:latin typeface="楷体_GB2312"/>
                  <a:ea typeface="楷体_GB2312"/>
                  <a:cs typeface="楷体_GB2312"/>
                </a:defRPr>
              </a:lvl3pPr>
              <a:lvl4pPr marL="1600200" indent="-228600">
                <a:defRPr kumimoji="1" sz="2800" b="1">
                  <a:solidFill>
                    <a:schemeClr val="tx1"/>
                  </a:solidFill>
                  <a:latin typeface="楷体_GB2312"/>
                  <a:ea typeface="楷体_GB2312"/>
                  <a:cs typeface="楷体_GB2312"/>
                </a:defRPr>
              </a:lvl4pPr>
              <a:lvl5pPr marL="2057400" indent="-228600">
                <a:defRPr kumimoji="1" sz="2800" b="1">
                  <a:solidFill>
                    <a:schemeClr val="tx1"/>
                  </a:solidFill>
                  <a:latin typeface="楷体_GB2312"/>
                  <a:ea typeface="楷体_GB2312"/>
                  <a:cs typeface="楷体_GB2312"/>
                </a:defRPr>
              </a:lvl5pPr>
              <a:lvl6pPr marL="2514600" indent="-228600" eaLnBrk="0" fontAlgn="base" hangingPunct="0">
                <a:spcBef>
                  <a:spcPct val="0"/>
                </a:spcBef>
                <a:spcAft>
                  <a:spcPct val="0"/>
                </a:spcAft>
                <a:defRPr kumimoji="1" sz="2800" b="1">
                  <a:solidFill>
                    <a:schemeClr val="tx1"/>
                  </a:solidFill>
                  <a:latin typeface="楷体_GB2312"/>
                  <a:ea typeface="楷体_GB2312"/>
                  <a:cs typeface="楷体_GB2312"/>
                </a:defRPr>
              </a:lvl6pPr>
              <a:lvl7pPr marL="2971800" indent="-228600" eaLnBrk="0" fontAlgn="base" hangingPunct="0">
                <a:spcBef>
                  <a:spcPct val="0"/>
                </a:spcBef>
                <a:spcAft>
                  <a:spcPct val="0"/>
                </a:spcAft>
                <a:defRPr kumimoji="1" sz="2800" b="1">
                  <a:solidFill>
                    <a:schemeClr val="tx1"/>
                  </a:solidFill>
                  <a:latin typeface="楷体_GB2312"/>
                  <a:ea typeface="楷体_GB2312"/>
                  <a:cs typeface="楷体_GB2312"/>
                </a:defRPr>
              </a:lvl7pPr>
              <a:lvl8pPr marL="3429000" indent="-228600" eaLnBrk="0" fontAlgn="base" hangingPunct="0">
                <a:spcBef>
                  <a:spcPct val="0"/>
                </a:spcBef>
                <a:spcAft>
                  <a:spcPct val="0"/>
                </a:spcAft>
                <a:defRPr kumimoji="1" sz="2800" b="1">
                  <a:solidFill>
                    <a:schemeClr val="tx1"/>
                  </a:solidFill>
                  <a:latin typeface="楷体_GB2312"/>
                  <a:ea typeface="楷体_GB2312"/>
                  <a:cs typeface="楷体_GB2312"/>
                </a:defRPr>
              </a:lvl8pPr>
              <a:lvl9pPr marL="3886200" indent="-228600" eaLnBrk="0" fontAlgn="base" hangingPunct="0">
                <a:spcBef>
                  <a:spcPct val="0"/>
                </a:spcBef>
                <a:spcAft>
                  <a:spcPct val="0"/>
                </a:spcAft>
                <a:defRPr kumimoji="1" sz="2800" b="1">
                  <a:solidFill>
                    <a:schemeClr val="tx1"/>
                  </a:solidFill>
                  <a:latin typeface="楷体_GB2312"/>
                  <a:ea typeface="楷体_GB2312"/>
                  <a:cs typeface="楷体_GB2312"/>
                </a:defRPr>
              </a:lvl9pPr>
            </a:lstStyle>
            <a:p>
              <a:pPr eaLnBrk="1" hangingPunct="1">
                <a:spcBef>
                  <a:spcPct val="50000"/>
                </a:spcBef>
              </a:pPr>
              <a:endParaRPr lang="en-US" altLang="zh-CN"/>
            </a:p>
          </p:txBody>
        </p:sp>
        <p:grpSp>
          <p:nvGrpSpPr>
            <p:cNvPr id="3" name="组合 2">
              <a:extLst>
                <a:ext uri="{FF2B5EF4-FFF2-40B4-BE49-F238E27FC236}">
                  <a16:creationId xmlns:a16="http://schemas.microsoft.com/office/drawing/2014/main" id="{9FCCEAC2-40F4-425F-BE2B-2C2DD402CA5D}"/>
                </a:ext>
              </a:extLst>
            </p:cNvPr>
            <p:cNvGrpSpPr/>
            <p:nvPr/>
          </p:nvGrpSpPr>
          <p:grpSpPr>
            <a:xfrm>
              <a:off x="60325" y="-12977"/>
              <a:ext cx="4730750" cy="606425"/>
              <a:chOff x="72044" y="-40787"/>
              <a:chExt cx="4730750" cy="606425"/>
            </a:xfrm>
            <a:solidFill>
              <a:schemeClr val="bg1"/>
            </a:solidFill>
          </p:grpSpPr>
          <p:graphicFrame>
            <p:nvGraphicFramePr>
              <p:cNvPr id="79" name="Object 6">
                <a:extLst>
                  <a:ext uri="{FF2B5EF4-FFF2-40B4-BE49-F238E27FC236}">
                    <a16:creationId xmlns:a16="http://schemas.microsoft.com/office/drawing/2014/main" id="{20805FCC-AADF-4F57-A945-D454EDDE1E75}"/>
                  </a:ext>
                </a:extLst>
              </p:cNvPr>
              <p:cNvGraphicFramePr>
                <a:graphicFrameLocks/>
              </p:cNvGraphicFramePr>
              <p:nvPr/>
            </p:nvGraphicFramePr>
            <p:xfrm>
              <a:off x="1481744" y="-40787"/>
              <a:ext cx="3321050" cy="606425"/>
            </p:xfrm>
            <a:graphic>
              <a:graphicData uri="http://schemas.openxmlformats.org/presentationml/2006/ole">
                <mc:AlternateContent xmlns:mc="http://schemas.openxmlformats.org/markup-compatibility/2006">
                  <mc:Choice xmlns:v="urn:schemas-microsoft-com:vml" Requires="v">
                    <p:oleObj spid="_x0000_s55427" name="MathType 6.0 Equation" r:id="rId56" imgW="3695400" imgH="723600" progId="Equation.DSMT4">
                      <p:embed/>
                    </p:oleObj>
                  </mc:Choice>
                  <mc:Fallback>
                    <p:oleObj name="MathType 6.0 Equation" r:id="rId56" imgW="3695400" imgH="723600" progId="Equation.DSMT4">
                      <p:embed/>
                      <p:pic>
                        <p:nvPicPr>
                          <p:cNvPr id="0" name=""/>
                          <p:cNvPicPr>
                            <a:picLocks noChangeArrowheads="1"/>
                          </p:cNvPicPr>
                          <p:nvPr/>
                        </p:nvPicPr>
                        <p:blipFill>
                          <a:blip r:embed="rId57"/>
                          <a:srcRect/>
                          <a:stretch>
                            <a:fillRect/>
                          </a:stretch>
                        </p:blipFill>
                        <p:spPr bwMode="auto">
                          <a:xfrm>
                            <a:off x="1481744" y="-40787"/>
                            <a:ext cx="3321050" cy="606425"/>
                          </a:xfrm>
                          <a:prstGeom prst="rect">
                            <a:avLst/>
                          </a:prstGeom>
                          <a:noFill/>
                          <a:ln>
                            <a:noFill/>
                          </a:ln>
                        </p:spPr>
                      </p:pic>
                    </p:oleObj>
                  </mc:Fallback>
                </mc:AlternateContent>
              </a:graphicData>
            </a:graphic>
          </p:graphicFrame>
          <p:sp>
            <p:nvSpPr>
              <p:cNvPr id="80" name="Text Box 2">
                <a:extLst>
                  <a:ext uri="{FF2B5EF4-FFF2-40B4-BE49-F238E27FC236}">
                    <a16:creationId xmlns:a16="http://schemas.microsoft.com/office/drawing/2014/main" id="{FD2AB5C4-2B4F-477D-A20A-DE7709169414}"/>
                  </a:ext>
                </a:extLst>
              </p:cNvPr>
              <p:cNvSpPr txBox="1">
                <a:spLocks noChangeArrowheads="1"/>
              </p:cNvSpPr>
              <p:nvPr/>
            </p:nvSpPr>
            <p:spPr bwMode="auto">
              <a:xfrm>
                <a:off x="72044" y="27767"/>
                <a:ext cx="1451955" cy="461665"/>
              </a:xfrm>
              <a:prstGeom prst="rect">
                <a:avLst/>
              </a:prstGeom>
              <a:noFill/>
              <a:ln w="9525">
                <a:noFill/>
                <a:miter lim="800000"/>
                <a:headEnd/>
                <a:tailEnd/>
              </a:ln>
              <a:effectLst/>
            </p:spPr>
            <p:txBody>
              <a:bodyPr>
                <a:spAutoFit/>
              </a:bodyPr>
              <a:lstStyle/>
              <a:p>
                <a:pPr eaLnBrk="1" hangingPunct="1">
                  <a:defRPr/>
                </a:pPr>
                <a:r>
                  <a:rPr lang="zh-CN" altLang="en-US" sz="2400" dirty="0">
                    <a:solidFill>
                      <a:schemeClr val="tx2"/>
                    </a:solidFill>
                    <a:latin typeface="+mn-ea"/>
                    <a:ea typeface="+mn-ea"/>
                    <a:cs typeface="+mn-cs"/>
                  </a:rPr>
                  <a:t>驻波方程</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 calcmode="lin" valueType="num">
                                      <p:cBhvr additive="base">
                                        <p:cTn id="12" dur="500" fill="hold"/>
                                        <p:tgtEl>
                                          <p:spTgt spid="79878"/>
                                        </p:tgtEl>
                                        <p:attrNameLst>
                                          <p:attrName>ppt_x</p:attrName>
                                        </p:attrNameLst>
                                      </p:cBhvr>
                                      <p:tavLst>
                                        <p:tav tm="0">
                                          <p:val>
                                            <p:strVal val="1+#ppt_w/2"/>
                                          </p:val>
                                        </p:tav>
                                        <p:tav tm="100000">
                                          <p:val>
                                            <p:strVal val="#ppt_x"/>
                                          </p:val>
                                        </p:tav>
                                      </p:tavLst>
                                    </p:anim>
                                    <p:anim calcmode="lin" valueType="num">
                                      <p:cBhvr additive="base">
                                        <p:cTn id="13" dur="500" fill="hold"/>
                                        <p:tgtEl>
                                          <p:spTgt spid="7987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79885"/>
                                        </p:tgtEl>
                                        <p:attrNameLst>
                                          <p:attrName>style.visibility</p:attrName>
                                        </p:attrNameLst>
                                      </p:cBhvr>
                                      <p:to>
                                        <p:strVal val="visible"/>
                                      </p:to>
                                    </p:set>
                                    <p:animEffect transition="in" filter="wipe(left)">
                                      <p:cBhvr>
                                        <p:cTn id="18" dur="500"/>
                                        <p:tgtEl>
                                          <p:spTgt spid="79885"/>
                                        </p:tgtEl>
                                      </p:cBhvr>
                                    </p:animEffec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79891"/>
                                        </p:tgtEl>
                                        <p:attrNameLst>
                                          <p:attrName>style.visibility</p:attrName>
                                        </p:attrNameLst>
                                      </p:cBhvr>
                                      <p:to>
                                        <p:strVal val="visible"/>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78"/>
                                        </p:tgtEl>
                                        <p:attrNameLst>
                                          <p:attrName>style.visibility</p:attrName>
                                        </p:attrNameLst>
                                      </p:cBhvr>
                                      <p:to>
                                        <p:strVal val="visible"/>
                                      </p:to>
                                    </p:set>
                                  </p:childTnLst>
                                </p:cTn>
                              </p:par>
                            </p:childTnLst>
                          </p:cTn>
                        </p:par>
                        <p:par>
                          <p:cTn id="25" fill="hold" nodeType="afterGroup">
                            <p:stCondLst>
                              <p:cond delay="1500"/>
                            </p:stCondLst>
                            <p:childTnLst>
                              <p:par>
                                <p:cTn id="26" presetID="22" presetClass="entr" presetSubtype="4" fill="hold" nodeType="afterEffect">
                                  <p:stCondLst>
                                    <p:cond delay="0"/>
                                  </p:stCondLst>
                                  <p:childTnLst>
                                    <p:set>
                                      <p:cBhvr>
                                        <p:cTn id="27" dur="1" fill="hold">
                                          <p:stCondLst>
                                            <p:cond delay="0"/>
                                          </p:stCondLst>
                                        </p:cTn>
                                        <p:tgtEl>
                                          <p:spTgt spid="79879"/>
                                        </p:tgtEl>
                                        <p:attrNameLst>
                                          <p:attrName>style.visibility</p:attrName>
                                        </p:attrNameLst>
                                      </p:cBhvr>
                                      <p:to>
                                        <p:strVal val="visible"/>
                                      </p:to>
                                    </p:set>
                                    <p:animEffect transition="in" filter="wipe(down)">
                                      <p:cBhvr>
                                        <p:cTn id="28" dur="500"/>
                                        <p:tgtEl>
                                          <p:spTgt spid="79879"/>
                                        </p:tgtEl>
                                      </p:cBhvr>
                                    </p:animEffect>
                                  </p:childTnLst>
                                </p:cTn>
                              </p:par>
                            </p:childTnLst>
                          </p:cTn>
                        </p:par>
                        <p:par>
                          <p:cTn id="29" fill="hold" nodeType="afterGroup">
                            <p:stCondLst>
                              <p:cond delay="2000"/>
                            </p:stCondLst>
                            <p:childTnLst>
                              <p:par>
                                <p:cTn id="30" presetID="2" presetClass="entr" presetSubtype="2" fill="hold" nodeType="afterEffect">
                                  <p:stCondLst>
                                    <p:cond delay="0"/>
                                  </p:stCondLst>
                                  <p:childTnLst>
                                    <p:set>
                                      <p:cBhvr>
                                        <p:cTn id="31" dur="1" fill="hold">
                                          <p:stCondLst>
                                            <p:cond delay="0"/>
                                          </p:stCondLst>
                                        </p:cTn>
                                        <p:tgtEl>
                                          <p:spTgt spid="79952"/>
                                        </p:tgtEl>
                                        <p:attrNameLst>
                                          <p:attrName>style.visibility</p:attrName>
                                        </p:attrNameLst>
                                      </p:cBhvr>
                                      <p:to>
                                        <p:strVal val="visible"/>
                                      </p:to>
                                    </p:set>
                                    <p:anim calcmode="lin" valueType="num">
                                      <p:cBhvr additive="base">
                                        <p:cTn id="32" dur="500" fill="hold"/>
                                        <p:tgtEl>
                                          <p:spTgt spid="79952"/>
                                        </p:tgtEl>
                                        <p:attrNameLst>
                                          <p:attrName>ppt_x</p:attrName>
                                        </p:attrNameLst>
                                      </p:cBhvr>
                                      <p:tavLst>
                                        <p:tav tm="0">
                                          <p:val>
                                            <p:strVal val="1+#ppt_w/2"/>
                                          </p:val>
                                        </p:tav>
                                        <p:tav tm="100000">
                                          <p:val>
                                            <p:strVal val="#ppt_x"/>
                                          </p:val>
                                        </p:tav>
                                      </p:tavLst>
                                    </p:anim>
                                    <p:anim calcmode="lin" valueType="num">
                                      <p:cBhvr additive="base">
                                        <p:cTn id="33" dur="500" fill="hold"/>
                                        <p:tgtEl>
                                          <p:spTgt spid="79952"/>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2500"/>
                            </p:stCondLst>
                            <p:childTnLst>
                              <p:par>
                                <p:cTn id="35" presetID="2" presetClass="entr" presetSubtype="2"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1+#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000"/>
                            </p:stCondLst>
                            <p:childTnLst>
                              <p:par>
                                <p:cTn id="40" presetID="22" presetClass="entr" presetSubtype="4" fill="hold" nodeType="afterEffect">
                                  <p:stCondLst>
                                    <p:cond delay="0"/>
                                  </p:stCondLst>
                                  <p:childTnLst>
                                    <p:set>
                                      <p:cBhvr>
                                        <p:cTn id="41" dur="1" fill="hold">
                                          <p:stCondLst>
                                            <p:cond delay="0"/>
                                          </p:stCondLst>
                                        </p:cTn>
                                        <p:tgtEl>
                                          <p:spTgt spid="79880"/>
                                        </p:tgtEl>
                                        <p:attrNameLst>
                                          <p:attrName>style.visibility</p:attrName>
                                        </p:attrNameLst>
                                      </p:cBhvr>
                                      <p:to>
                                        <p:strVal val="visible"/>
                                      </p:to>
                                    </p:set>
                                    <p:animEffect transition="in" filter="wipe(down)">
                                      <p:cBhvr>
                                        <p:cTn id="42" dur="500"/>
                                        <p:tgtEl>
                                          <p:spTgt spid="79880"/>
                                        </p:tgtEl>
                                      </p:cBhvr>
                                    </p:animEffect>
                                  </p:childTnLst>
                                </p:cTn>
                              </p:par>
                            </p:childTnLst>
                          </p:cTn>
                        </p:par>
                        <p:par>
                          <p:cTn id="43" fill="hold" nodeType="afterGroup">
                            <p:stCondLst>
                              <p:cond delay="3500"/>
                            </p:stCondLst>
                            <p:childTnLst>
                              <p:par>
                                <p:cTn id="44" presetID="1" presetClass="entr" presetSubtype="0" fill="hold" grpId="0" nodeType="afterEffect">
                                  <p:stCondLst>
                                    <p:cond delay="0"/>
                                  </p:stCondLst>
                                  <p:childTnLst>
                                    <p:set>
                                      <p:cBhvr>
                                        <p:cTn id="45" dur="1" fill="hold">
                                          <p:stCondLst>
                                            <p:cond delay="499"/>
                                          </p:stCondLst>
                                        </p:cTn>
                                        <p:tgtEl>
                                          <p:spTgt spid="7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79884"/>
                                        </p:tgtEl>
                                        <p:attrNameLst>
                                          <p:attrName>style.visibility</p:attrName>
                                        </p:attrNameLst>
                                      </p:cBhvr>
                                      <p:to>
                                        <p:strVal val="visible"/>
                                      </p:to>
                                    </p:set>
                                    <p:animEffect transition="in" filter="wipe(left)">
                                      <p:cBhvr>
                                        <p:cTn id="50" dur="500"/>
                                        <p:tgtEl>
                                          <p:spTgt spid="79884"/>
                                        </p:tgtEl>
                                      </p:cBhvr>
                                    </p:animEffect>
                                  </p:childTnLst>
                                </p:cTn>
                              </p:par>
                            </p:childTnLst>
                          </p:cTn>
                        </p:par>
                        <p:par>
                          <p:cTn id="51" fill="hold" nodeType="afterGroup">
                            <p:stCondLst>
                              <p:cond delay="500"/>
                            </p:stCondLst>
                            <p:childTnLst>
                              <p:par>
                                <p:cTn id="52" presetID="2" presetClass="entr" presetSubtype="2"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1+#ppt_w/2"/>
                                          </p:val>
                                        </p:tav>
                                        <p:tav tm="100000">
                                          <p:val>
                                            <p:strVal val="#ppt_x"/>
                                          </p:val>
                                        </p:tav>
                                      </p:tavLst>
                                    </p:anim>
                                    <p:anim calcmode="lin" valueType="num">
                                      <p:cBhvr additive="base">
                                        <p:cTn id="55" dur="500" fill="hold"/>
                                        <p:tgtEl>
                                          <p:spTgt spid="73"/>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1000"/>
                            </p:stCondLst>
                            <p:childTnLst>
                              <p:par>
                                <p:cTn id="57" presetID="22" presetClass="entr" presetSubtype="8" fill="hold" nodeType="afterEffect">
                                  <p:stCondLst>
                                    <p:cond delay="0"/>
                                  </p:stCondLst>
                                  <p:childTnLst>
                                    <p:set>
                                      <p:cBhvr>
                                        <p:cTn id="58" dur="1" fill="hold">
                                          <p:stCondLst>
                                            <p:cond delay="0"/>
                                          </p:stCondLst>
                                        </p:cTn>
                                        <p:tgtEl>
                                          <p:spTgt spid="79883"/>
                                        </p:tgtEl>
                                        <p:attrNameLst>
                                          <p:attrName>style.visibility</p:attrName>
                                        </p:attrNameLst>
                                      </p:cBhvr>
                                      <p:to>
                                        <p:strVal val="visible"/>
                                      </p:to>
                                    </p:set>
                                    <p:animEffect transition="in" filter="wipe(left)">
                                      <p:cBhvr>
                                        <p:cTn id="59" dur="500"/>
                                        <p:tgtEl>
                                          <p:spTgt spid="79883"/>
                                        </p:tgtEl>
                                      </p:cBhvr>
                                    </p:animEffect>
                                  </p:childTnLst>
                                </p:cTn>
                              </p:par>
                            </p:childTnLst>
                          </p:cTn>
                        </p:par>
                        <p:par>
                          <p:cTn id="60" fill="hold" nodeType="afterGroup">
                            <p:stCondLst>
                              <p:cond delay="1500"/>
                            </p:stCondLst>
                            <p:childTnLst>
                              <p:par>
                                <p:cTn id="61" presetID="2" presetClass="entr" presetSubtype="2"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1+#ppt_w/2"/>
                                          </p:val>
                                        </p:tav>
                                        <p:tav tm="100000">
                                          <p:val>
                                            <p:strVal val="#ppt_x"/>
                                          </p:val>
                                        </p:tav>
                                      </p:tavLst>
                                    </p:anim>
                                    <p:anim calcmode="lin" valueType="num">
                                      <p:cBhvr additive="base">
                                        <p:cTn id="64" dur="500" fill="hold"/>
                                        <p:tgtEl>
                                          <p:spTgt spid="74"/>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2000"/>
                            </p:stCondLst>
                            <p:childTnLst>
                              <p:par>
                                <p:cTn id="66" presetID="22" presetClass="entr" presetSubtype="8" fill="hold" nodeType="afterEffect">
                                  <p:stCondLst>
                                    <p:cond delay="0"/>
                                  </p:stCondLst>
                                  <p:childTnLst>
                                    <p:set>
                                      <p:cBhvr>
                                        <p:cTn id="67" dur="1" fill="hold">
                                          <p:stCondLst>
                                            <p:cond delay="0"/>
                                          </p:stCondLst>
                                        </p:cTn>
                                        <p:tgtEl>
                                          <p:spTgt spid="79882"/>
                                        </p:tgtEl>
                                        <p:attrNameLst>
                                          <p:attrName>style.visibility</p:attrName>
                                        </p:attrNameLst>
                                      </p:cBhvr>
                                      <p:to>
                                        <p:strVal val="visible"/>
                                      </p:to>
                                    </p:set>
                                    <p:animEffect transition="in" filter="wipe(left)">
                                      <p:cBhvr>
                                        <p:cTn id="68" dur="500"/>
                                        <p:tgtEl>
                                          <p:spTgt spid="79882"/>
                                        </p:tgtEl>
                                      </p:cBhvr>
                                    </p:animEffect>
                                  </p:childTnLst>
                                </p:cTn>
                              </p:par>
                            </p:childTnLst>
                          </p:cTn>
                        </p:par>
                        <p:par>
                          <p:cTn id="69" fill="hold" nodeType="afterGroup">
                            <p:stCondLst>
                              <p:cond delay="2500"/>
                            </p:stCondLst>
                            <p:childTnLst>
                              <p:par>
                                <p:cTn id="70" presetID="2" presetClass="entr" presetSubtype="2"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500" fill="hold"/>
                                        <p:tgtEl>
                                          <p:spTgt spid="75"/>
                                        </p:tgtEl>
                                        <p:attrNameLst>
                                          <p:attrName>ppt_x</p:attrName>
                                        </p:attrNameLst>
                                      </p:cBhvr>
                                      <p:tavLst>
                                        <p:tav tm="0">
                                          <p:val>
                                            <p:strVal val="1+#ppt_w/2"/>
                                          </p:val>
                                        </p:tav>
                                        <p:tav tm="100000">
                                          <p:val>
                                            <p:strVal val="#ppt_x"/>
                                          </p:val>
                                        </p:tav>
                                      </p:tavLst>
                                    </p:anim>
                                    <p:anim calcmode="lin" valueType="num">
                                      <p:cBhvr additive="base">
                                        <p:cTn id="73" dur="500" fill="hold"/>
                                        <p:tgtEl>
                                          <p:spTgt spid="75"/>
                                        </p:tgtEl>
                                        <p:attrNameLst>
                                          <p:attrName>ppt_y</p:attrName>
                                        </p:attrNameLst>
                                      </p:cBhvr>
                                      <p:tavLst>
                                        <p:tav tm="0">
                                          <p:val>
                                            <p:strVal val="#ppt_y"/>
                                          </p:val>
                                        </p:tav>
                                        <p:tav tm="100000">
                                          <p:val>
                                            <p:strVal val="#ppt_y"/>
                                          </p:val>
                                        </p:tav>
                                      </p:tavLst>
                                    </p:anim>
                                  </p:childTnLst>
                                </p:cTn>
                              </p:par>
                            </p:childTnLst>
                          </p:cTn>
                        </p:par>
                        <p:par>
                          <p:cTn id="74" fill="hold" nodeType="afterGroup">
                            <p:stCondLst>
                              <p:cond delay="3000"/>
                            </p:stCondLst>
                            <p:childTnLst>
                              <p:par>
                                <p:cTn id="75" presetID="22" presetClass="entr" presetSubtype="8" fill="hold" nodeType="afterEffect">
                                  <p:stCondLst>
                                    <p:cond delay="0"/>
                                  </p:stCondLst>
                                  <p:childTnLst>
                                    <p:set>
                                      <p:cBhvr>
                                        <p:cTn id="76" dur="1" fill="hold">
                                          <p:stCondLst>
                                            <p:cond delay="0"/>
                                          </p:stCondLst>
                                        </p:cTn>
                                        <p:tgtEl>
                                          <p:spTgt spid="79881"/>
                                        </p:tgtEl>
                                        <p:attrNameLst>
                                          <p:attrName>style.visibility</p:attrName>
                                        </p:attrNameLst>
                                      </p:cBhvr>
                                      <p:to>
                                        <p:strVal val="visible"/>
                                      </p:to>
                                    </p:set>
                                    <p:animEffect transition="in" filter="wipe(left)">
                                      <p:cBhvr>
                                        <p:cTn id="77" dur="500"/>
                                        <p:tgtEl>
                                          <p:spTgt spid="79881"/>
                                        </p:tgtEl>
                                      </p:cBhvr>
                                    </p:animEffect>
                                  </p:childTnLst>
                                </p:cTn>
                              </p:par>
                            </p:childTnLst>
                          </p:cTn>
                        </p:par>
                        <p:par>
                          <p:cTn id="78" fill="hold" nodeType="afterGroup">
                            <p:stCondLst>
                              <p:cond delay="3500"/>
                            </p:stCondLst>
                            <p:childTnLst>
                              <p:par>
                                <p:cTn id="79" presetID="2" presetClass="entr" presetSubtype="2" fill="hold" nodeType="after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1+#ppt_w/2"/>
                                          </p:val>
                                        </p:tav>
                                        <p:tav tm="100000">
                                          <p:val>
                                            <p:strVal val="#ppt_x"/>
                                          </p:val>
                                        </p:tav>
                                      </p:tavLst>
                                    </p:anim>
                                    <p:anim calcmode="lin" valueType="num">
                                      <p:cBhvr additive="base">
                                        <p:cTn id="82"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10" fill="hold" nodeType="clickEffect">
                                  <p:stCondLst>
                                    <p:cond delay="0"/>
                                  </p:stCondLst>
                                  <p:childTnLst>
                                    <p:set>
                                      <p:cBhvr>
                                        <p:cTn id="86" dur="1" fill="hold">
                                          <p:stCondLst>
                                            <p:cond delay="0"/>
                                          </p:stCondLst>
                                        </p:cTn>
                                        <p:tgtEl>
                                          <p:spTgt spid="79906"/>
                                        </p:tgtEl>
                                        <p:attrNameLst>
                                          <p:attrName>style.visibility</p:attrName>
                                        </p:attrNameLst>
                                      </p:cBhvr>
                                      <p:to>
                                        <p:strVal val="visible"/>
                                      </p:to>
                                    </p:set>
                                    <p:anim calcmode="lin" valueType="num">
                                      <p:cBhvr>
                                        <p:cTn id="87" dur="500" fill="hold"/>
                                        <p:tgtEl>
                                          <p:spTgt spid="79906"/>
                                        </p:tgtEl>
                                        <p:attrNameLst>
                                          <p:attrName>ppt_w</p:attrName>
                                        </p:attrNameLst>
                                      </p:cBhvr>
                                      <p:tavLst>
                                        <p:tav tm="0">
                                          <p:val>
                                            <p:fltVal val="0"/>
                                          </p:val>
                                        </p:tav>
                                        <p:tav tm="100000">
                                          <p:val>
                                            <p:strVal val="#ppt_w"/>
                                          </p:val>
                                        </p:tav>
                                      </p:tavLst>
                                    </p:anim>
                                    <p:anim calcmode="lin" valueType="num">
                                      <p:cBhvr>
                                        <p:cTn id="88" dur="500" fill="hold"/>
                                        <p:tgtEl>
                                          <p:spTgt spid="79906"/>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4" fill="hold" nodeType="clickEffect">
                                  <p:stCondLst>
                                    <p:cond delay="0"/>
                                  </p:stCondLst>
                                  <p:childTnLst>
                                    <p:set>
                                      <p:cBhvr>
                                        <p:cTn id="92" dur="1" fill="hold">
                                          <p:stCondLst>
                                            <p:cond delay="0"/>
                                          </p:stCondLst>
                                        </p:cTn>
                                        <p:tgtEl>
                                          <p:spTgt spid="79875"/>
                                        </p:tgtEl>
                                        <p:attrNameLst>
                                          <p:attrName>style.visibility</p:attrName>
                                        </p:attrNameLst>
                                      </p:cBhvr>
                                      <p:to>
                                        <p:strVal val="visible"/>
                                      </p:to>
                                    </p:set>
                                    <p:animEffect transition="in" filter="slide(fromBottom)">
                                      <p:cBhvr>
                                        <p:cTn id="93" dur="500"/>
                                        <p:tgtEl>
                                          <p:spTgt spid="7987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79889"/>
                                        </p:tgtEl>
                                        <p:attrNameLst>
                                          <p:attrName>style.visibility</p:attrName>
                                        </p:attrNameLst>
                                      </p:cBhvr>
                                      <p:to>
                                        <p:strVal val="visible"/>
                                      </p:to>
                                    </p:set>
                                    <p:animEffect transition="in" filter="wipe(left)">
                                      <p:cBhvr>
                                        <p:cTn id="98" dur="500"/>
                                        <p:tgtEl>
                                          <p:spTgt spid="7988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10" fill="hold" nodeType="clickEffect">
                                  <p:stCondLst>
                                    <p:cond delay="0"/>
                                  </p:stCondLst>
                                  <p:childTnLst>
                                    <p:set>
                                      <p:cBhvr>
                                        <p:cTn id="102" dur="1" fill="hold">
                                          <p:stCondLst>
                                            <p:cond delay="0"/>
                                          </p:stCondLst>
                                        </p:cTn>
                                        <p:tgtEl>
                                          <p:spTgt spid="79904"/>
                                        </p:tgtEl>
                                        <p:attrNameLst>
                                          <p:attrName>style.visibility</p:attrName>
                                        </p:attrNameLst>
                                      </p:cBhvr>
                                      <p:to>
                                        <p:strVal val="visible"/>
                                      </p:to>
                                    </p:set>
                                    <p:anim calcmode="lin" valueType="num">
                                      <p:cBhvr>
                                        <p:cTn id="103" dur="500" fill="hold"/>
                                        <p:tgtEl>
                                          <p:spTgt spid="79904"/>
                                        </p:tgtEl>
                                        <p:attrNameLst>
                                          <p:attrName>ppt_w</p:attrName>
                                        </p:attrNameLst>
                                      </p:cBhvr>
                                      <p:tavLst>
                                        <p:tav tm="0">
                                          <p:val>
                                            <p:fltVal val="0"/>
                                          </p:val>
                                        </p:tav>
                                        <p:tav tm="100000">
                                          <p:val>
                                            <p:strVal val="#ppt_w"/>
                                          </p:val>
                                        </p:tav>
                                      </p:tavLst>
                                    </p:anim>
                                    <p:anim calcmode="lin" valueType="num">
                                      <p:cBhvr>
                                        <p:cTn id="104" dur="500" fill="hold"/>
                                        <p:tgtEl>
                                          <p:spTgt spid="79904"/>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5" fill="hold" nodeType="clickEffect">
                                  <p:stCondLst>
                                    <p:cond delay="0"/>
                                  </p:stCondLst>
                                  <p:childTnLst>
                                    <p:set>
                                      <p:cBhvr>
                                        <p:cTn id="108" dur="1" fill="hold">
                                          <p:stCondLst>
                                            <p:cond delay="0"/>
                                          </p:stCondLst>
                                        </p:cTn>
                                        <p:tgtEl>
                                          <p:spTgt spid="79876"/>
                                        </p:tgtEl>
                                        <p:attrNameLst>
                                          <p:attrName>style.visibility</p:attrName>
                                        </p:attrNameLst>
                                      </p:cBhvr>
                                      <p:to>
                                        <p:strVal val="visible"/>
                                      </p:to>
                                    </p:set>
                                    <p:animEffect transition="in" filter="blinds(vertical)">
                                      <p:cBhvr>
                                        <p:cTn id="109" dur="500"/>
                                        <p:tgtEl>
                                          <p:spTgt spid="79876"/>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79888"/>
                                        </p:tgtEl>
                                        <p:attrNameLst>
                                          <p:attrName>style.visibility</p:attrName>
                                        </p:attrNameLst>
                                      </p:cBhvr>
                                      <p:to>
                                        <p:strVal val="visible"/>
                                      </p:to>
                                    </p:set>
                                    <p:animEffect transition="in" filter="wipe(left)">
                                      <p:cBhvr>
                                        <p:cTn id="114" dur="500"/>
                                        <p:tgtEl>
                                          <p:spTgt spid="7988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10" fill="hold" nodeType="clickEffect">
                                  <p:stCondLst>
                                    <p:cond delay="0"/>
                                  </p:stCondLst>
                                  <p:childTnLst>
                                    <p:set>
                                      <p:cBhvr>
                                        <p:cTn id="118" dur="1" fill="hold">
                                          <p:stCondLst>
                                            <p:cond delay="0"/>
                                          </p:stCondLst>
                                        </p:cTn>
                                        <p:tgtEl>
                                          <p:spTgt spid="79900"/>
                                        </p:tgtEl>
                                        <p:attrNameLst>
                                          <p:attrName>style.visibility</p:attrName>
                                        </p:attrNameLst>
                                      </p:cBhvr>
                                      <p:to>
                                        <p:strVal val="visible"/>
                                      </p:to>
                                    </p:set>
                                    <p:anim calcmode="lin" valueType="num">
                                      <p:cBhvr>
                                        <p:cTn id="119" dur="500" fill="hold"/>
                                        <p:tgtEl>
                                          <p:spTgt spid="79900"/>
                                        </p:tgtEl>
                                        <p:attrNameLst>
                                          <p:attrName>ppt_w</p:attrName>
                                        </p:attrNameLst>
                                      </p:cBhvr>
                                      <p:tavLst>
                                        <p:tav tm="0">
                                          <p:val>
                                            <p:fltVal val="0"/>
                                          </p:val>
                                        </p:tav>
                                        <p:tav tm="100000">
                                          <p:val>
                                            <p:strVal val="#ppt_w"/>
                                          </p:val>
                                        </p:tav>
                                      </p:tavLst>
                                    </p:anim>
                                    <p:anim calcmode="lin" valueType="num">
                                      <p:cBhvr>
                                        <p:cTn id="120" dur="500" fill="hold"/>
                                        <p:tgtEl>
                                          <p:spTgt spid="79900"/>
                                        </p:tgtEl>
                                        <p:attrNameLst>
                                          <p:attrName>ppt_h</p:attrName>
                                        </p:attrNameLst>
                                      </p:cBhvr>
                                      <p:tavLst>
                                        <p:tav tm="0">
                                          <p:val>
                                            <p:strVal val="#ppt_h"/>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6" presetClass="entr" presetSubtype="21" fill="hold" nodeType="clickEffect">
                                  <p:stCondLst>
                                    <p:cond delay="0"/>
                                  </p:stCondLst>
                                  <p:childTnLst>
                                    <p:set>
                                      <p:cBhvr>
                                        <p:cTn id="124" dur="1" fill="hold">
                                          <p:stCondLst>
                                            <p:cond delay="0"/>
                                          </p:stCondLst>
                                        </p:cTn>
                                        <p:tgtEl>
                                          <p:spTgt spid="79877"/>
                                        </p:tgtEl>
                                        <p:attrNameLst>
                                          <p:attrName>style.visibility</p:attrName>
                                        </p:attrNameLst>
                                      </p:cBhvr>
                                      <p:to>
                                        <p:strVal val="visible"/>
                                      </p:to>
                                    </p:set>
                                    <p:animEffect transition="in" filter="barn(inVertical)">
                                      <p:cBhvr>
                                        <p:cTn id="125" dur="500"/>
                                        <p:tgtEl>
                                          <p:spTgt spid="7987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79887"/>
                                        </p:tgtEl>
                                        <p:attrNameLst>
                                          <p:attrName>style.visibility</p:attrName>
                                        </p:attrNameLst>
                                      </p:cBhvr>
                                      <p:to>
                                        <p:strVal val="visible"/>
                                      </p:to>
                                    </p:set>
                                    <p:animEffect transition="in" filter="wipe(left)">
                                      <p:cBhvr>
                                        <p:cTn id="130" dur="500"/>
                                        <p:tgtEl>
                                          <p:spTgt spid="79887"/>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10" fill="hold" nodeType="clickEffect">
                                  <p:stCondLst>
                                    <p:cond delay="0"/>
                                  </p:stCondLst>
                                  <p:childTnLst>
                                    <p:set>
                                      <p:cBhvr>
                                        <p:cTn id="134" dur="1" fill="hold">
                                          <p:stCondLst>
                                            <p:cond delay="0"/>
                                          </p:stCondLst>
                                        </p:cTn>
                                        <p:tgtEl>
                                          <p:spTgt spid="79902"/>
                                        </p:tgtEl>
                                        <p:attrNameLst>
                                          <p:attrName>style.visibility</p:attrName>
                                        </p:attrNameLst>
                                      </p:cBhvr>
                                      <p:to>
                                        <p:strVal val="visible"/>
                                      </p:to>
                                    </p:set>
                                    <p:anim calcmode="lin" valueType="num">
                                      <p:cBhvr>
                                        <p:cTn id="135" dur="500" fill="hold"/>
                                        <p:tgtEl>
                                          <p:spTgt spid="79902"/>
                                        </p:tgtEl>
                                        <p:attrNameLst>
                                          <p:attrName>ppt_w</p:attrName>
                                        </p:attrNameLst>
                                      </p:cBhvr>
                                      <p:tavLst>
                                        <p:tav tm="0">
                                          <p:val>
                                            <p:fltVal val="0"/>
                                          </p:val>
                                        </p:tav>
                                        <p:tav tm="100000">
                                          <p:val>
                                            <p:strVal val="#ppt_w"/>
                                          </p:val>
                                        </p:tav>
                                      </p:tavLst>
                                    </p:anim>
                                    <p:anim calcmode="lin" valueType="num">
                                      <p:cBhvr>
                                        <p:cTn id="136" dur="500" fill="hold"/>
                                        <p:tgtEl>
                                          <p:spTgt spid="79902"/>
                                        </p:tgtEl>
                                        <p:attrNameLst>
                                          <p:attrName>ppt_h</p:attrName>
                                        </p:attrNameLst>
                                      </p:cBhvr>
                                      <p:tavLst>
                                        <p:tav tm="0">
                                          <p:val>
                                            <p:strVal val="#ppt_h"/>
                                          </p:val>
                                        </p:tav>
                                        <p:tav tm="100000">
                                          <p:val>
                                            <p:strVal val="#ppt_h"/>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8" fill="hold" nodeType="clickEffect">
                                  <p:stCondLst>
                                    <p:cond delay="0"/>
                                  </p:stCondLst>
                                  <p:childTnLst>
                                    <p:set>
                                      <p:cBhvr>
                                        <p:cTn id="140" dur="1" fill="hold">
                                          <p:stCondLst>
                                            <p:cond delay="0"/>
                                          </p:stCondLst>
                                        </p:cTn>
                                        <p:tgtEl>
                                          <p:spTgt spid="79942"/>
                                        </p:tgtEl>
                                        <p:attrNameLst>
                                          <p:attrName>style.visibility</p:attrName>
                                        </p:attrNameLst>
                                      </p:cBhvr>
                                      <p:to>
                                        <p:strVal val="visible"/>
                                      </p:to>
                                    </p:set>
                                    <p:anim calcmode="lin" valueType="num">
                                      <p:cBhvr>
                                        <p:cTn id="141" dur="500" fill="hold"/>
                                        <p:tgtEl>
                                          <p:spTgt spid="79942"/>
                                        </p:tgtEl>
                                        <p:attrNameLst>
                                          <p:attrName>ppt_x</p:attrName>
                                        </p:attrNameLst>
                                      </p:cBhvr>
                                      <p:tavLst>
                                        <p:tav tm="0">
                                          <p:val>
                                            <p:strVal val="#ppt_x-#ppt_w/2"/>
                                          </p:val>
                                        </p:tav>
                                        <p:tav tm="100000">
                                          <p:val>
                                            <p:strVal val="#ppt_x"/>
                                          </p:val>
                                        </p:tav>
                                      </p:tavLst>
                                    </p:anim>
                                    <p:anim calcmode="lin" valueType="num">
                                      <p:cBhvr>
                                        <p:cTn id="142" dur="500" fill="hold"/>
                                        <p:tgtEl>
                                          <p:spTgt spid="79942"/>
                                        </p:tgtEl>
                                        <p:attrNameLst>
                                          <p:attrName>ppt_y</p:attrName>
                                        </p:attrNameLst>
                                      </p:cBhvr>
                                      <p:tavLst>
                                        <p:tav tm="0">
                                          <p:val>
                                            <p:strVal val="#ppt_y"/>
                                          </p:val>
                                        </p:tav>
                                        <p:tav tm="100000">
                                          <p:val>
                                            <p:strVal val="#ppt_y"/>
                                          </p:val>
                                        </p:tav>
                                      </p:tavLst>
                                    </p:anim>
                                    <p:anim calcmode="lin" valueType="num">
                                      <p:cBhvr>
                                        <p:cTn id="143" dur="500" fill="hold"/>
                                        <p:tgtEl>
                                          <p:spTgt spid="79942"/>
                                        </p:tgtEl>
                                        <p:attrNameLst>
                                          <p:attrName>ppt_w</p:attrName>
                                        </p:attrNameLst>
                                      </p:cBhvr>
                                      <p:tavLst>
                                        <p:tav tm="0">
                                          <p:val>
                                            <p:fltVal val="0"/>
                                          </p:val>
                                        </p:tav>
                                        <p:tav tm="100000">
                                          <p:val>
                                            <p:strVal val="#ppt_w"/>
                                          </p:val>
                                        </p:tav>
                                      </p:tavLst>
                                    </p:anim>
                                    <p:anim calcmode="lin" valueType="num">
                                      <p:cBhvr>
                                        <p:cTn id="144" dur="500" fill="hold"/>
                                        <p:tgtEl>
                                          <p:spTgt spid="79942"/>
                                        </p:tgtEl>
                                        <p:attrNameLst>
                                          <p:attrName>ppt_h</p:attrName>
                                        </p:attrNameLst>
                                      </p:cBhvr>
                                      <p:tavLst>
                                        <p:tav tm="0">
                                          <p:val>
                                            <p:strVal val="#ppt_h"/>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79886"/>
                                        </p:tgtEl>
                                        <p:attrNameLst>
                                          <p:attrName>style.visibility</p:attrName>
                                        </p:attrNameLst>
                                      </p:cBhvr>
                                      <p:to>
                                        <p:strVal val="visible"/>
                                      </p:to>
                                    </p:set>
                                    <p:animEffect transition="in" filter="wipe(left)">
                                      <p:cBhvr>
                                        <p:cTn id="149" dur="500"/>
                                        <p:tgtEl>
                                          <p:spTgt spid="79886"/>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6" presetClass="entr" presetSubtype="0" fill="hold" nodeType="clickEffect">
                                  <p:stCondLst>
                                    <p:cond delay="0"/>
                                  </p:stCondLst>
                                  <p:childTnLst>
                                    <p:set>
                                      <p:cBhvr>
                                        <p:cTn id="153" dur="1" fill="hold">
                                          <p:stCondLst>
                                            <p:cond delay="0"/>
                                          </p:stCondLst>
                                        </p:cTn>
                                        <p:tgtEl>
                                          <p:spTgt spid="5"/>
                                        </p:tgtEl>
                                        <p:attrNameLst>
                                          <p:attrName>style.visibility</p:attrName>
                                        </p:attrNameLst>
                                      </p:cBhvr>
                                      <p:to>
                                        <p:strVal val="visible"/>
                                      </p:to>
                                    </p:set>
                                    <p:animEffect transition="in" filter="wipe(down)">
                                      <p:cBhvr>
                                        <p:cTn id="154" dur="580">
                                          <p:stCondLst>
                                            <p:cond delay="0"/>
                                          </p:stCondLst>
                                        </p:cTn>
                                        <p:tgtEl>
                                          <p:spTgt spid="5"/>
                                        </p:tgtEl>
                                      </p:cBhvr>
                                    </p:animEffect>
                                    <p:anim calcmode="lin" valueType="num">
                                      <p:cBhvr>
                                        <p:cTn id="15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5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60" dur="26">
                                          <p:stCondLst>
                                            <p:cond delay="650"/>
                                          </p:stCondLst>
                                        </p:cTn>
                                        <p:tgtEl>
                                          <p:spTgt spid="5"/>
                                        </p:tgtEl>
                                      </p:cBhvr>
                                      <p:to x="100000" y="60000"/>
                                    </p:animScale>
                                    <p:animScale>
                                      <p:cBhvr>
                                        <p:cTn id="161" dur="166" decel="50000">
                                          <p:stCondLst>
                                            <p:cond delay="676"/>
                                          </p:stCondLst>
                                        </p:cTn>
                                        <p:tgtEl>
                                          <p:spTgt spid="5"/>
                                        </p:tgtEl>
                                      </p:cBhvr>
                                      <p:to x="100000" y="100000"/>
                                    </p:animScale>
                                    <p:animScale>
                                      <p:cBhvr>
                                        <p:cTn id="162" dur="26">
                                          <p:stCondLst>
                                            <p:cond delay="1312"/>
                                          </p:stCondLst>
                                        </p:cTn>
                                        <p:tgtEl>
                                          <p:spTgt spid="5"/>
                                        </p:tgtEl>
                                      </p:cBhvr>
                                      <p:to x="100000" y="80000"/>
                                    </p:animScale>
                                    <p:animScale>
                                      <p:cBhvr>
                                        <p:cTn id="163" dur="166" decel="50000">
                                          <p:stCondLst>
                                            <p:cond delay="1338"/>
                                          </p:stCondLst>
                                        </p:cTn>
                                        <p:tgtEl>
                                          <p:spTgt spid="5"/>
                                        </p:tgtEl>
                                      </p:cBhvr>
                                      <p:to x="100000" y="100000"/>
                                    </p:animScale>
                                    <p:animScale>
                                      <p:cBhvr>
                                        <p:cTn id="164" dur="26">
                                          <p:stCondLst>
                                            <p:cond delay="1642"/>
                                          </p:stCondLst>
                                        </p:cTn>
                                        <p:tgtEl>
                                          <p:spTgt spid="5"/>
                                        </p:tgtEl>
                                      </p:cBhvr>
                                      <p:to x="100000" y="90000"/>
                                    </p:animScale>
                                    <p:animScale>
                                      <p:cBhvr>
                                        <p:cTn id="165" dur="166" decel="50000">
                                          <p:stCondLst>
                                            <p:cond delay="1668"/>
                                          </p:stCondLst>
                                        </p:cTn>
                                        <p:tgtEl>
                                          <p:spTgt spid="5"/>
                                        </p:tgtEl>
                                      </p:cBhvr>
                                      <p:to x="100000" y="100000"/>
                                    </p:animScale>
                                    <p:animScale>
                                      <p:cBhvr>
                                        <p:cTn id="166" dur="26">
                                          <p:stCondLst>
                                            <p:cond delay="1808"/>
                                          </p:stCondLst>
                                        </p:cTn>
                                        <p:tgtEl>
                                          <p:spTgt spid="5"/>
                                        </p:tgtEl>
                                      </p:cBhvr>
                                      <p:to x="100000" y="95000"/>
                                    </p:animScale>
                                    <p:animScale>
                                      <p:cBhvr>
                                        <p:cTn id="167" dur="166" decel="50000">
                                          <p:stCondLst>
                                            <p:cond delay="1834"/>
                                          </p:stCondLst>
                                        </p:cTn>
                                        <p:tgtEl>
                                          <p:spTgt spid="5"/>
                                        </p:tgtEl>
                                      </p:cBhvr>
                                      <p:to x="100000" y="100000"/>
                                    </p:animScale>
                                  </p:childTnLst>
                                </p:cTn>
                              </p:par>
                            </p:childTnLst>
                          </p:cTn>
                        </p:par>
                      </p:childTnLst>
                    </p:cTn>
                  </p:par>
                  <p:par>
                    <p:cTn id="168" fill="hold" nodeType="clickPar">
                      <p:stCondLst>
                        <p:cond delay="indefinite"/>
                      </p:stCondLst>
                      <p:childTnLst>
                        <p:par>
                          <p:cTn id="169" fill="hold" nodeType="withGroup">
                            <p:stCondLst>
                              <p:cond delay="0"/>
                            </p:stCondLst>
                            <p:childTnLst>
                              <p:par>
                                <p:cTn id="170" presetID="42" presetClass="entr" presetSubtype="0" fill="hold" nodeType="clickEffect">
                                  <p:stCondLst>
                                    <p:cond delay="0"/>
                                  </p:stCondLst>
                                  <p:childTnLst>
                                    <p:set>
                                      <p:cBhvr>
                                        <p:cTn id="171" dur="1" fill="hold">
                                          <p:stCondLst>
                                            <p:cond delay="0"/>
                                          </p:stCondLst>
                                        </p:cTn>
                                        <p:tgtEl>
                                          <p:spTgt spid="8"/>
                                        </p:tgtEl>
                                        <p:attrNameLst>
                                          <p:attrName>style.visibility</p:attrName>
                                        </p:attrNameLst>
                                      </p:cBhvr>
                                      <p:to>
                                        <p:strVal val="visible"/>
                                      </p:to>
                                    </p:set>
                                    <p:animEffect transition="in" filter="fade">
                                      <p:cBhvr>
                                        <p:cTn id="172" dur="1000"/>
                                        <p:tgtEl>
                                          <p:spTgt spid="8"/>
                                        </p:tgtEl>
                                      </p:cBhvr>
                                    </p:animEffect>
                                    <p:anim calcmode="lin" valueType="num">
                                      <p:cBhvr>
                                        <p:cTn id="173" dur="1000" fill="hold"/>
                                        <p:tgtEl>
                                          <p:spTgt spid="8"/>
                                        </p:tgtEl>
                                        <p:attrNameLst>
                                          <p:attrName>ppt_x</p:attrName>
                                        </p:attrNameLst>
                                      </p:cBhvr>
                                      <p:tavLst>
                                        <p:tav tm="0">
                                          <p:val>
                                            <p:strVal val="#ppt_x"/>
                                          </p:val>
                                        </p:tav>
                                        <p:tav tm="100000">
                                          <p:val>
                                            <p:strVal val="#ppt_x"/>
                                          </p:val>
                                        </p:tav>
                                      </p:tavLst>
                                    </p:anim>
                                    <p:anim calcmode="lin" valueType="num">
                                      <p:cBhvr>
                                        <p:cTn id="17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3" presetClass="entr" presetSubtype="10" fill="hold" nodeType="clickEffect">
                                  <p:stCondLst>
                                    <p:cond delay="0"/>
                                  </p:stCondLst>
                                  <p:childTnLst>
                                    <p:set>
                                      <p:cBhvr>
                                        <p:cTn id="178" dur="1" fill="hold">
                                          <p:stCondLst>
                                            <p:cond delay="0"/>
                                          </p:stCondLst>
                                        </p:cTn>
                                        <p:tgtEl>
                                          <p:spTgt spid="2"/>
                                        </p:tgtEl>
                                        <p:attrNameLst>
                                          <p:attrName>style.visibility</p:attrName>
                                        </p:attrNameLst>
                                      </p:cBhvr>
                                      <p:to>
                                        <p:strVal val="visible"/>
                                      </p:to>
                                    </p:set>
                                    <p:animEffect transition="in" filter="blinds(horizontal)">
                                      <p:cBhvr>
                                        <p:cTn id="179" dur="500"/>
                                        <p:tgtEl>
                                          <p:spTgt spid="2"/>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2" presetClass="entr" presetSubtype="8" fill="hold" nodeType="clickEffect">
                                  <p:stCondLst>
                                    <p:cond delay="0"/>
                                  </p:stCondLst>
                                  <p:childTnLst>
                                    <p:set>
                                      <p:cBhvr>
                                        <p:cTn id="183" dur="1" fill="hold">
                                          <p:stCondLst>
                                            <p:cond delay="0"/>
                                          </p:stCondLst>
                                        </p:cTn>
                                        <p:tgtEl>
                                          <p:spTgt spid="79937"/>
                                        </p:tgtEl>
                                        <p:attrNameLst>
                                          <p:attrName>style.visibility</p:attrName>
                                        </p:attrNameLst>
                                      </p:cBhvr>
                                      <p:to>
                                        <p:strVal val="visible"/>
                                      </p:to>
                                    </p:set>
                                    <p:animEffect transition="in" filter="wipe(left)">
                                      <p:cBhvr>
                                        <p:cTn id="184" dur="500"/>
                                        <p:tgtEl>
                                          <p:spTgt spid="79937"/>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6" presetClass="entr" presetSubtype="37" fill="hold" nodeType="clickEffect">
                                  <p:stCondLst>
                                    <p:cond delay="0"/>
                                  </p:stCondLst>
                                  <p:childTnLst>
                                    <p:set>
                                      <p:cBhvr>
                                        <p:cTn id="188" dur="1" fill="hold">
                                          <p:stCondLst>
                                            <p:cond delay="0"/>
                                          </p:stCondLst>
                                        </p:cTn>
                                        <p:tgtEl>
                                          <p:spTgt spid="79905"/>
                                        </p:tgtEl>
                                        <p:attrNameLst>
                                          <p:attrName>style.visibility</p:attrName>
                                        </p:attrNameLst>
                                      </p:cBhvr>
                                      <p:to>
                                        <p:strVal val="visible"/>
                                      </p:to>
                                    </p:set>
                                    <p:animEffect transition="in" filter="barn(outVertical)">
                                      <p:cBhvr>
                                        <p:cTn id="189" dur="500"/>
                                        <p:tgtEl>
                                          <p:spTgt spid="79905"/>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22" presetClass="entr" presetSubtype="1" fill="hold" nodeType="clickEffect">
                                  <p:stCondLst>
                                    <p:cond delay="0"/>
                                  </p:stCondLst>
                                  <p:childTnLst>
                                    <p:set>
                                      <p:cBhvr>
                                        <p:cTn id="193" dur="1" fill="hold">
                                          <p:stCondLst>
                                            <p:cond delay="0"/>
                                          </p:stCondLst>
                                        </p:cTn>
                                        <p:tgtEl>
                                          <p:spTgt spid="79910"/>
                                        </p:tgtEl>
                                        <p:attrNameLst>
                                          <p:attrName>style.visibility</p:attrName>
                                        </p:attrNameLst>
                                      </p:cBhvr>
                                      <p:to>
                                        <p:strVal val="visible"/>
                                      </p:to>
                                    </p:set>
                                    <p:animEffect transition="in" filter="wipe(up)">
                                      <p:cBhvr>
                                        <p:cTn id="194" dur="500"/>
                                        <p:tgtEl>
                                          <p:spTgt spid="79910"/>
                                        </p:tgtEl>
                                      </p:cBhvr>
                                    </p:animEffect>
                                  </p:childTnLst>
                                </p:cTn>
                              </p:par>
                            </p:childTnLst>
                          </p:cTn>
                        </p:par>
                        <p:par>
                          <p:cTn id="195" fill="hold" nodeType="afterGroup">
                            <p:stCondLst>
                              <p:cond delay="500"/>
                            </p:stCondLst>
                            <p:childTnLst>
                              <p:par>
                                <p:cTn id="196" presetID="1" presetClass="entr" presetSubtype="0" fill="hold" nodeType="afterEffect">
                                  <p:stCondLst>
                                    <p:cond delay="0"/>
                                  </p:stCondLst>
                                  <p:childTnLst>
                                    <p:set>
                                      <p:cBhvr>
                                        <p:cTn id="197" dur="1" fill="hold">
                                          <p:stCondLst>
                                            <p:cond delay="499"/>
                                          </p:stCondLst>
                                        </p:cTn>
                                        <p:tgtEl>
                                          <p:spTgt spid="79909"/>
                                        </p:tgtEl>
                                        <p:attrNameLst>
                                          <p:attrName>style.visibility</p:attrName>
                                        </p:attrNameLst>
                                      </p:cBhvr>
                                      <p:to>
                                        <p:strVal val="visible"/>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nodeType="clickEffect">
                                  <p:stCondLst>
                                    <p:cond delay="0"/>
                                  </p:stCondLst>
                                  <p:childTnLst>
                                    <p:set>
                                      <p:cBhvr>
                                        <p:cTn id="201" dur="1" fill="hold">
                                          <p:stCondLst>
                                            <p:cond delay="0"/>
                                          </p:stCondLst>
                                        </p:cTn>
                                        <p:tgtEl>
                                          <p:spTgt spid="79936"/>
                                        </p:tgtEl>
                                        <p:attrNameLst>
                                          <p:attrName>style.visibility</p:attrName>
                                        </p:attrNameLst>
                                      </p:cBhvr>
                                      <p:to>
                                        <p:strVal val="visible"/>
                                      </p:to>
                                    </p:set>
                                    <p:animEffect transition="in" filter="wipe(left)">
                                      <p:cBhvr>
                                        <p:cTn id="202" dur="500"/>
                                        <p:tgtEl>
                                          <p:spTgt spid="79936"/>
                                        </p:tgtEl>
                                      </p:cBhvr>
                                    </p:animEffec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16" presetClass="entr" presetSubtype="37" fill="hold" nodeType="clickEffect">
                                  <p:stCondLst>
                                    <p:cond delay="0"/>
                                  </p:stCondLst>
                                  <p:childTnLst>
                                    <p:set>
                                      <p:cBhvr>
                                        <p:cTn id="206" dur="1" fill="hold">
                                          <p:stCondLst>
                                            <p:cond delay="0"/>
                                          </p:stCondLst>
                                        </p:cTn>
                                        <p:tgtEl>
                                          <p:spTgt spid="79903"/>
                                        </p:tgtEl>
                                        <p:attrNameLst>
                                          <p:attrName>style.visibility</p:attrName>
                                        </p:attrNameLst>
                                      </p:cBhvr>
                                      <p:to>
                                        <p:strVal val="visible"/>
                                      </p:to>
                                    </p:set>
                                    <p:animEffect transition="in" filter="barn(outVertical)">
                                      <p:cBhvr>
                                        <p:cTn id="207" dur="500"/>
                                        <p:tgtEl>
                                          <p:spTgt spid="79903"/>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22" presetClass="entr" presetSubtype="1" fill="hold" nodeType="clickEffect">
                                  <p:stCondLst>
                                    <p:cond delay="0"/>
                                  </p:stCondLst>
                                  <p:childTnLst>
                                    <p:set>
                                      <p:cBhvr>
                                        <p:cTn id="211" dur="1" fill="hold">
                                          <p:stCondLst>
                                            <p:cond delay="0"/>
                                          </p:stCondLst>
                                        </p:cTn>
                                        <p:tgtEl>
                                          <p:spTgt spid="79919"/>
                                        </p:tgtEl>
                                        <p:attrNameLst>
                                          <p:attrName>style.visibility</p:attrName>
                                        </p:attrNameLst>
                                      </p:cBhvr>
                                      <p:to>
                                        <p:strVal val="visible"/>
                                      </p:to>
                                    </p:set>
                                    <p:animEffect transition="in" filter="wipe(up)">
                                      <p:cBhvr>
                                        <p:cTn id="212" dur="500"/>
                                        <p:tgtEl>
                                          <p:spTgt spid="79919"/>
                                        </p:tgtEl>
                                      </p:cBhvr>
                                    </p:animEffect>
                                  </p:childTnLst>
                                </p:cTn>
                              </p:par>
                            </p:childTnLst>
                          </p:cTn>
                        </p:par>
                        <p:par>
                          <p:cTn id="213" fill="hold" nodeType="afterGroup">
                            <p:stCondLst>
                              <p:cond delay="500"/>
                            </p:stCondLst>
                            <p:childTnLst>
                              <p:par>
                                <p:cTn id="214" presetID="1" presetClass="entr" presetSubtype="0" fill="hold" nodeType="afterEffect">
                                  <p:stCondLst>
                                    <p:cond delay="0"/>
                                  </p:stCondLst>
                                  <p:childTnLst>
                                    <p:set>
                                      <p:cBhvr>
                                        <p:cTn id="215" dur="1" fill="hold">
                                          <p:stCondLst>
                                            <p:cond delay="499"/>
                                          </p:stCondLst>
                                        </p:cTn>
                                        <p:tgtEl>
                                          <p:spTgt spid="79949"/>
                                        </p:tgtEl>
                                        <p:attrNameLst>
                                          <p:attrName>style.visibility</p:attrName>
                                        </p:attrNameLst>
                                      </p:cBhvr>
                                      <p:to>
                                        <p:strVal val="visible"/>
                                      </p:to>
                                    </p:set>
                                  </p:childTnLst>
                                </p:cTn>
                              </p:par>
                            </p:childTnLst>
                          </p:cTn>
                        </p:par>
                        <p:par>
                          <p:cTn id="216" fill="hold" nodeType="afterGroup">
                            <p:stCondLst>
                              <p:cond delay="1000"/>
                            </p:stCondLst>
                            <p:childTnLst>
                              <p:par>
                                <p:cTn id="217" presetID="22" presetClass="entr" presetSubtype="1" fill="hold" nodeType="afterEffect">
                                  <p:stCondLst>
                                    <p:cond delay="0"/>
                                  </p:stCondLst>
                                  <p:childTnLst>
                                    <p:set>
                                      <p:cBhvr>
                                        <p:cTn id="218" dur="1" fill="hold">
                                          <p:stCondLst>
                                            <p:cond delay="0"/>
                                          </p:stCondLst>
                                        </p:cTn>
                                        <p:tgtEl>
                                          <p:spTgt spid="79918"/>
                                        </p:tgtEl>
                                        <p:attrNameLst>
                                          <p:attrName>style.visibility</p:attrName>
                                        </p:attrNameLst>
                                      </p:cBhvr>
                                      <p:to>
                                        <p:strVal val="visible"/>
                                      </p:to>
                                    </p:set>
                                    <p:animEffect transition="in" filter="wipe(up)">
                                      <p:cBhvr>
                                        <p:cTn id="219" dur="500"/>
                                        <p:tgtEl>
                                          <p:spTgt spid="79918"/>
                                        </p:tgtEl>
                                      </p:cBhvr>
                                    </p:animEffect>
                                  </p:childTnLst>
                                </p:cTn>
                              </p:par>
                            </p:childTnLst>
                          </p:cTn>
                        </p:par>
                        <p:par>
                          <p:cTn id="220" fill="hold" nodeType="afterGroup">
                            <p:stCondLst>
                              <p:cond delay="1500"/>
                            </p:stCondLst>
                            <p:childTnLst>
                              <p:par>
                                <p:cTn id="221" presetID="1" presetClass="entr" presetSubtype="0" fill="hold" nodeType="afterEffect">
                                  <p:stCondLst>
                                    <p:cond delay="0"/>
                                  </p:stCondLst>
                                  <p:childTnLst>
                                    <p:set>
                                      <p:cBhvr>
                                        <p:cTn id="222" dur="1" fill="hold">
                                          <p:stCondLst>
                                            <p:cond delay="499"/>
                                          </p:stCondLst>
                                        </p:cTn>
                                        <p:tgtEl>
                                          <p:spTgt spid="79950"/>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nodeType="clickEffect">
                                  <p:stCondLst>
                                    <p:cond delay="0"/>
                                  </p:stCondLst>
                                  <p:childTnLst>
                                    <p:set>
                                      <p:cBhvr>
                                        <p:cTn id="226" dur="1" fill="hold">
                                          <p:stCondLst>
                                            <p:cond delay="0"/>
                                          </p:stCondLst>
                                        </p:cTn>
                                        <p:tgtEl>
                                          <p:spTgt spid="79938"/>
                                        </p:tgtEl>
                                        <p:attrNameLst>
                                          <p:attrName>style.visibility</p:attrName>
                                        </p:attrNameLst>
                                      </p:cBhvr>
                                      <p:to>
                                        <p:strVal val="visible"/>
                                      </p:to>
                                    </p:set>
                                    <p:animEffect transition="in" filter="wipe(left)">
                                      <p:cBhvr>
                                        <p:cTn id="227" dur="500"/>
                                        <p:tgtEl>
                                          <p:spTgt spid="7993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16" presetClass="entr" presetSubtype="37" fill="hold" nodeType="clickEffect">
                                  <p:stCondLst>
                                    <p:cond delay="0"/>
                                  </p:stCondLst>
                                  <p:childTnLst>
                                    <p:set>
                                      <p:cBhvr>
                                        <p:cTn id="231" dur="1" fill="hold">
                                          <p:stCondLst>
                                            <p:cond delay="0"/>
                                          </p:stCondLst>
                                        </p:cTn>
                                        <p:tgtEl>
                                          <p:spTgt spid="79899"/>
                                        </p:tgtEl>
                                        <p:attrNameLst>
                                          <p:attrName>style.visibility</p:attrName>
                                        </p:attrNameLst>
                                      </p:cBhvr>
                                      <p:to>
                                        <p:strVal val="visible"/>
                                      </p:to>
                                    </p:set>
                                    <p:animEffect transition="in" filter="barn(outVertical)">
                                      <p:cBhvr>
                                        <p:cTn id="232" dur="500"/>
                                        <p:tgtEl>
                                          <p:spTgt spid="79899"/>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1" fill="hold" nodeType="clickEffect">
                                  <p:stCondLst>
                                    <p:cond delay="0"/>
                                  </p:stCondLst>
                                  <p:childTnLst>
                                    <p:set>
                                      <p:cBhvr>
                                        <p:cTn id="236" dur="1" fill="hold">
                                          <p:stCondLst>
                                            <p:cond delay="0"/>
                                          </p:stCondLst>
                                        </p:cTn>
                                        <p:tgtEl>
                                          <p:spTgt spid="79911"/>
                                        </p:tgtEl>
                                        <p:attrNameLst>
                                          <p:attrName>style.visibility</p:attrName>
                                        </p:attrNameLst>
                                      </p:cBhvr>
                                      <p:to>
                                        <p:strVal val="visible"/>
                                      </p:to>
                                    </p:set>
                                    <p:animEffect transition="in" filter="wipe(up)">
                                      <p:cBhvr>
                                        <p:cTn id="237" dur="500"/>
                                        <p:tgtEl>
                                          <p:spTgt spid="79911"/>
                                        </p:tgtEl>
                                      </p:cBhvr>
                                    </p:animEffect>
                                  </p:childTnLst>
                                </p:cTn>
                              </p:par>
                            </p:childTnLst>
                          </p:cTn>
                        </p:par>
                        <p:par>
                          <p:cTn id="238" fill="hold" nodeType="afterGroup">
                            <p:stCondLst>
                              <p:cond delay="500"/>
                            </p:stCondLst>
                            <p:childTnLst>
                              <p:par>
                                <p:cTn id="239" presetID="1" presetClass="entr" presetSubtype="0" fill="hold" nodeType="afterEffect">
                                  <p:stCondLst>
                                    <p:cond delay="0"/>
                                  </p:stCondLst>
                                  <p:childTnLst>
                                    <p:set>
                                      <p:cBhvr>
                                        <p:cTn id="240" dur="1" fill="hold">
                                          <p:stCondLst>
                                            <p:cond delay="499"/>
                                          </p:stCondLst>
                                        </p:cTn>
                                        <p:tgtEl>
                                          <p:spTgt spid="79946"/>
                                        </p:tgtEl>
                                        <p:attrNameLst>
                                          <p:attrName>style.visibility</p:attrName>
                                        </p:attrNameLst>
                                      </p:cBhvr>
                                      <p:to>
                                        <p:strVal val="visible"/>
                                      </p:to>
                                    </p:set>
                                  </p:childTnLst>
                                </p:cTn>
                              </p:par>
                            </p:childTnLst>
                          </p:cTn>
                        </p:par>
                        <p:par>
                          <p:cTn id="241" fill="hold" nodeType="afterGroup">
                            <p:stCondLst>
                              <p:cond delay="1000"/>
                            </p:stCondLst>
                            <p:childTnLst>
                              <p:par>
                                <p:cTn id="242" presetID="22" presetClass="entr" presetSubtype="1" fill="hold" nodeType="afterEffect">
                                  <p:stCondLst>
                                    <p:cond delay="0"/>
                                  </p:stCondLst>
                                  <p:childTnLst>
                                    <p:set>
                                      <p:cBhvr>
                                        <p:cTn id="243" dur="1" fill="hold">
                                          <p:stCondLst>
                                            <p:cond delay="0"/>
                                          </p:stCondLst>
                                        </p:cTn>
                                        <p:tgtEl>
                                          <p:spTgt spid="79912"/>
                                        </p:tgtEl>
                                        <p:attrNameLst>
                                          <p:attrName>style.visibility</p:attrName>
                                        </p:attrNameLst>
                                      </p:cBhvr>
                                      <p:to>
                                        <p:strVal val="visible"/>
                                      </p:to>
                                    </p:set>
                                    <p:animEffect transition="in" filter="wipe(up)">
                                      <p:cBhvr>
                                        <p:cTn id="244" dur="500"/>
                                        <p:tgtEl>
                                          <p:spTgt spid="79912"/>
                                        </p:tgtEl>
                                      </p:cBhvr>
                                    </p:animEffect>
                                  </p:childTnLst>
                                </p:cTn>
                              </p:par>
                            </p:childTnLst>
                          </p:cTn>
                        </p:par>
                        <p:par>
                          <p:cTn id="245" fill="hold" nodeType="afterGroup">
                            <p:stCondLst>
                              <p:cond delay="1500"/>
                            </p:stCondLst>
                            <p:childTnLst>
                              <p:par>
                                <p:cTn id="246" presetID="1" presetClass="entr" presetSubtype="0" fill="hold" nodeType="afterEffect">
                                  <p:stCondLst>
                                    <p:cond delay="0"/>
                                  </p:stCondLst>
                                  <p:childTnLst>
                                    <p:set>
                                      <p:cBhvr>
                                        <p:cTn id="247" dur="1" fill="hold">
                                          <p:stCondLst>
                                            <p:cond delay="499"/>
                                          </p:stCondLst>
                                        </p:cTn>
                                        <p:tgtEl>
                                          <p:spTgt spid="79948"/>
                                        </p:tgtEl>
                                        <p:attrNameLst>
                                          <p:attrName>style.visibility</p:attrName>
                                        </p:attrNameLst>
                                      </p:cBhvr>
                                      <p:to>
                                        <p:strVal val="visible"/>
                                      </p:to>
                                    </p:set>
                                  </p:childTnLst>
                                </p:cTn>
                              </p:par>
                            </p:childTnLst>
                          </p:cTn>
                        </p:par>
                        <p:par>
                          <p:cTn id="248" fill="hold" nodeType="afterGroup">
                            <p:stCondLst>
                              <p:cond delay="2000"/>
                            </p:stCondLst>
                            <p:childTnLst>
                              <p:par>
                                <p:cTn id="249" presetID="22" presetClass="entr" presetSubtype="1" fill="hold" nodeType="afterEffect">
                                  <p:stCondLst>
                                    <p:cond delay="0"/>
                                  </p:stCondLst>
                                  <p:childTnLst>
                                    <p:set>
                                      <p:cBhvr>
                                        <p:cTn id="250" dur="1" fill="hold">
                                          <p:stCondLst>
                                            <p:cond delay="0"/>
                                          </p:stCondLst>
                                        </p:cTn>
                                        <p:tgtEl>
                                          <p:spTgt spid="79913"/>
                                        </p:tgtEl>
                                        <p:attrNameLst>
                                          <p:attrName>style.visibility</p:attrName>
                                        </p:attrNameLst>
                                      </p:cBhvr>
                                      <p:to>
                                        <p:strVal val="visible"/>
                                      </p:to>
                                    </p:set>
                                    <p:animEffect transition="in" filter="wipe(up)">
                                      <p:cBhvr>
                                        <p:cTn id="251" dur="500"/>
                                        <p:tgtEl>
                                          <p:spTgt spid="79913"/>
                                        </p:tgtEl>
                                      </p:cBhvr>
                                    </p:animEffect>
                                  </p:childTnLst>
                                </p:cTn>
                              </p:par>
                            </p:childTnLst>
                          </p:cTn>
                        </p:par>
                        <p:par>
                          <p:cTn id="252" fill="hold" nodeType="afterGroup">
                            <p:stCondLst>
                              <p:cond delay="2500"/>
                            </p:stCondLst>
                            <p:childTnLst>
                              <p:par>
                                <p:cTn id="253" presetID="1" presetClass="entr" presetSubtype="0" fill="hold" nodeType="afterEffect">
                                  <p:stCondLst>
                                    <p:cond delay="0"/>
                                  </p:stCondLst>
                                  <p:childTnLst>
                                    <p:set>
                                      <p:cBhvr>
                                        <p:cTn id="254" dur="1" fill="hold">
                                          <p:stCondLst>
                                            <p:cond delay="499"/>
                                          </p:stCondLst>
                                        </p:cTn>
                                        <p:tgtEl>
                                          <p:spTgt spid="79947"/>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22" presetClass="entr" presetSubtype="8" fill="hold" nodeType="clickEffect">
                                  <p:stCondLst>
                                    <p:cond delay="0"/>
                                  </p:stCondLst>
                                  <p:childTnLst>
                                    <p:set>
                                      <p:cBhvr>
                                        <p:cTn id="258" dur="1" fill="hold">
                                          <p:stCondLst>
                                            <p:cond delay="0"/>
                                          </p:stCondLst>
                                        </p:cTn>
                                        <p:tgtEl>
                                          <p:spTgt spid="79939"/>
                                        </p:tgtEl>
                                        <p:attrNameLst>
                                          <p:attrName>style.visibility</p:attrName>
                                        </p:attrNameLst>
                                      </p:cBhvr>
                                      <p:to>
                                        <p:strVal val="visible"/>
                                      </p:to>
                                    </p:set>
                                    <p:animEffect transition="in" filter="wipe(left)">
                                      <p:cBhvr>
                                        <p:cTn id="259" dur="500"/>
                                        <p:tgtEl>
                                          <p:spTgt spid="79939"/>
                                        </p:tgtEl>
                                      </p:cBhvr>
                                    </p:animEffect>
                                  </p:childTnLst>
                                </p:cTn>
                              </p:par>
                            </p:childTnLst>
                          </p:cTn>
                        </p:par>
                      </p:childTnLst>
                    </p:cTn>
                  </p:par>
                  <p:par>
                    <p:cTn id="260" fill="hold" nodeType="clickPar">
                      <p:stCondLst>
                        <p:cond delay="indefinite"/>
                      </p:stCondLst>
                      <p:childTnLst>
                        <p:par>
                          <p:cTn id="261" fill="hold" nodeType="withGroup">
                            <p:stCondLst>
                              <p:cond delay="0"/>
                            </p:stCondLst>
                            <p:childTnLst>
                              <p:par>
                                <p:cTn id="262" presetID="16" presetClass="entr" presetSubtype="37" fill="hold" nodeType="clickEffect">
                                  <p:stCondLst>
                                    <p:cond delay="0"/>
                                  </p:stCondLst>
                                  <p:childTnLst>
                                    <p:set>
                                      <p:cBhvr>
                                        <p:cTn id="263" dur="1" fill="hold">
                                          <p:stCondLst>
                                            <p:cond delay="0"/>
                                          </p:stCondLst>
                                        </p:cTn>
                                        <p:tgtEl>
                                          <p:spTgt spid="79901"/>
                                        </p:tgtEl>
                                        <p:attrNameLst>
                                          <p:attrName>style.visibility</p:attrName>
                                        </p:attrNameLst>
                                      </p:cBhvr>
                                      <p:to>
                                        <p:strVal val="visible"/>
                                      </p:to>
                                    </p:set>
                                    <p:animEffect transition="in" filter="barn(outVertical)">
                                      <p:cBhvr>
                                        <p:cTn id="264" dur="500"/>
                                        <p:tgtEl>
                                          <p:spTgt spid="79901"/>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22" presetClass="entr" presetSubtype="1" fill="hold" nodeType="clickEffect">
                                  <p:stCondLst>
                                    <p:cond delay="0"/>
                                  </p:stCondLst>
                                  <p:childTnLst>
                                    <p:set>
                                      <p:cBhvr>
                                        <p:cTn id="268" dur="1" fill="hold">
                                          <p:stCondLst>
                                            <p:cond delay="0"/>
                                          </p:stCondLst>
                                        </p:cTn>
                                        <p:tgtEl>
                                          <p:spTgt spid="79914"/>
                                        </p:tgtEl>
                                        <p:attrNameLst>
                                          <p:attrName>style.visibility</p:attrName>
                                        </p:attrNameLst>
                                      </p:cBhvr>
                                      <p:to>
                                        <p:strVal val="visible"/>
                                      </p:to>
                                    </p:set>
                                    <p:animEffect transition="in" filter="wipe(up)">
                                      <p:cBhvr>
                                        <p:cTn id="269" dur="500"/>
                                        <p:tgtEl>
                                          <p:spTgt spid="79914"/>
                                        </p:tgtEl>
                                      </p:cBhvr>
                                    </p:animEffect>
                                  </p:childTnLst>
                                </p:cTn>
                              </p:par>
                            </p:childTnLst>
                          </p:cTn>
                        </p:par>
                        <p:par>
                          <p:cTn id="270" fill="hold" nodeType="afterGroup">
                            <p:stCondLst>
                              <p:cond delay="500"/>
                            </p:stCondLst>
                            <p:childTnLst>
                              <p:par>
                                <p:cTn id="271" presetID="1" presetClass="entr" presetSubtype="0" fill="hold" nodeType="afterEffect">
                                  <p:stCondLst>
                                    <p:cond delay="0"/>
                                  </p:stCondLst>
                                  <p:childTnLst>
                                    <p:set>
                                      <p:cBhvr>
                                        <p:cTn id="272" dur="1" fill="hold">
                                          <p:stCondLst>
                                            <p:cond delay="499"/>
                                          </p:stCondLst>
                                        </p:cTn>
                                        <p:tgtEl>
                                          <p:spTgt spid="79925"/>
                                        </p:tgtEl>
                                        <p:attrNameLst>
                                          <p:attrName>style.visibility</p:attrName>
                                        </p:attrNameLst>
                                      </p:cBhvr>
                                      <p:to>
                                        <p:strVal val="visible"/>
                                      </p:to>
                                    </p:set>
                                  </p:childTnLst>
                                </p:cTn>
                              </p:par>
                            </p:childTnLst>
                          </p:cTn>
                        </p:par>
                        <p:par>
                          <p:cTn id="273" fill="hold" nodeType="afterGroup">
                            <p:stCondLst>
                              <p:cond delay="1000"/>
                            </p:stCondLst>
                            <p:childTnLst>
                              <p:par>
                                <p:cTn id="274" presetID="22" presetClass="entr" presetSubtype="1" fill="hold" nodeType="afterEffect">
                                  <p:stCondLst>
                                    <p:cond delay="0"/>
                                  </p:stCondLst>
                                  <p:childTnLst>
                                    <p:set>
                                      <p:cBhvr>
                                        <p:cTn id="275" dur="1" fill="hold">
                                          <p:stCondLst>
                                            <p:cond delay="0"/>
                                          </p:stCondLst>
                                        </p:cTn>
                                        <p:tgtEl>
                                          <p:spTgt spid="79915"/>
                                        </p:tgtEl>
                                        <p:attrNameLst>
                                          <p:attrName>style.visibility</p:attrName>
                                        </p:attrNameLst>
                                      </p:cBhvr>
                                      <p:to>
                                        <p:strVal val="visible"/>
                                      </p:to>
                                    </p:set>
                                    <p:animEffect transition="in" filter="wipe(up)">
                                      <p:cBhvr>
                                        <p:cTn id="276" dur="500"/>
                                        <p:tgtEl>
                                          <p:spTgt spid="79915"/>
                                        </p:tgtEl>
                                      </p:cBhvr>
                                    </p:animEffect>
                                  </p:childTnLst>
                                </p:cTn>
                              </p:par>
                            </p:childTnLst>
                          </p:cTn>
                        </p:par>
                        <p:par>
                          <p:cTn id="277" fill="hold" nodeType="afterGroup">
                            <p:stCondLst>
                              <p:cond delay="1500"/>
                            </p:stCondLst>
                            <p:childTnLst>
                              <p:par>
                                <p:cTn id="278" presetID="1" presetClass="entr" presetSubtype="0" fill="hold" nodeType="afterEffect">
                                  <p:stCondLst>
                                    <p:cond delay="0"/>
                                  </p:stCondLst>
                                  <p:childTnLst>
                                    <p:set>
                                      <p:cBhvr>
                                        <p:cTn id="279" dur="1" fill="hold">
                                          <p:stCondLst>
                                            <p:cond delay="499"/>
                                          </p:stCondLst>
                                        </p:cTn>
                                        <p:tgtEl>
                                          <p:spTgt spid="79943"/>
                                        </p:tgtEl>
                                        <p:attrNameLst>
                                          <p:attrName>style.visibility</p:attrName>
                                        </p:attrNameLst>
                                      </p:cBhvr>
                                      <p:to>
                                        <p:strVal val="visible"/>
                                      </p:to>
                                    </p:set>
                                  </p:childTnLst>
                                </p:cTn>
                              </p:par>
                            </p:childTnLst>
                          </p:cTn>
                        </p:par>
                        <p:par>
                          <p:cTn id="280" fill="hold" nodeType="afterGroup">
                            <p:stCondLst>
                              <p:cond delay="2000"/>
                            </p:stCondLst>
                            <p:childTnLst>
                              <p:par>
                                <p:cTn id="281" presetID="22" presetClass="entr" presetSubtype="1" fill="hold" nodeType="afterEffect">
                                  <p:stCondLst>
                                    <p:cond delay="0"/>
                                  </p:stCondLst>
                                  <p:childTnLst>
                                    <p:set>
                                      <p:cBhvr>
                                        <p:cTn id="282" dur="1" fill="hold">
                                          <p:stCondLst>
                                            <p:cond delay="0"/>
                                          </p:stCondLst>
                                        </p:cTn>
                                        <p:tgtEl>
                                          <p:spTgt spid="79916"/>
                                        </p:tgtEl>
                                        <p:attrNameLst>
                                          <p:attrName>style.visibility</p:attrName>
                                        </p:attrNameLst>
                                      </p:cBhvr>
                                      <p:to>
                                        <p:strVal val="visible"/>
                                      </p:to>
                                    </p:set>
                                    <p:animEffect transition="in" filter="wipe(up)">
                                      <p:cBhvr>
                                        <p:cTn id="283" dur="500"/>
                                        <p:tgtEl>
                                          <p:spTgt spid="79916"/>
                                        </p:tgtEl>
                                      </p:cBhvr>
                                    </p:animEffect>
                                  </p:childTnLst>
                                </p:cTn>
                              </p:par>
                            </p:childTnLst>
                          </p:cTn>
                        </p:par>
                        <p:par>
                          <p:cTn id="284" fill="hold" nodeType="afterGroup">
                            <p:stCondLst>
                              <p:cond delay="2500"/>
                            </p:stCondLst>
                            <p:childTnLst>
                              <p:par>
                                <p:cTn id="285" presetID="1" presetClass="entr" presetSubtype="0" fill="hold" nodeType="afterEffect">
                                  <p:stCondLst>
                                    <p:cond delay="0"/>
                                  </p:stCondLst>
                                  <p:childTnLst>
                                    <p:set>
                                      <p:cBhvr>
                                        <p:cTn id="286" dur="1" fill="hold">
                                          <p:stCondLst>
                                            <p:cond delay="499"/>
                                          </p:stCondLst>
                                        </p:cTn>
                                        <p:tgtEl>
                                          <p:spTgt spid="79944"/>
                                        </p:tgtEl>
                                        <p:attrNameLst>
                                          <p:attrName>style.visibility</p:attrName>
                                        </p:attrNameLst>
                                      </p:cBhvr>
                                      <p:to>
                                        <p:strVal val="visible"/>
                                      </p:to>
                                    </p:set>
                                  </p:childTnLst>
                                </p:cTn>
                              </p:par>
                            </p:childTnLst>
                          </p:cTn>
                        </p:par>
                        <p:par>
                          <p:cTn id="287" fill="hold" nodeType="afterGroup">
                            <p:stCondLst>
                              <p:cond delay="3000"/>
                            </p:stCondLst>
                            <p:childTnLst>
                              <p:par>
                                <p:cTn id="288" presetID="22" presetClass="entr" presetSubtype="1" fill="hold" nodeType="afterEffect">
                                  <p:stCondLst>
                                    <p:cond delay="0"/>
                                  </p:stCondLst>
                                  <p:childTnLst>
                                    <p:set>
                                      <p:cBhvr>
                                        <p:cTn id="289" dur="1" fill="hold">
                                          <p:stCondLst>
                                            <p:cond delay="0"/>
                                          </p:stCondLst>
                                        </p:cTn>
                                        <p:tgtEl>
                                          <p:spTgt spid="79917"/>
                                        </p:tgtEl>
                                        <p:attrNameLst>
                                          <p:attrName>style.visibility</p:attrName>
                                        </p:attrNameLst>
                                      </p:cBhvr>
                                      <p:to>
                                        <p:strVal val="visible"/>
                                      </p:to>
                                    </p:set>
                                    <p:animEffect transition="in" filter="wipe(up)">
                                      <p:cBhvr>
                                        <p:cTn id="290" dur="500"/>
                                        <p:tgtEl>
                                          <p:spTgt spid="79917"/>
                                        </p:tgtEl>
                                      </p:cBhvr>
                                    </p:animEffect>
                                  </p:childTnLst>
                                </p:cTn>
                              </p:par>
                            </p:childTnLst>
                          </p:cTn>
                        </p:par>
                        <p:par>
                          <p:cTn id="291" fill="hold" nodeType="afterGroup">
                            <p:stCondLst>
                              <p:cond delay="3500"/>
                            </p:stCondLst>
                            <p:childTnLst>
                              <p:par>
                                <p:cTn id="292" presetID="1" presetClass="entr" presetSubtype="0" fill="hold" nodeType="afterEffect">
                                  <p:stCondLst>
                                    <p:cond delay="0"/>
                                  </p:stCondLst>
                                  <p:childTnLst>
                                    <p:set>
                                      <p:cBhvr>
                                        <p:cTn id="293" dur="1" fill="hold">
                                          <p:stCondLst>
                                            <p:cond delay="499"/>
                                          </p:stCondLst>
                                        </p:cTn>
                                        <p:tgtEl>
                                          <p:spTgt spid="79945"/>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3" presetClass="entr" presetSubtype="10" fill="hold" grpId="0" nodeType="clickEffect">
                                  <p:stCondLst>
                                    <p:cond delay="0"/>
                                  </p:stCondLst>
                                  <p:childTnLst>
                                    <p:set>
                                      <p:cBhvr>
                                        <p:cTn id="297" dur="1" fill="hold">
                                          <p:stCondLst>
                                            <p:cond delay="0"/>
                                          </p:stCondLst>
                                        </p:cTn>
                                        <p:tgtEl>
                                          <p:spTgt spid="77"/>
                                        </p:tgtEl>
                                        <p:attrNameLst>
                                          <p:attrName>style.visibility</p:attrName>
                                        </p:attrNameLst>
                                      </p:cBhvr>
                                      <p:to>
                                        <p:strVal val="visible"/>
                                      </p:to>
                                    </p:set>
                                    <p:animEffect transition="in" filter="blinds(horizontal)">
                                      <p:cBhvr>
                                        <p:cTn id="298" dur="500"/>
                                        <p:tgtEl>
                                          <p:spTgt spid="77"/>
                                        </p:tgtEl>
                                      </p:cBhvr>
                                    </p:animEffect>
                                  </p:childTnLst>
                                </p:cTn>
                              </p:par>
                            </p:childTnLst>
                          </p:cTn>
                        </p:par>
                      </p:childTnLst>
                    </p:cTn>
                  </p:par>
                  <p:par>
                    <p:cTn id="299" fill="hold" nodeType="clickPar">
                      <p:stCondLst>
                        <p:cond delay="indefinite"/>
                      </p:stCondLst>
                      <p:childTnLst>
                        <p:par>
                          <p:cTn id="300" fill="hold" nodeType="withGroup">
                            <p:stCondLst>
                              <p:cond delay="0"/>
                            </p:stCondLst>
                            <p:childTnLst>
                              <p:par>
                                <p:cTn id="301" presetID="26" presetClass="entr" presetSubtype="0" fill="hold" grpId="0" nodeType="clickEffect">
                                  <p:stCondLst>
                                    <p:cond delay="0"/>
                                  </p:stCondLst>
                                  <p:childTnLst>
                                    <p:set>
                                      <p:cBhvr>
                                        <p:cTn id="302" dur="1" fill="hold">
                                          <p:stCondLst>
                                            <p:cond delay="0"/>
                                          </p:stCondLst>
                                        </p:cTn>
                                        <p:tgtEl>
                                          <p:spTgt spid="7"/>
                                        </p:tgtEl>
                                        <p:attrNameLst>
                                          <p:attrName>style.visibility</p:attrName>
                                        </p:attrNameLst>
                                      </p:cBhvr>
                                      <p:to>
                                        <p:strVal val="visible"/>
                                      </p:to>
                                    </p:set>
                                    <p:animEffect transition="in" filter="wipe(down)">
                                      <p:cBhvr>
                                        <p:cTn id="303" dur="580">
                                          <p:stCondLst>
                                            <p:cond delay="0"/>
                                          </p:stCondLst>
                                        </p:cTn>
                                        <p:tgtEl>
                                          <p:spTgt spid="7"/>
                                        </p:tgtEl>
                                      </p:cBhvr>
                                    </p:animEffect>
                                    <p:anim calcmode="lin" valueType="num">
                                      <p:cBhvr>
                                        <p:cTn id="30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9" dur="26">
                                          <p:stCondLst>
                                            <p:cond delay="650"/>
                                          </p:stCondLst>
                                        </p:cTn>
                                        <p:tgtEl>
                                          <p:spTgt spid="7"/>
                                        </p:tgtEl>
                                      </p:cBhvr>
                                      <p:to x="100000" y="60000"/>
                                    </p:animScale>
                                    <p:animScale>
                                      <p:cBhvr>
                                        <p:cTn id="310" dur="166" decel="50000">
                                          <p:stCondLst>
                                            <p:cond delay="676"/>
                                          </p:stCondLst>
                                        </p:cTn>
                                        <p:tgtEl>
                                          <p:spTgt spid="7"/>
                                        </p:tgtEl>
                                      </p:cBhvr>
                                      <p:to x="100000" y="100000"/>
                                    </p:animScale>
                                    <p:animScale>
                                      <p:cBhvr>
                                        <p:cTn id="311" dur="26">
                                          <p:stCondLst>
                                            <p:cond delay="1312"/>
                                          </p:stCondLst>
                                        </p:cTn>
                                        <p:tgtEl>
                                          <p:spTgt spid="7"/>
                                        </p:tgtEl>
                                      </p:cBhvr>
                                      <p:to x="100000" y="80000"/>
                                    </p:animScale>
                                    <p:animScale>
                                      <p:cBhvr>
                                        <p:cTn id="312" dur="166" decel="50000">
                                          <p:stCondLst>
                                            <p:cond delay="1338"/>
                                          </p:stCondLst>
                                        </p:cTn>
                                        <p:tgtEl>
                                          <p:spTgt spid="7"/>
                                        </p:tgtEl>
                                      </p:cBhvr>
                                      <p:to x="100000" y="100000"/>
                                    </p:animScale>
                                    <p:animScale>
                                      <p:cBhvr>
                                        <p:cTn id="313" dur="26">
                                          <p:stCondLst>
                                            <p:cond delay="1642"/>
                                          </p:stCondLst>
                                        </p:cTn>
                                        <p:tgtEl>
                                          <p:spTgt spid="7"/>
                                        </p:tgtEl>
                                      </p:cBhvr>
                                      <p:to x="100000" y="90000"/>
                                    </p:animScale>
                                    <p:animScale>
                                      <p:cBhvr>
                                        <p:cTn id="314" dur="166" decel="50000">
                                          <p:stCondLst>
                                            <p:cond delay="1668"/>
                                          </p:stCondLst>
                                        </p:cTn>
                                        <p:tgtEl>
                                          <p:spTgt spid="7"/>
                                        </p:tgtEl>
                                      </p:cBhvr>
                                      <p:to x="100000" y="100000"/>
                                    </p:animScale>
                                    <p:animScale>
                                      <p:cBhvr>
                                        <p:cTn id="315" dur="26">
                                          <p:stCondLst>
                                            <p:cond delay="1808"/>
                                          </p:stCondLst>
                                        </p:cTn>
                                        <p:tgtEl>
                                          <p:spTgt spid="7"/>
                                        </p:tgtEl>
                                      </p:cBhvr>
                                      <p:to x="100000" y="95000"/>
                                    </p:animScale>
                                    <p:animScale>
                                      <p:cBhvr>
                                        <p:cTn id="31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91" grpId="0" autoUpdateAnimBg="0"/>
      <p:bldP spid="72" grpId="0" autoUpdateAnimBg="0"/>
      <p:bldP spid="78" grpId="0" autoUpdateAnimBg="0"/>
      <p:bldP spid="77" grpId="0" autoUpdateAnimBg="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2124377-0D58-4C9A-A0BD-4710098935D0}"/>
              </a:ext>
            </a:extLst>
          </p:cNvPr>
          <p:cNvSpPr txBox="1">
            <a:spLocks noChangeArrowheads="1"/>
          </p:cNvSpPr>
          <p:nvPr/>
        </p:nvSpPr>
        <p:spPr bwMode="auto">
          <a:xfrm>
            <a:off x="161925" y="4421188"/>
            <a:ext cx="53721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(2) </a:t>
            </a:r>
            <a:r>
              <a:rPr lang="zh-CN" altLang="en-US" sz="2800">
                <a:solidFill>
                  <a:schemeClr val="tx2"/>
                </a:solidFill>
                <a:latin typeface="楷体_GB2312"/>
                <a:ea typeface="楷体_GB2312"/>
              </a:rPr>
              <a:t>束缚定态能级的高低，由</a:t>
            </a:r>
            <a:r>
              <a:rPr lang="zh-CN" altLang="en-US" sz="2800">
                <a:solidFill>
                  <a:srgbClr val="0033CC"/>
                </a:solidFill>
                <a:latin typeface="楷体_GB2312"/>
                <a:ea typeface="楷体_GB2312"/>
              </a:rPr>
              <a:t>驻波的半波数</a:t>
            </a:r>
            <a:r>
              <a:rPr lang="zh-CN" altLang="en-US" sz="2800">
                <a:solidFill>
                  <a:schemeClr val="tx2"/>
                </a:solidFill>
                <a:latin typeface="楷体_GB2312"/>
                <a:ea typeface="楷体_GB2312"/>
              </a:rPr>
              <a:t>来定，</a:t>
            </a:r>
            <a:r>
              <a:rPr lang="zh-CN" altLang="en-US" sz="2800">
                <a:solidFill>
                  <a:srgbClr val="0033CC"/>
                </a:solidFill>
                <a:latin typeface="楷体_GB2312"/>
                <a:ea typeface="楷体_GB2312"/>
              </a:rPr>
              <a:t>半波数越多</a:t>
            </a: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驻波波长越短</a:t>
            </a: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，对应粒子的</a:t>
            </a:r>
            <a:r>
              <a:rPr lang="zh-CN" altLang="en-US" sz="2800">
                <a:solidFill>
                  <a:srgbClr val="0033CC"/>
                </a:solidFill>
                <a:latin typeface="楷体_GB2312"/>
                <a:ea typeface="楷体_GB2312"/>
              </a:rPr>
              <a:t>能级越高</a:t>
            </a:r>
            <a:r>
              <a:rPr lang="en-US" altLang="zh-CN" sz="2800">
                <a:solidFill>
                  <a:schemeClr val="tx2"/>
                </a:solidFill>
                <a:latin typeface="楷体_GB2312"/>
                <a:ea typeface="楷体_GB2312"/>
              </a:rPr>
              <a:t>.</a:t>
            </a:r>
          </a:p>
        </p:txBody>
      </p:sp>
      <p:sp>
        <p:nvSpPr>
          <p:cNvPr id="57347" name="Text Box 8">
            <a:extLst>
              <a:ext uri="{FF2B5EF4-FFF2-40B4-BE49-F238E27FC236}">
                <a16:creationId xmlns:a16="http://schemas.microsoft.com/office/drawing/2014/main" id="{A3080032-B06A-4D1B-9ADC-D7A43606087C}"/>
              </a:ext>
            </a:extLst>
          </p:cNvPr>
          <p:cNvSpPr txBox="1">
            <a:spLocks noChangeArrowheads="1"/>
          </p:cNvSpPr>
          <p:nvPr/>
        </p:nvSpPr>
        <p:spPr bwMode="auto">
          <a:xfrm>
            <a:off x="98425" y="666750"/>
            <a:ext cx="5761038" cy="523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33CC"/>
                </a:solidFill>
                <a:latin typeface="楷体_GB2312"/>
                <a:ea typeface="楷体_GB2312"/>
              </a:rPr>
              <a:t>4º  </a:t>
            </a:r>
            <a:r>
              <a:rPr lang="zh-CN" altLang="en-US" sz="2800">
                <a:solidFill>
                  <a:srgbClr val="0033CC"/>
                </a:solidFill>
                <a:latin typeface="楷体_GB2312"/>
                <a:ea typeface="楷体_GB2312"/>
              </a:rPr>
              <a:t>驻波波长与势阱宽度的关系</a:t>
            </a:r>
          </a:p>
        </p:txBody>
      </p:sp>
      <p:sp>
        <p:nvSpPr>
          <p:cNvPr id="14" name="Text Box 14">
            <a:extLst>
              <a:ext uri="{FF2B5EF4-FFF2-40B4-BE49-F238E27FC236}">
                <a16:creationId xmlns:a16="http://schemas.microsoft.com/office/drawing/2014/main" id="{766E0455-E2B0-4D94-B4CC-211B7FB3379C}"/>
              </a:ext>
            </a:extLst>
          </p:cNvPr>
          <p:cNvSpPr txBox="1">
            <a:spLocks noChangeArrowheads="1"/>
          </p:cNvSpPr>
          <p:nvPr/>
        </p:nvSpPr>
        <p:spPr bwMode="auto">
          <a:xfrm>
            <a:off x="242888" y="1112838"/>
            <a:ext cx="5373687"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(1) </a:t>
            </a:r>
            <a:r>
              <a:rPr lang="zh-CN" altLang="en-US" sz="2800">
                <a:solidFill>
                  <a:schemeClr val="tx2"/>
                </a:solidFill>
                <a:latin typeface="楷体_GB2312"/>
                <a:ea typeface="楷体_GB2312"/>
              </a:rPr>
              <a:t>粒子被限制在势阱中，它的状态称为</a:t>
            </a:r>
            <a:r>
              <a:rPr lang="zh-CN" altLang="en-US" sz="2800">
                <a:solidFill>
                  <a:srgbClr val="0033CC"/>
                </a:solidFill>
                <a:latin typeface="楷体_GB2312"/>
                <a:ea typeface="楷体_GB2312"/>
              </a:rPr>
              <a:t>束缚态</a:t>
            </a:r>
            <a:r>
              <a:rPr lang="zh-CN" altLang="en-US" sz="2800">
                <a:solidFill>
                  <a:schemeClr val="tx2"/>
                </a:solidFill>
                <a:latin typeface="楷体_GB2312"/>
                <a:ea typeface="楷体_GB2312"/>
              </a:rPr>
              <a:t>，从物理意义上理解束缚定态方程的解，是一些</a:t>
            </a:r>
            <a:r>
              <a:rPr lang="zh-CN" altLang="en-US" sz="2800">
                <a:solidFill>
                  <a:srgbClr val="0033CC"/>
                </a:solidFill>
                <a:latin typeface="楷体_GB2312"/>
                <a:ea typeface="楷体_GB2312"/>
              </a:rPr>
              <a:t>驻波</a:t>
            </a: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这些驻波图形，形象地表示出处在某个能量状态的粒子在</a:t>
            </a:r>
            <a:r>
              <a:rPr lang="en-US" altLang="zh-CN" sz="2800">
                <a:solidFill>
                  <a:schemeClr val="tx2"/>
                </a:solidFill>
                <a:latin typeface="Times New Roman" panose="02020603050405020304" pitchFamily="18" charset="0"/>
                <a:ea typeface="楷体_GB2312"/>
                <a:cs typeface="Times New Roman" panose="02020603050405020304" pitchFamily="18" charset="0"/>
              </a:rPr>
              <a:t>0&lt;</a:t>
            </a: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r>
              <a:rPr lang="en-US" altLang="zh-CN" sz="2800">
                <a:solidFill>
                  <a:schemeClr val="tx2"/>
                </a:solidFill>
                <a:latin typeface="Times New Roman" panose="02020603050405020304" pitchFamily="18" charset="0"/>
                <a:ea typeface="楷体_GB2312"/>
                <a:cs typeface="Times New Roman" panose="02020603050405020304" pitchFamily="18" charset="0"/>
              </a:rPr>
              <a:t>&lt;</a:t>
            </a:r>
            <a:r>
              <a:rPr lang="en-US" altLang="zh-CN" sz="2800" i="1">
                <a:solidFill>
                  <a:schemeClr val="tx2"/>
                </a:solidFill>
                <a:latin typeface="Times New Roman" panose="02020603050405020304" pitchFamily="18" charset="0"/>
                <a:ea typeface="楷体_GB2312"/>
                <a:cs typeface="Times New Roman" panose="02020603050405020304" pitchFamily="18" charset="0"/>
              </a:rPr>
              <a:t>a</a:t>
            </a:r>
            <a:r>
              <a:rPr lang="zh-CN" altLang="en-US" sz="2800">
                <a:solidFill>
                  <a:schemeClr val="tx2"/>
                </a:solidFill>
                <a:latin typeface="楷体_GB2312"/>
                <a:ea typeface="楷体_GB2312"/>
              </a:rPr>
              <a:t>范围内</a:t>
            </a:r>
            <a:r>
              <a:rPr lang="zh-CN" altLang="en-US" sz="2800">
                <a:solidFill>
                  <a:srgbClr val="0033CC"/>
                </a:solidFill>
                <a:latin typeface="楷体_GB2312"/>
                <a:ea typeface="楷体_GB2312"/>
              </a:rPr>
              <a:t>哪些地方出现粒子的几率最大、最小</a:t>
            </a:r>
            <a:r>
              <a:rPr lang="en-US" altLang="zh-CN" sz="2800">
                <a:solidFill>
                  <a:schemeClr val="tx2"/>
                </a:solidFill>
                <a:latin typeface="楷体_GB2312"/>
                <a:ea typeface="楷体_GB2312"/>
              </a:rPr>
              <a:t>.</a:t>
            </a:r>
          </a:p>
        </p:txBody>
      </p:sp>
      <p:sp>
        <p:nvSpPr>
          <p:cNvPr id="57349" name="Text Box 1049">
            <a:extLst>
              <a:ext uri="{FF2B5EF4-FFF2-40B4-BE49-F238E27FC236}">
                <a16:creationId xmlns:a16="http://schemas.microsoft.com/office/drawing/2014/main" id="{88FF4D36-5DE2-4C78-9D6A-F0E6120DF354}"/>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37</a:t>
            </a:r>
            <a:endParaRPr lang="en-US" altLang="zh-CN" sz="2800">
              <a:solidFill>
                <a:schemeClr val="tx2"/>
              </a:solidFill>
              <a:latin typeface="楷体_GB2312"/>
              <a:ea typeface="楷体_GB2312"/>
            </a:endParaRPr>
          </a:p>
        </p:txBody>
      </p:sp>
      <p:grpSp>
        <p:nvGrpSpPr>
          <p:cNvPr id="12" name="组合 11">
            <a:extLst>
              <a:ext uri="{FF2B5EF4-FFF2-40B4-BE49-F238E27FC236}">
                <a16:creationId xmlns:a16="http://schemas.microsoft.com/office/drawing/2014/main" id="{286F4AE9-7C5D-4670-A0C7-76204BB60944}"/>
              </a:ext>
            </a:extLst>
          </p:cNvPr>
          <p:cNvGrpSpPr>
            <a:grpSpLocks/>
          </p:cNvGrpSpPr>
          <p:nvPr/>
        </p:nvGrpSpPr>
        <p:grpSpPr bwMode="auto">
          <a:xfrm>
            <a:off x="5741988" y="1217613"/>
            <a:ext cx="3479800" cy="5524500"/>
            <a:chOff x="5742740" y="1070835"/>
            <a:chExt cx="3479800" cy="5524500"/>
          </a:xfrm>
        </p:grpSpPr>
        <p:sp>
          <p:nvSpPr>
            <p:cNvPr id="57354" name="Line 7">
              <a:extLst>
                <a:ext uri="{FF2B5EF4-FFF2-40B4-BE49-F238E27FC236}">
                  <a16:creationId xmlns:a16="http://schemas.microsoft.com/office/drawing/2014/main" id="{6BB5A63D-C3DA-4672-82CA-483C352942FC}"/>
                </a:ext>
              </a:extLst>
            </p:cNvPr>
            <p:cNvSpPr>
              <a:spLocks noChangeShapeType="1"/>
            </p:cNvSpPr>
            <p:nvPr/>
          </p:nvSpPr>
          <p:spPr bwMode="auto">
            <a:xfrm>
              <a:off x="6438065" y="1315310"/>
              <a:ext cx="0" cy="4746625"/>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5" name="Line 8">
              <a:extLst>
                <a:ext uri="{FF2B5EF4-FFF2-40B4-BE49-F238E27FC236}">
                  <a16:creationId xmlns:a16="http://schemas.microsoft.com/office/drawing/2014/main" id="{C5E58521-47A8-4D3B-8AB6-7664054C28DA}"/>
                </a:ext>
              </a:extLst>
            </p:cNvPr>
            <p:cNvSpPr>
              <a:spLocks noChangeShapeType="1"/>
            </p:cNvSpPr>
            <p:nvPr/>
          </p:nvSpPr>
          <p:spPr bwMode="auto">
            <a:xfrm>
              <a:off x="8460540" y="1340710"/>
              <a:ext cx="0" cy="474662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6" name="Line 9">
              <a:extLst>
                <a:ext uri="{FF2B5EF4-FFF2-40B4-BE49-F238E27FC236}">
                  <a16:creationId xmlns:a16="http://schemas.microsoft.com/office/drawing/2014/main" id="{14198B9A-2ACC-4901-BDA5-609ADC8CE528}"/>
                </a:ext>
              </a:extLst>
            </p:cNvPr>
            <p:cNvSpPr>
              <a:spLocks noChangeShapeType="1"/>
            </p:cNvSpPr>
            <p:nvPr/>
          </p:nvSpPr>
          <p:spPr bwMode="auto">
            <a:xfrm>
              <a:off x="6438065" y="2347185"/>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7" name="Line 10">
              <a:extLst>
                <a:ext uri="{FF2B5EF4-FFF2-40B4-BE49-F238E27FC236}">
                  <a16:creationId xmlns:a16="http://schemas.microsoft.com/office/drawing/2014/main" id="{8569B777-658E-4A42-A9C4-CE2FF4449E84}"/>
                </a:ext>
              </a:extLst>
            </p:cNvPr>
            <p:cNvSpPr>
              <a:spLocks noChangeShapeType="1"/>
            </p:cNvSpPr>
            <p:nvPr/>
          </p:nvSpPr>
          <p:spPr bwMode="auto">
            <a:xfrm>
              <a:off x="6438065" y="3820385"/>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8" name="Line 11">
              <a:extLst>
                <a:ext uri="{FF2B5EF4-FFF2-40B4-BE49-F238E27FC236}">
                  <a16:creationId xmlns:a16="http://schemas.microsoft.com/office/drawing/2014/main" id="{7851B629-4A9E-4F1C-9502-5788D6F35020}"/>
                </a:ext>
              </a:extLst>
            </p:cNvPr>
            <p:cNvSpPr>
              <a:spLocks noChangeShapeType="1"/>
            </p:cNvSpPr>
            <p:nvPr/>
          </p:nvSpPr>
          <p:spPr bwMode="auto">
            <a:xfrm>
              <a:off x="6438065" y="5036410"/>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9" name="Line 12">
              <a:extLst>
                <a:ext uri="{FF2B5EF4-FFF2-40B4-BE49-F238E27FC236}">
                  <a16:creationId xmlns:a16="http://schemas.microsoft.com/office/drawing/2014/main" id="{5773ED1C-AF8E-46C4-836B-D66309F4E6E1}"/>
                </a:ext>
              </a:extLst>
            </p:cNvPr>
            <p:cNvSpPr>
              <a:spLocks noChangeShapeType="1"/>
            </p:cNvSpPr>
            <p:nvPr/>
          </p:nvSpPr>
          <p:spPr bwMode="auto">
            <a:xfrm>
              <a:off x="6438065" y="5855560"/>
              <a:ext cx="19939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0" name="Line 13">
              <a:extLst>
                <a:ext uri="{FF2B5EF4-FFF2-40B4-BE49-F238E27FC236}">
                  <a16:creationId xmlns:a16="http://schemas.microsoft.com/office/drawing/2014/main" id="{482EE74A-A1AC-4635-8D3D-835120430EB6}"/>
                </a:ext>
              </a:extLst>
            </p:cNvPr>
            <p:cNvSpPr>
              <a:spLocks noChangeShapeType="1"/>
            </p:cNvSpPr>
            <p:nvPr/>
          </p:nvSpPr>
          <p:spPr bwMode="auto">
            <a:xfrm>
              <a:off x="6438065" y="6061935"/>
              <a:ext cx="2555875" cy="3175"/>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1" name="Freeform 14">
              <a:extLst>
                <a:ext uri="{FF2B5EF4-FFF2-40B4-BE49-F238E27FC236}">
                  <a16:creationId xmlns:a16="http://schemas.microsoft.com/office/drawing/2014/main" id="{25F71D87-8721-41D3-82C5-FC052C157339}"/>
                </a:ext>
              </a:extLst>
            </p:cNvPr>
            <p:cNvSpPr>
              <a:spLocks/>
            </p:cNvSpPr>
            <p:nvPr/>
          </p:nvSpPr>
          <p:spPr bwMode="auto">
            <a:xfrm>
              <a:off x="6438065" y="1797910"/>
              <a:ext cx="1993900" cy="1042988"/>
            </a:xfrm>
            <a:custGeom>
              <a:avLst/>
              <a:gdLst>
                <a:gd name="T0" fmla="*/ 0 w 1392"/>
                <a:gd name="T1" fmla="*/ 2147483646 h 728"/>
                <a:gd name="T2" fmla="*/ 2147483646 w 1392"/>
                <a:gd name="T3" fmla="*/ 2147483646 h 728"/>
                <a:gd name="T4" fmla="*/ 2147483646 w 1392"/>
                <a:gd name="T5" fmla="*/ 2147483646 h 728"/>
                <a:gd name="T6" fmla="*/ 2147483646 w 1392"/>
                <a:gd name="T7" fmla="*/ 2147483646 h 728"/>
                <a:gd name="T8" fmla="*/ 2147483646 w 1392"/>
                <a:gd name="T9" fmla="*/ 2147483646 h 728"/>
                <a:gd name="T10" fmla="*/ 2147483646 w 1392"/>
                <a:gd name="T11" fmla="*/ 2147483646 h 728"/>
                <a:gd name="T12" fmla="*/ 0 60000 65536"/>
                <a:gd name="T13" fmla="*/ 0 60000 65536"/>
                <a:gd name="T14" fmla="*/ 0 60000 65536"/>
                <a:gd name="T15" fmla="*/ 0 60000 65536"/>
                <a:gd name="T16" fmla="*/ 0 60000 65536"/>
                <a:gd name="T17" fmla="*/ 0 60000 65536"/>
                <a:gd name="T18" fmla="*/ 0 w 1392"/>
                <a:gd name="T19" fmla="*/ 0 h 728"/>
                <a:gd name="T20" fmla="*/ 1392 w 1392"/>
                <a:gd name="T21" fmla="*/ 728 h 728"/>
              </a:gdLst>
              <a:ahLst/>
              <a:cxnLst>
                <a:cxn ang="T12">
                  <a:pos x="T0" y="T1"/>
                </a:cxn>
                <a:cxn ang="T13">
                  <a:pos x="T2" y="T3"/>
                </a:cxn>
                <a:cxn ang="T14">
                  <a:pos x="T4" y="T5"/>
                </a:cxn>
                <a:cxn ang="T15">
                  <a:pos x="T6" y="T7"/>
                </a:cxn>
                <a:cxn ang="T16">
                  <a:pos x="T8" y="T9"/>
                </a:cxn>
                <a:cxn ang="T17">
                  <a:pos x="T10" y="T11"/>
                </a:cxn>
              </a:cxnLst>
              <a:rect l="T18" t="T19" r="T20" b="T21"/>
              <a:pathLst>
                <a:path w="1392" h="728">
                  <a:moveTo>
                    <a:pt x="0" y="384"/>
                  </a:moveTo>
                  <a:cubicBezTo>
                    <a:pt x="76" y="192"/>
                    <a:pt x="152" y="0"/>
                    <a:pt x="240" y="48"/>
                  </a:cubicBezTo>
                  <a:cubicBezTo>
                    <a:pt x="328" y="96"/>
                    <a:pt x="424" y="672"/>
                    <a:pt x="528" y="672"/>
                  </a:cubicBezTo>
                  <a:cubicBezTo>
                    <a:pt x="632" y="672"/>
                    <a:pt x="760" y="48"/>
                    <a:pt x="864" y="48"/>
                  </a:cubicBezTo>
                  <a:cubicBezTo>
                    <a:pt x="968" y="48"/>
                    <a:pt x="1064" y="616"/>
                    <a:pt x="1152" y="672"/>
                  </a:cubicBezTo>
                  <a:cubicBezTo>
                    <a:pt x="1240" y="728"/>
                    <a:pt x="1352" y="432"/>
                    <a:pt x="1392" y="3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362" name="Freeform 15">
              <a:extLst>
                <a:ext uri="{FF2B5EF4-FFF2-40B4-BE49-F238E27FC236}">
                  <a16:creationId xmlns:a16="http://schemas.microsoft.com/office/drawing/2014/main" id="{0B031B4C-7789-446C-B394-A62BD4A270CB}"/>
                </a:ext>
              </a:extLst>
            </p:cNvPr>
            <p:cNvSpPr>
              <a:spLocks/>
            </p:cNvSpPr>
            <p:nvPr/>
          </p:nvSpPr>
          <p:spPr bwMode="auto">
            <a:xfrm>
              <a:off x="6438065" y="3531460"/>
              <a:ext cx="1993900" cy="552450"/>
            </a:xfrm>
            <a:custGeom>
              <a:avLst/>
              <a:gdLst>
                <a:gd name="T0" fmla="*/ 0 w 1392"/>
                <a:gd name="T1" fmla="*/ 2147483646 h 386"/>
                <a:gd name="T2" fmla="*/ 2147483646 w 1392"/>
                <a:gd name="T3" fmla="*/ 2147483646 h 386"/>
                <a:gd name="T4" fmla="*/ 2147483646 w 1392"/>
                <a:gd name="T5" fmla="*/ 2147483646 h 386"/>
                <a:gd name="T6" fmla="*/ 2147483646 w 1392"/>
                <a:gd name="T7" fmla="*/ 2147483646 h 386"/>
                <a:gd name="T8" fmla="*/ 2147483646 w 1392"/>
                <a:gd name="T9" fmla="*/ 2147483646 h 386"/>
                <a:gd name="T10" fmla="*/ 0 60000 65536"/>
                <a:gd name="T11" fmla="*/ 0 60000 65536"/>
                <a:gd name="T12" fmla="*/ 0 60000 65536"/>
                <a:gd name="T13" fmla="*/ 0 60000 65536"/>
                <a:gd name="T14" fmla="*/ 0 60000 65536"/>
                <a:gd name="T15" fmla="*/ 0 w 1392"/>
                <a:gd name="T16" fmla="*/ 0 h 386"/>
                <a:gd name="T17" fmla="*/ 1392 w 1392"/>
                <a:gd name="T18" fmla="*/ 386 h 386"/>
              </a:gdLst>
              <a:ahLst/>
              <a:cxnLst>
                <a:cxn ang="T10">
                  <a:pos x="T0" y="T1"/>
                </a:cxn>
                <a:cxn ang="T11">
                  <a:pos x="T2" y="T3"/>
                </a:cxn>
                <a:cxn ang="T12">
                  <a:pos x="T4" y="T5"/>
                </a:cxn>
                <a:cxn ang="T13">
                  <a:pos x="T6" y="T7"/>
                </a:cxn>
                <a:cxn ang="T14">
                  <a:pos x="T8" y="T9"/>
                </a:cxn>
              </a:cxnLst>
              <a:rect l="T15" t="T16" r="T17" b="T18"/>
              <a:pathLst>
                <a:path w="1392" h="386">
                  <a:moveTo>
                    <a:pt x="0" y="202"/>
                  </a:moveTo>
                  <a:cubicBezTo>
                    <a:pt x="42" y="173"/>
                    <a:pt x="139" y="0"/>
                    <a:pt x="254" y="30"/>
                  </a:cubicBezTo>
                  <a:cubicBezTo>
                    <a:pt x="369" y="60"/>
                    <a:pt x="542" y="376"/>
                    <a:pt x="693" y="381"/>
                  </a:cubicBezTo>
                  <a:cubicBezTo>
                    <a:pt x="844" y="386"/>
                    <a:pt x="1044" y="89"/>
                    <a:pt x="1161" y="59"/>
                  </a:cubicBezTo>
                  <a:cubicBezTo>
                    <a:pt x="1278" y="29"/>
                    <a:pt x="1344" y="172"/>
                    <a:pt x="1392" y="20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363" name="Freeform 16">
              <a:extLst>
                <a:ext uri="{FF2B5EF4-FFF2-40B4-BE49-F238E27FC236}">
                  <a16:creationId xmlns:a16="http://schemas.microsoft.com/office/drawing/2014/main" id="{FA2AACC4-5F37-4FF1-8B47-2D3A154B2BD3}"/>
                </a:ext>
              </a:extLst>
            </p:cNvPr>
            <p:cNvSpPr>
              <a:spLocks/>
            </p:cNvSpPr>
            <p:nvPr/>
          </p:nvSpPr>
          <p:spPr bwMode="auto">
            <a:xfrm>
              <a:off x="6438065" y="4691923"/>
              <a:ext cx="1993900" cy="611187"/>
            </a:xfrm>
            <a:custGeom>
              <a:avLst/>
              <a:gdLst>
                <a:gd name="T0" fmla="*/ 0 w 1392"/>
                <a:gd name="T1" fmla="*/ 2147483646 h 427"/>
                <a:gd name="T2" fmla="*/ 2147483646 w 1392"/>
                <a:gd name="T3" fmla="*/ 2147483646 h 427"/>
                <a:gd name="T4" fmla="*/ 2147483646 w 1392"/>
                <a:gd name="T5" fmla="*/ 2147483646 h 427"/>
                <a:gd name="T6" fmla="*/ 2147483646 w 1392"/>
                <a:gd name="T7" fmla="*/ 2147483646 h 427"/>
                <a:gd name="T8" fmla="*/ 0 60000 65536"/>
                <a:gd name="T9" fmla="*/ 0 60000 65536"/>
                <a:gd name="T10" fmla="*/ 0 60000 65536"/>
                <a:gd name="T11" fmla="*/ 0 60000 65536"/>
                <a:gd name="T12" fmla="*/ 0 w 1392"/>
                <a:gd name="T13" fmla="*/ 0 h 427"/>
                <a:gd name="T14" fmla="*/ 1392 w 1392"/>
                <a:gd name="T15" fmla="*/ 427 h 427"/>
              </a:gdLst>
              <a:ahLst/>
              <a:cxnLst>
                <a:cxn ang="T8">
                  <a:pos x="T0" y="T1"/>
                </a:cxn>
                <a:cxn ang="T9">
                  <a:pos x="T2" y="T3"/>
                </a:cxn>
                <a:cxn ang="T10">
                  <a:pos x="T4" y="T5"/>
                </a:cxn>
                <a:cxn ang="T11">
                  <a:pos x="T6" y="T7"/>
                </a:cxn>
              </a:cxnLst>
              <a:rect l="T12" t="T13" r="T14" b="T15"/>
              <a:pathLst>
                <a:path w="1392" h="427">
                  <a:moveTo>
                    <a:pt x="0" y="210"/>
                  </a:moveTo>
                  <a:cubicBezTo>
                    <a:pt x="67" y="180"/>
                    <a:pt x="236" y="0"/>
                    <a:pt x="400" y="31"/>
                  </a:cubicBezTo>
                  <a:cubicBezTo>
                    <a:pt x="564" y="62"/>
                    <a:pt x="820" y="367"/>
                    <a:pt x="985" y="397"/>
                  </a:cubicBezTo>
                  <a:cubicBezTo>
                    <a:pt x="1150" y="427"/>
                    <a:pt x="1307" y="249"/>
                    <a:pt x="1392" y="21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364" name="Freeform 17">
              <a:extLst>
                <a:ext uri="{FF2B5EF4-FFF2-40B4-BE49-F238E27FC236}">
                  <a16:creationId xmlns:a16="http://schemas.microsoft.com/office/drawing/2014/main" id="{C349BAA3-46B4-4469-A8F6-009CA15C66D9}"/>
                </a:ext>
              </a:extLst>
            </p:cNvPr>
            <p:cNvSpPr>
              <a:spLocks/>
            </p:cNvSpPr>
            <p:nvPr/>
          </p:nvSpPr>
          <p:spPr bwMode="auto">
            <a:xfrm>
              <a:off x="6438065" y="5579335"/>
              <a:ext cx="1993900" cy="276225"/>
            </a:xfrm>
            <a:custGeom>
              <a:avLst/>
              <a:gdLst>
                <a:gd name="T0" fmla="*/ 0 w 1392"/>
                <a:gd name="T1" fmla="*/ 2147483646 h 192"/>
                <a:gd name="T2" fmla="*/ 2147483646 w 1392"/>
                <a:gd name="T3" fmla="*/ 0 h 192"/>
                <a:gd name="T4" fmla="*/ 2147483646 w 1392"/>
                <a:gd name="T5" fmla="*/ 2147483646 h 192"/>
                <a:gd name="T6" fmla="*/ 0 60000 65536"/>
                <a:gd name="T7" fmla="*/ 0 60000 65536"/>
                <a:gd name="T8" fmla="*/ 0 60000 65536"/>
                <a:gd name="T9" fmla="*/ 0 w 1392"/>
                <a:gd name="T10" fmla="*/ 0 h 192"/>
                <a:gd name="T11" fmla="*/ 1392 w 1392"/>
                <a:gd name="T12" fmla="*/ 192 h 192"/>
              </a:gdLst>
              <a:ahLst/>
              <a:cxnLst>
                <a:cxn ang="T6">
                  <a:pos x="T0" y="T1"/>
                </a:cxn>
                <a:cxn ang="T7">
                  <a:pos x="T2" y="T3"/>
                </a:cxn>
                <a:cxn ang="T8">
                  <a:pos x="T4" y="T5"/>
                </a:cxn>
              </a:cxnLst>
              <a:rect l="T9" t="T10" r="T11" b="T12"/>
              <a:pathLst>
                <a:path w="1392" h="192">
                  <a:moveTo>
                    <a:pt x="0" y="192"/>
                  </a:moveTo>
                  <a:cubicBezTo>
                    <a:pt x="244" y="96"/>
                    <a:pt x="488" y="0"/>
                    <a:pt x="720" y="0"/>
                  </a:cubicBezTo>
                  <a:cubicBezTo>
                    <a:pt x="952" y="0"/>
                    <a:pt x="1172" y="96"/>
                    <a:pt x="1392" y="19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365" name="Text Box 19">
              <a:extLst>
                <a:ext uri="{FF2B5EF4-FFF2-40B4-BE49-F238E27FC236}">
                  <a16:creationId xmlns:a16="http://schemas.microsoft.com/office/drawing/2014/main" id="{B1C154A7-F1FA-42AF-B90F-EFD97304319D}"/>
                </a:ext>
              </a:extLst>
            </p:cNvPr>
            <p:cNvSpPr txBox="1">
              <a:spLocks noChangeArrowheads="1"/>
            </p:cNvSpPr>
            <p:nvPr/>
          </p:nvSpPr>
          <p:spPr bwMode="auto">
            <a:xfrm>
              <a:off x="6250740" y="598414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o</a:t>
              </a:r>
            </a:p>
          </p:txBody>
        </p:sp>
        <p:graphicFrame>
          <p:nvGraphicFramePr>
            <p:cNvPr id="57366" name="Object 28">
              <a:extLst>
                <a:ext uri="{FF2B5EF4-FFF2-40B4-BE49-F238E27FC236}">
                  <a16:creationId xmlns:a16="http://schemas.microsoft.com/office/drawing/2014/main" id="{2722A850-CAAC-44A0-A302-1F33F71F8018}"/>
                </a:ext>
              </a:extLst>
            </p:cNvPr>
            <p:cNvGraphicFramePr>
              <a:graphicFrameLocks noChangeAspect="1"/>
            </p:cNvGraphicFramePr>
            <p:nvPr/>
          </p:nvGraphicFramePr>
          <p:xfrm>
            <a:off x="7022265" y="3501298"/>
            <a:ext cx="735013" cy="300037"/>
          </p:xfrm>
          <a:graphic>
            <a:graphicData uri="http://schemas.openxmlformats.org/presentationml/2006/ole">
              <mc:AlternateContent xmlns:mc="http://schemas.openxmlformats.org/markup-compatibility/2006">
                <mc:Choice xmlns:v="urn:schemas-microsoft-com:vml" Requires="v">
                  <p:oleObj spid="_x0000_s57391" name="Equation" r:id="rId3" imgW="774364" imgH="317362" progId="Equation.DSMT4">
                    <p:embed/>
                  </p:oleObj>
                </mc:Choice>
                <mc:Fallback>
                  <p:oleObj name="Equation" r:id="rId3" imgW="774364" imgH="317362"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2265" y="3501298"/>
                          <a:ext cx="73501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7" name="Object 30">
              <a:extLst>
                <a:ext uri="{FF2B5EF4-FFF2-40B4-BE49-F238E27FC236}">
                  <a16:creationId xmlns:a16="http://schemas.microsoft.com/office/drawing/2014/main" id="{B1309050-CDB6-428D-8CFB-B04D519640EE}"/>
                </a:ext>
              </a:extLst>
            </p:cNvPr>
            <p:cNvGraphicFramePr>
              <a:graphicFrameLocks noChangeAspect="1"/>
            </p:cNvGraphicFramePr>
            <p:nvPr/>
          </p:nvGraphicFramePr>
          <p:xfrm>
            <a:off x="7036553" y="2055085"/>
            <a:ext cx="720725" cy="293688"/>
          </p:xfrm>
          <a:graphic>
            <a:graphicData uri="http://schemas.openxmlformats.org/presentationml/2006/ole">
              <mc:AlternateContent xmlns:mc="http://schemas.openxmlformats.org/markup-compatibility/2006">
                <mc:Choice xmlns:v="urn:schemas-microsoft-com:vml" Requires="v">
                  <p:oleObj spid="_x0000_s57392" name="Equation" r:id="rId5" imgW="774364" imgH="317362" progId="Equation.DSMT4">
                    <p:embed/>
                  </p:oleObj>
                </mc:Choice>
                <mc:Fallback>
                  <p:oleObj name="Equation" r:id="rId5" imgW="774364" imgH="317362" progId="Equation.DSMT4">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6553" y="2055085"/>
                          <a:ext cx="7207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8" name="Object 32">
              <a:extLst>
                <a:ext uri="{FF2B5EF4-FFF2-40B4-BE49-F238E27FC236}">
                  <a16:creationId xmlns:a16="http://schemas.microsoft.com/office/drawing/2014/main" id="{FD733DC0-CD45-43CD-9B65-100CF3B58C22}"/>
                </a:ext>
              </a:extLst>
            </p:cNvPr>
            <p:cNvGraphicFramePr>
              <a:graphicFrameLocks noChangeAspect="1"/>
            </p:cNvGraphicFramePr>
            <p:nvPr/>
          </p:nvGraphicFramePr>
          <p:xfrm>
            <a:off x="7107990" y="4726848"/>
            <a:ext cx="703263" cy="285750"/>
          </p:xfrm>
          <a:graphic>
            <a:graphicData uri="http://schemas.openxmlformats.org/presentationml/2006/ole">
              <mc:AlternateContent xmlns:mc="http://schemas.openxmlformats.org/markup-compatibility/2006">
                <mc:Choice xmlns:v="urn:schemas-microsoft-com:vml" Requires="v">
                  <p:oleObj spid="_x0000_s57393" name="Equation" r:id="rId7" imgW="774364" imgH="317362" progId="Equation.DSMT4">
                    <p:embed/>
                  </p:oleObj>
                </mc:Choice>
                <mc:Fallback>
                  <p:oleObj name="Equation" r:id="rId7" imgW="774364" imgH="317362" progId="Equation.DSMT4">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7990" y="4726848"/>
                          <a:ext cx="7032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9" name="Object 34">
              <a:extLst>
                <a:ext uri="{FF2B5EF4-FFF2-40B4-BE49-F238E27FC236}">
                  <a16:creationId xmlns:a16="http://schemas.microsoft.com/office/drawing/2014/main" id="{EAAF92D9-6FA5-4836-8A0F-B22C2E62B1E8}"/>
                </a:ext>
              </a:extLst>
            </p:cNvPr>
            <p:cNvGraphicFramePr>
              <a:graphicFrameLocks noChangeAspect="1"/>
            </p:cNvGraphicFramePr>
            <p:nvPr/>
          </p:nvGraphicFramePr>
          <p:xfrm>
            <a:off x="7119103" y="5580923"/>
            <a:ext cx="709612" cy="296862"/>
          </p:xfrm>
          <a:graphic>
            <a:graphicData uri="http://schemas.openxmlformats.org/presentationml/2006/ole">
              <mc:AlternateContent xmlns:mc="http://schemas.openxmlformats.org/markup-compatibility/2006">
                <mc:Choice xmlns:v="urn:schemas-microsoft-com:vml" Requires="v">
                  <p:oleObj spid="_x0000_s57394" name="Equation" r:id="rId9" imgW="748975" imgH="317362" progId="Equation.DSMT4">
                    <p:embed/>
                  </p:oleObj>
                </mc:Choice>
                <mc:Fallback>
                  <p:oleObj name="Equation" r:id="rId9" imgW="748975" imgH="317362"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9103" y="5580923"/>
                          <a:ext cx="7096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0" name="Object 80">
              <a:extLst>
                <a:ext uri="{FF2B5EF4-FFF2-40B4-BE49-F238E27FC236}">
                  <a16:creationId xmlns:a16="http://schemas.microsoft.com/office/drawing/2014/main" id="{D9C69DF0-7505-4347-B4F2-3508051AC06A}"/>
                </a:ext>
              </a:extLst>
            </p:cNvPr>
            <p:cNvGraphicFramePr>
              <a:graphicFrameLocks/>
            </p:cNvGraphicFramePr>
            <p:nvPr/>
          </p:nvGraphicFramePr>
          <p:xfrm>
            <a:off x="5822115" y="1142273"/>
            <a:ext cx="669925" cy="411162"/>
          </p:xfrm>
          <a:graphic>
            <a:graphicData uri="http://schemas.openxmlformats.org/presentationml/2006/ole">
              <mc:AlternateContent xmlns:mc="http://schemas.openxmlformats.org/markup-compatibility/2006">
                <mc:Choice xmlns:v="urn:schemas-microsoft-com:vml" Requires="v">
                  <p:oleObj spid="_x0000_s57395" name="Equation" r:id="rId11" imgW="672808" imgH="406224" progId="Equation.DSMT4">
                    <p:embed/>
                  </p:oleObj>
                </mc:Choice>
                <mc:Fallback>
                  <p:oleObj name="Equation" r:id="rId11" imgW="672808" imgH="406224" progId="Equation.DSMT4">
                    <p:embed/>
                    <p:pic>
                      <p:nvPicPr>
                        <p:cNvPr id="0" name="Object 8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2115" y="1142273"/>
                          <a:ext cx="6699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1" name="Object 22">
              <a:extLst>
                <a:ext uri="{FF2B5EF4-FFF2-40B4-BE49-F238E27FC236}">
                  <a16:creationId xmlns:a16="http://schemas.microsoft.com/office/drawing/2014/main" id="{032D9DEB-0913-4566-B7CF-3F8C76C5A548}"/>
                </a:ext>
              </a:extLst>
            </p:cNvPr>
            <p:cNvGraphicFramePr>
              <a:graphicFrameLocks/>
            </p:cNvGraphicFramePr>
            <p:nvPr/>
          </p:nvGraphicFramePr>
          <p:xfrm>
            <a:off x="5742740" y="5660582"/>
            <a:ext cx="392113" cy="398462"/>
          </p:xfrm>
          <a:graphic>
            <a:graphicData uri="http://schemas.openxmlformats.org/presentationml/2006/ole">
              <mc:AlternateContent xmlns:mc="http://schemas.openxmlformats.org/markup-compatibility/2006">
                <mc:Choice xmlns:v="urn:schemas-microsoft-com:vml" Requires="v">
                  <p:oleObj spid="_x0000_s57396" name="Equation" r:id="rId13" imgW="393529" imgH="393529" progId="Equation.DSMT4">
                    <p:embed/>
                  </p:oleObj>
                </mc:Choice>
                <mc:Fallback>
                  <p:oleObj name="Equation" r:id="rId13" imgW="393529" imgH="393529" progId="Equation.DSMT4">
                    <p:embed/>
                    <p:pic>
                      <p:nvPicPr>
                        <p:cNvPr id="0"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2740" y="5660582"/>
                          <a:ext cx="3921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2" name="Object 82">
              <a:extLst>
                <a:ext uri="{FF2B5EF4-FFF2-40B4-BE49-F238E27FC236}">
                  <a16:creationId xmlns:a16="http://schemas.microsoft.com/office/drawing/2014/main" id="{4368FC55-D68C-4E9D-83F7-36A548AFEFBA}"/>
                </a:ext>
              </a:extLst>
            </p:cNvPr>
            <p:cNvGraphicFramePr>
              <a:graphicFrameLocks/>
            </p:cNvGraphicFramePr>
            <p:nvPr/>
          </p:nvGraphicFramePr>
          <p:xfrm>
            <a:off x="5777665" y="4785585"/>
            <a:ext cx="417513" cy="398463"/>
          </p:xfrm>
          <a:graphic>
            <a:graphicData uri="http://schemas.openxmlformats.org/presentationml/2006/ole">
              <mc:AlternateContent xmlns:mc="http://schemas.openxmlformats.org/markup-compatibility/2006">
                <mc:Choice xmlns:v="urn:schemas-microsoft-com:vml" Requires="v">
                  <p:oleObj spid="_x0000_s57397" name="Equation" r:id="rId15" imgW="418918" imgH="393529" progId="Equation.DSMT4">
                    <p:embed/>
                  </p:oleObj>
                </mc:Choice>
                <mc:Fallback>
                  <p:oleObj name="Equation" r:id="rId15" imgW="418918" imgH="393529" progId="Equation.DSMT4">
                    <p:embed/>
                    <p:pic>
                      <p:nvPicPr>
                        <p:cNvPr id="0" name="Object 8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77665" y="4785585"/>
                          <a:ext cx="4175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3" name="Object 83">
              <a:extLst>
                <a:ext uri="{FF2B5EF4-FFF2-40B4-BE49-F238E27FC236}">
                  <a16:creationId xmlns:a16="http://schemas.microsoft.com/office/drawing/2014/main" id="{96CD4F93-D061-40B4-953A-8C3F6CCA9454}"/>
                </a:ext>
              </a:extLst>
            </p:cNvPr>
            <p:cNvGraphicFramePr>
              <a:graphicFrameLocks/>
            </p:cNvGraphicFramePr>
            <p:nvPr/>
          </p:nvGraphicFramePr>
          <p:xfrm>
            <a:off x="5788778" y="3571148"/>
            <a:ext cx="417512" cy="411162"/>
          </p:xfrm>
          <a:graphic>
            <a:graphicData uri="http://schemas.openxmlformats.org/presentationml/2006/ole">
              <mc:AlternateContent xmlns:mc="http://schemas.openxmlformats.org/markup-compatibility/2006">
                <mc:Choice xmlns:v="urn:schemas-microsoft-com:vml" Requires="v">
                  <p:oleObj spid="_x0000_s57398" name="Equation" r:id="rId17" imgW="418918" imgH="406224" progId="Equation.DSMT4">
                    <p:embed/>
                  </p:oleObj>
                </mc:Choice>
                <mc:Fallback>
                  <p:oleObj name="Equation" r:id="rId17" imgW="418918" imgH="406224" progId="Equation.DSMT4">
                    <p:embed/>
                    <p:pic>
                      <p:nvPicPr>
                        <p:cNvPr id="0" name="Object 8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88778" y="3571148"/>
                          <a:ext cx="417512"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4" name="Object 84">
              <a:extLst>
                <a:ext uri="{FF2B5EF4-FFF2-40B4-BE49-F238E27FC236}">
                  <a16:creationId xmlns:a16="http://schemas.microsoft.com/office/drawing/2014/main" id="{B7630711-E94C-481A-99B7-F87751927507}"/>
                </a:ext>
              </a:extLst>
            </p:cNvPr>
            <p:cNvGraphicFramePr>
              <a:graphicFrameLocks/>
            </p:cNvGraphicFramePr>
            <p:nvPr/>
          </p:nvGraphicFramePr>
          <p:xfrm>
            <a:off x="5860215" y="2142398"/>
            <a:ext cx="417513" cy="398462"/>
          </p:xfrm>
          <a:graphic>
            <a:graphicData uri="http://schemas.openxmlformats.org/presentationml/2006/ole">
              <mc:AlternateContent xmlns:mc="http://schemas.openxmlformats.org/markup-compatibility/2006">
                <mc:Choice xmlns:v="urn:schemas-microsoft-com:vml" Requires="v">
                  <p:oleObj spid="_x0000_s57399" name="Equation" r:id="rId19" imgW="418918" imgH="393529" progId="Equation.DSMT4">
                    <p:embed/>
                  </p:oleObj>
                </mc:Choice>
                <mc:Fallback>
                  <p:oleObj name="Equation" r:id="rId19" imgW="418918" imgH="393529" progId="Equation.DSMT4">
                    <p:embed/>
                    <p:pic>
                      <p:nvPicPr>
                        <p:cNvPr id="0" name="Object 8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0215" y="2142398"/>
                          <a:ext cx="4175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5" name="Object 27">
              <a:extLst>
                <a:ext uri="{FF2B5EF4-FFF2-40B4-BE49-F238E27FC236}">
                  <a16:creationId xmlns:a16="http://schemas.microsoft.com/office/drawing/2014/main" id="{1216EF51-9785-410F-8D9B-11FD67700E25}"/>
                </a:ext>
              </a:extLst>
            </p:cNvPr>
            <p:cNvGraphicFramePr>
              <a:graphicFrameLocks/>
            </p:cNvGraphicFramePr>
            <p:nvPr/>
          </p:nvGraphicFramePr>
          <p:xfrm>
            <a:off x="6777790" y="1070835"/>
            <a:ext cx="871538" cy="423863"/>
          </p:xfrm>
          <a:graphic>
            <a:graphicData uri="http://schemas.openxmlformats.org/presentationml/2006/ole">
              <mc:AlternateContent xmlns:mc="http://schemas.openxmlformats.org/markup-compatibility/2006">
                <mc:Choice xmlns:v="urn:schemas-microsoft-com:vml" Requires="v">
                  <p:oleObj spid="_x0000_s57400" name="Equation" r:id="rId21" imgW="876300" imgH="419100" progId="Equation.DSMT4">
                    <p:embed/>
                  </p:oleObj>
                </mc:Choice>
                <mc:Fallback>
                  <p:oleObj name="Equation" r:id="rId21" imgW="876300" imgH="419100" progId="Equation.DSMT4">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77790" y="1070835"/>
                          <a:ext cx="87153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76" name="Text Box 19">
              <a:extLst>
                <a:ext uri="{FF2B5EF4-FFF2-40B4-BE49-F238E27FC236}">
                  <a16:creationId xmlns:a16="http://schemas.microsoft.com/office/drawing/2014/main" id="{B93F030E-98FF-4289-9FC2-716797527AED}"/>
                </a:ext>
              </a:extLst>
            </p:cNvPr>
            <p:cNvSpPr txBox="1">
              <a:spLocks noChangeArrowheads="1"/>
            </p:cNvSpPr>
            <p:nvPr/>
          </p:nvSpPr>
          <p:spPr bwMode="auto">
            <a:xfrm>
              <a:off x="8277978" y="598097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a</a:t>
              </a:r>
            </a:p>
          </p:txBody>
        </p:sp>
        <p:sp>
          <p:nvSpPr>
            <p:cNvPr id="57377" name="Text Box 19">
              <a:extLst>
                <a:ext uri="{FF2B5EF4-FFF2-40B4-BE49-F238E27FC236}">
                  <a16:creationId xmlns:a16="http://schemas.microsoft.com/office/drawing/2014/main" id="{74F71761-CB37-48D9-A9CC-41D0F33DE29F}"/>
                </a:ext>
              </a:extLst>
            </p:cNvPr>
            <p:cNvSpPr txBox="1">
              <a:spLocks noChangeArrowheads="1"/>
            </p:cNvSpPr>
            <p:nvPr/>
          </p:nvSpPr>
          <p:spPr bwMode="auto">
            <a:xfrm>
              <a:off x="8778040" y="6071460"/>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X</a:t>
              </a:r>
            </a:p>
          </p:txBody>
        </p:sp>
      </p:grpSp>
      <p:graphicFrame>
        <p:nvGraphicFramePr>
          <p:cNvPr id="32" name="Object 6">
            <a:extLst>
              <a:ext uri="{FF2B5EF4-FFF2-40B4-BE49-F238E27FC236}">
                <a16:creationId xmlns:a16="http://schemas.microsoft.com/office/drawing/2014/main" id="{C675DC8A-3F03-4E52-A042-B4E285E4502D}"/>
              </a:ext>
            </a:extLst>
          </p:cNvPr>
          <p:cNvGraphicFramePr>
            <a:graphicFrameLocks/>
          </p:cNvGraphicFramePr>
          <p:nvPr/>
        </p:nvGraphicFramePr>
        <p:xfrm>
          <a:off x="5319713" y="414338"/>
          <a:ext cx="2916237" cy="849312"/>
        </p:xfrm>
        <a:graphic>
          <a:graphicData uri="http://schemas.openxmlformats.org/presentationml/2006/ole">
            <mc:AlternateContent xmlns:mc="http://schemas.openxmlformats.org/markup-compatibility/2006">
              <mc:Choice xmlns:v="urn:schemas-microsoft-com:vml" Requires="v">
                <p:oleObj spid="_x0000_s57401" name="Equation" r:id="rId23" imgW="1562100" imgH="393700" progId="Equation.DSMT4">
                  <p:embed/>
                </p:oleObj>
              </mc:Choice>
              <mc:Fallback>
                <p:oleObj name="Equation" r:id="rId23" imgW="1562100" imgH="393700" progId="Equation.DSMT4">
                  <p:embed/>
                  <p:pic>
                    <p:nvPicPr>
                      <p:cNvPr id="0" name="Object 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19713" y="414338"/>
                        <a:ext cx="2916237" cy="849312"/>
                      </a:xfrm>
                      <a:prstGeom prst="rect">
                        <a:avLst/>
                      </a:prstGeom>
                      <a:solidFill>
                        <a:srgbClr val="FFCCFF"/>
                      </a:solidFill>
                      <a:ln w="9525">
                        <a:solidFill>
                          <a:schemeClr val="tx2"/>
                        </a:solidFill>
                        <a:miter lim="800000"/>
                        <a:headEnd/>
                        <a:tailEnd/>
                      </a:ln>
                    </p:spPr>
                  </p:pic>
                </p:oleObj>
              </mc:Fallback>
            </mc:AlternateContent>
          </a:graphicData>
        </a:graphic>
      </p:graphicFrame>
      <p:graphicFrame>
        <p:nvGraphicFramePr>
          <p:cNvPr id="57352" name="Object 6">
            <a:extLst>
              <a:ext uri="{FF2B5EF4-FFF2-40B4-BE49-F238E27FC236}">
                <a16:creationId xmlns:a16="http://schemas.microsoft.com/office/drawing/2014/main" id="{546F116D-7F4A-4E54-AAF3-2497A57CFF7B}"/>
              </a:ext>
            </a:extLst>
          </p:cNvPr>
          <p:cNvGraphicFramePr>
            <a:graphicFrameLocks/>
          </p:cNvGraphicFramePr>
          <p:nvPr/>
        </p:nvGraphicFramePr>
        <p:xfrm>
          <a:off x="323850" y="-4763"/>
          <a:ext cx="2808288" cy="671513"/>
        </p:xfrm>
        <a:graphic>
          <a:graphicData uri="http://schemas.openxmlformats.org/presentationml/2006/ole">
            <mc:AlternateContent xmlns:mc="http://schemas.openxmlformats.org/markup-compatibility/2006">
              <mc:Choice xmlns:v="urn:schemas-microsoft-com:vml" Requires="v">
                <p:oleObj spid="_x0000_s57402" name="Equation" r:id="rId25" imgW="3314700" imgH="787400" progId="Equation.DSMT4">
                  <p:embed/>
                </p:oleObj>
              </mc:Choice>
              <mc:Fallback>
                <p:oleObj name="Equation" r:id="rId25" imgW="3314700" imgH="787400" progId="Equation.DSMT4">
                  <p:embed/>
                  <p:pic>
                    <p:nvPicPr>
                      <p:cNvPr id="0" name="Object 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3850" y="-4763"/>
                        <a:ext cx="2808288"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6">
            <a:extLst>
              <a:ext uri="{FF2B5EF4-FFF2-40B4-BE49-F238E27FC236}">
                <a16:creationId xmlns:a16="http://schemas.microsoft.com/office/drawing/2014/main" id="{560DB229-C9A7-4A73-9415-416DA7706E74}"/>
              </a:ext>
            </a:extLst>
          </p:cNvPr>
          <p:cNvGraphicFramePr>
            <a:graphicFrameLocks/>
          </p:cNvGraphicFramePr>
          <p:nvPr/>
        </p:nvGraphicFramePr>
        <p:xfrm>
          <a:off x="3001963" y="-14288"/>
          <a:ext cx="2411412" cy="712788"/>
        </p:xfrm>
        <a:graphic>
          <a:graphicData uri="http://schemas.openxmlformats.org/presentationml/2006/ole">
            <mc:AlternateContent xmlns:mc="http://schemas.openxmlformats.org/markup-compatibility/2006">
              <mc:Choice xmlns:v="urn:schemas-microsoft-com:vml" Requires="v">
                <p:oleObj spid="_x0000_s57403" name="MathType 6.0 Equation" r:id="rId27" imgW="2793960" imgH="787320" progId="Equation.DSMT4">
                  <p:embed/>
                </p:oleObj>
              </mc:Choice>
              <mc:Fallback>
                <p:oleObj name="MathType 6.0 Equation" r:id="rId27" imgW="2793960" imgH="787320" progId="Equation.DSMT4">
                  <p:embed/>
                  <p:pic>
                    <p:nvPicPr>
                      <p:cNvPr id="0" name="Object 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01963" y="-14288"/>
                        <a:ext cx="2411412"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a:extLst>
              <a:ext uri="{FF2B5EF4-FFF2-40B4-BE49-F238E27FC236}">
                <a16:creationId xmlns:a16="http://schemas.microsoft.com/office/drawing/2014/main" id="{B2738D2E-C3BE-4883-9F5D-C8C945F6B929}"/>
              </a:ext>
            </a:extLst>
          </p:cNvPr>
          <p:cNvSpPr txBox="1">
            <a:spLocks noChangeArrowheads="1"/>
          </p:cNvSpPr>
          <p:nvPr/>
        </p:nvSpPr>
        <p:spPr bwMode="auto">
          <a:xfrm>
            <a:off x="323850" y="2276475"/>
            <a:ext cx="8223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(4)  </a:t>
            </a:r>
            <a:r>
              <a:rPr lang="zh-CN" altLang="en-US" sz="2800">
                <a:solidFill>
                  <a:schemeClr val="tx2"/>
                </a:solidFill>
                <a:latin typeface="楷体_GB2312"/>
                <a:ea typeface="楷体_GB2312"/>
              </a:rPr>
              <a:t>当</a:t>
            </a:r>
            <a:r>
              <a:rPr lang="zh-CN" altLang="en-US" sz="2800" i="1">
                <a:solidFill>
                  <a:schemeClr val="tx2"/>
                </a:solidFill>
                <a:latin typeface="楷体_GB2312"/>
                <a:ea typeface="楷体_GB2312"/>
              </a:rPr>
              <a:t> </a:t>
            </a:r>
            <a:r>
              <a:rPr lang="en-US" altLang="zh-CN" sz="2800" i="1">
                <a:solidFill>
                  <a:srgbClr val="0000CC"/>
                </a:solidFill>
                <a:latin typeface="楷体_GB2312"/>
                <a:ea typeface="楷体_GB2312"/>
              </a:rPr>
              <a:t>n</a:t>
            </a:r>
            <a:r>
              <a:rPr lang="en-US" altLang="zh-CN" sz="2800">
                <a:solidFill>
                  <a:srgbClr val="0000CC"/>
                </a:solidFill>
                <a:latin typeface="楷体_GB2312"/>
                <a:ea typeface="楷体_GB2312"/>
                <a:sym typeface="Symbol" panose="05050102010706020507" pitchFamily="18" charset="2"/>
              </a:rPr>
              <a:t></a:t>
            </a:r>
            <a:r>
              <a:rPr lang="zh-CN" altLang="en-US" sz="2800">
                <a:solidFill>
                  <a:schemeClr val="tx2"/>
                </a:solidFill>
                <a:latin typeface="楷体_GB2312"/>
                <a:ea typeface="楷体_GB2312"/>
                <a:sym typeface="Symbol" panose="05050102010706020507" pitchFamily="18" charset="2"/>
              </a:rPr>
              <a:t>，</a:t>
            </a:r>
            <a:r>
              <a:rPr lang="zh-CN" altLang="en-US" sz="2800">
                <a:solidFill>
                  <a:schemeClr val="tx2"/>
                </a:solidFill>
                <a:latin typeface="楷体_GB2312"/>
                <a:ea typeface="楷体_GB2312"/>
              </a:rPr>
              <a:t>粒子在各处出现的</a:t>
            </a:r>
            <a:r>
              <a:rPr lang="zh-CN" altLang="en-US" sz="2800">
                <a:solidFill>
                  <a:srgbClr val="0000CC"/>
                </a:solidFill>
                <a:latin typeface="楷体_GB2312"/>
                <a:ea typeface="楷体_GB2312"/>
              </a:rPr>
              <a:t>几率相同</a:t>
            </a:r>
          </a:p>
        </p:txBody>
      </p:sp>
      <p:sp>
        <p:nvSpPr>
          <p:cNvPr id="3" name="Text Box 3">
            <a:extLst>
              <a:ext uri="{FF2B5EF4-FFF2-40B4-BE49-F238E27FC236}">
                <a16:creationId xmlns:a16="http://schemas.microsoft.com/office/drawing/2014/main" id="{B4AACBE5-56D0-45BC-B6BB-1669B8A6F6AF}"/>
              </a:ext>
            </a:extLst>
          </p:cNvPr>
          <p:cNvSpPr txBox="1">
            <a:spLocks noChangeArrowheads="1"/>
          </p:cNvSpPr>
          <p:nvPr/>
        </p:nvSpPr>
        <p:spPr bwMode="auto">
          <a:xfrm>
            <a:off x="323850" y="419100"/>
            <a:ext cx="864076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(3) </a:t>
            </a:r>
            <a:r>
              <a:rPr lang="zh-CN" altLang="en-US" sz="2800">
                <a:solidFill>
                  <a:schemeClr val="tx2"/>
                </a:solidFill>
                <a:latin typeface="楷体_GB2312"/>
                <a:ea typeface="楷体_GB2312"/>
              </a:rPr>
              <a:t>第 </a:t>
            </a:r>
            <a:r>
              <a:rPr lang="en-US" altLang="zh-CN" sz="2800" i="1">
                <a:solidFill>
                  <a:srgbClr val="0000CC"/>
                </a:solidFill>
                <a:latin typeface="楷体_GB2312"/>
                <a:ea typeface="楷体_GB2312"/>
              </a:rPr>
              <a:t>n</a:t>
            </a:r>
            <a:r>
              <a:rPr lang="en-US" altLang="zh-CN" sz="2800">
                <a:solidFill>
                  <a:srgbClr val="0000CC"/>
                </a:solidFill>
                <a:latin typeface="楷体_GB2312"/>
                <a:ea typeface="楷体_GB2312"/>
              </a:rPr>
              <a:t> </a:t>
            </a:r>
            <a:r>
              <a:rPr lang="zh-CN" altLang="en-US" sz="2800">
                <a:solidFill>
                  <a:srgbClr val="0000CC"/>
                </a:solidFill>
                <a:latin typeface="楷体_GB2312"/>
                <a:ea typeface="楷体_GB2312"/>
              </a:rPr>
              <a:t>个</a:t>
            </a:r>
            <a:r>
              <a:rPr lang="zh-CN" altLang="en-US" sz="2800">
                <a:solidFill>
                  <a:schemeClr val="tx2"/>
                </a:solidFill>
                <a:latin typeface="楷体_GB2312"/>
                <a:ea typeface="楷体_GB2312"/>
              </a:rPr>
              <a:t>能级</a:t>
            </a: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波函数在总区间内有 </a:t>
            </a:r>
            <a:r>
              <a:rPr lang="en-US" altLang="zh-CN" sz="2800" i="1">
                <a:solidFill>
                  <a:srgbClr val="0000CC"/>
                </a:solidFill>
                <a:latin typeface="楷体_GB2312"/>
                <a:ea typeface="楷体_GB2312"/>
              </a:rPr>
              <a:t>n</a:t>
            </a:r>
            <a:r>
              <a:rPr lang="en-US" altLang="zh-CN" sz="2800">
                <a:solidFill>
                  <a:srgbClr val="0000CC"/>
                </a:solidFill>
                <a:latin typeface="楷体_GB2312"/>
                <a:ea typeface="楷体_GB2312"/>
                <a:sym typeface="Symbol" panose="05050102010706020507" pitchFamily="18" charset="2"/>
              </a:rPr>
              <a:t></a:t>
            </a:r>
            <a:r>
              <a:rPr lang="en-US" altLang="zh-CN" sz="2800">
                <a:solidFill>
                  <a:srgbClr val="0000CC"/>
                </a:solidFill>
                <a:latin typeface="楷体_GB2312"/>
                <a:ea typeface="楷体_GB2312"/>
              </a:rPr>
              <a:t>1</a:t>
            </a:r>
            <a:r>
              <a:rPr lang="zh-CN" altLang="en-US" sz="2800">
                <a:solidFill>
                  <a:srgbClr val="0000CC"/>
                </a:solidFill>
                <a:latin typeface="楷体_GB2312"/>
                <a:ea typeface="楷体_GB2312"/>
              </a:rPr>
              <a:t>个节点</a:t>
            </a:r>
            <a:r>
              <a:rPr lang="zh-CN" altLang="en-US" sz="2800">
                <a:solidFill>
                  <a:schemeClr val="tx2"/>
                </a:solidFill>
                <a:latin typeface="楷体_GB2312"/>
                <a:ea typeface="楷体_GB2312"/>
              </a:rPr>
              <a:t>，</a:t>
            </a:r>
            <a:r>
              <a:rPr lang="zh-CN" altLang="en-US" sz="2800">
                <a:solidFill>
                  <a:srgbClr val="0000CC"/>
                </a:solidFill>
                <a:latin typeface="楷体_GB2312"/>
                <a:ea typeface="楷体_GB2312"/>
              </a:rPr>
              <a:t>节点处找到粒子的几率为零</a:t>
            </a:r>
            <a:r>
              <a:rPr lang="en-US" altLang="zh-CN" sz="2800">
                <a:solidFill>
                  <a:srgbClr val="0000CC"/>
                </a:solidFill>
                <a:latin typeface="楷体_GB2312"/>
                <a:ea typeface="楷体_GB2312"/>
              </a:rPr>
              <a:t>.</a:t>
            </a:r>
          </a:p>
        </p:txBody>
      </p:sp>
      <p:sp>
        <p:nvSpPr>
          <p:cNvPr id="5" name="Text Box 5">
            <a:extLst>
              <a:ext uri="{FF2B5EF4-FFF2-40B4-BE49-F238E27FC236}">
                <a16:creationId xmlns:a16="http://schemas.microsoft.com/office/drawing/2014/main" id="{2BAB26C7-D007-4A3D-9E92-703AA9B273C7}"/>
              </a:ext>
            </a:extLst>
          </p:cNvPr>
          <p:cNvSpPr txBox="1">
            <a:spLocks noChangeArrowheads="1"/>
          </p:cNvSpPr>
          <p:nvPr/>
        </p:nvSpPr>
        <p:spPr bwMode="auto">
          <a:xfrm>
            <a:off x="1044575" y="1427163"/>
            <a:ext cx="1800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例：</a:t>
            </a:r>
            <a:r>
              <a:rPr lang="en-US" altLang="zh-CN" sz="2800" i="1">
                <a:solidFill>
                  <a:schemeClr val="tx2"/>
                </a:solidFill>
                <a:latin typeface="楷体_GB2312"/>
                <a:ea typeface="楷体_GB2312"/>
              </a:rPr>
              <a:t>n</a:t>
            </a:r>
            <a:r>
              <a:rPr lang="en-US" altLang="zh-CN" sz="2800">
                <a:solidFill>
                  <a:schemeClr val="tx2"/>
                </a:solidFill>
                <a:latin typeface="楷体_GB2312"/>
                <a:ea typeface="楷体_GB2312"/>
              </a:rPr>
              <a:t>=8</a:t>
            </a:r>
          </a:p>
        </p:txBody>
      </p:sp>
      <p:graphicFrame>
        <p:nvGraphicFramePr>
          <p:cNvPr id="6" name="Object 6">
            <a:extLst>
              <a:ext uri="{FF2B5EF4-FFF2-40B4-BE49-F238E27FC236}">
                <a16:creationId xmlns:a16="http://schemas.microsoft.com/office/drawing/2014/main" id="{BD787D2B-379D-427F-9C1D-C211DEB4B7CF}"/>
              </a:ext>
            </a:extLst>
          </p:cNvPr>
          <p:cNvGraphicFramePr>
            <a:graphicFrameLocks noChangeAspect="1"/>
          </p:cNvGraphicFramePr>
          <p:nvPr/>
        </p:nvGraphicFramePr>
        <p:xfrm>
          <a:off x="2482850" y="1930400"/>
          <a:ext cx="217488" cy="304800"/>
        </p:xfrm>
        <a:graphic>
          <a:graphicData uri="http://schemas.openxmlformats.org/presentationml/2006/ole">
            <mc:AlternateContent xmlns:mc="http://schemas.openxmlformats.org/markup-compatibility/2006">
              <mc:Choice xmlns:v="urn:schemas-microsoft-com:vml" Requires="v">
                <p:oleObj spid="_x0000_s58389" name="Equation" r:id="rId3" imgW="0" imgH="28620" progId="Equation.DSMT4">
                  <p:embed/>
                </p:oleObj>
              </mc:Choice>
              <mc:Fallback>
                <p:oleObj name="Equation" r:id="rId3" imgW="0" imgH="2862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850" y="1930400"/>
                        <a:ext cx="21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7">
            <a:extLst>
              <a:ext uri="{FF2B5EF4-FFF2-40B4-BE49-F238E27FC236}">
                <a16:creationId xmlns:a16="http://schemas.microsoft.com/office/drawing/2014/main" id="{71937C0F-04F5-4271-8CD5-076E139754E3}"/>
              </a:ext>
            </a:extLst>
          </p:cNvPr>
          <p:cNvGraphicFramePr>
            <a:graphicFrameLocks noChangeAspect="1"/>
          </p:cNvGraphicFramePr>
          <p:nvPr/>
        </p:nvGraphicFramePr>
        <p:xfrm>
          <a:off x="7612063" y="1895475"/>
          <a:ext cx="292100" cy="322263"/>
        </p:xfrm>
        <a:graphic>
          <a:graphicData uri="http://schemas.openxmlformats.org/presentationml/2006/ole">
            <mc:AlternateContent xmlns:mc="http://schemas.openxmlformats.org/markup-compatibility/2006">
              <mc:Choice xmlns:v="urn:schemas-microsoft-com:vml" Requires="v">
                <p:oleObj spid="_x0000_s58390" name="Equation" r:id="rId5" imgW="0" imgH="9450" progId="Equation.DSMT4">
                  <p:embed/>
                </p:oleObj>
              </mc:Choice>
              <mc:Fallback>
                <p:oleObj name="Equation" r:id="rId5" imgW="0" imgH="945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2063" y="1895475"/>
                        <a:ext cx="292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0">
            <a:extLst>
              <a:ext uri="{FF2B5EF4-FFF2-40B4-BE49-F238E27FC236}">
                <a16:creationId xmlns:a16="http://schemas.microsoft.com/office/drawing/2014/main" id="{CFF4A95F-62B8-416A-B48C-83A761E9393E}"/>
              </a:ext>
            </a:extLst>
          </p:cNvPr>
          <p:cNvSpPr txBox="1">
            <a:spLocks noChangeArrowheads="1"/>
          </p:cNvSpPr>
          <p:nvPr/>
        </p:nvSpPr>
        <p:spPr bwMode="auto">
          <a:xfrm>
            <a:off x="1116013" y="2781300"/>
            <a:ext cx="2692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a:t>
            </a:r>
            <a:r>
              <a:rPr lang="zh-CN" altLang="en-US" sz="2800">
                <a:solidFill>
                  <a:srgbClr val="0000CC"/>
                </a:solidFill>
                <a:latin typeface="楷体_GB2312"/>
                <a:ea typeface="楷体_GB2312"/>
              </a:rPr>
              <a:t>量子化消失</a:t>
            </a:r>
          </a:p>
        </p:txBody>
      </p:sp>
      <p:pic>
        <p:nvPicPr>
          <p:cNvPr id="13" name="图片 12">
            <a:extLst>
              <a:ext uri="{FF2B5EF4-FFF2-40B4-BE49-F238E27FC236}">
                <a16:creationId xmlns:a16="http://schemas.microsoft.com/office/drawing/2014/main" id="{CB3105F0-F8FF-41D3-949A-9B5DE76A76E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58850" y="3438525"/>
            <a:ext cx="607060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BED6AC94-EAFF-40A0-9379-649A3334AD9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8850" y="4306888"/>
            <a:ext cx="6062663"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6CA7503D-4055-4ECD-AA38-DBDB797EF28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8850" y="5170488"/>
            <a:ext cx="60706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50A15726-A221-4FD4-80A1-F1A7862FD99F}"/>
              </a:ext>
            </a:extLst>
          </p:cNvPr>
          <p:cNvSpPr>
            <a:spLocks noChangeArrowheads="1"/>
          </p:cNvSpPr>
          <p:nvPr/>
        </p:nvSpPr>
        <p:spPr bwMode="auto">
          <a:xfrm>
            <a:off x="7043738" y="3511550"/>
            <a:ext cx="949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n=10</a:t>
            </a:r>
            <a:endParaRPr lang="zh-CN" altLang="en-US" sz="2800">
              <a:solidFill>
                <a:schemeClr val="tx2"/>
              </a:solidFill>
              <a:latin typeface="Times New Roman" panose="02020603050405020304" pitchFamily="18" charset="0"/>
              <a:ea typeface="楷体_GB2312"/>
              <a:cs typeface="Times New Roman" panose="02020603050405020304" pitchFamily="18" charset="0"/>
            </a:endParaRPr>
          </a:p>
        </p:txBody>
      </p:sp>
      <p:sp>
        <p:nvSpPr>
          <p:cNvPr id="18" name="矩形 17">
            <a:extLst>
              <a:ext uri="{FF2B5EF4-FFF2-40B4-BE49-F238E27FC236}">
                <a16:creationId xmlns:a16="http://schemas.microsoft.com/office/drawing/2014/main" id="{DD2808D6-078F-4676-9C7E-12D88C7F72A9}"/>
              </a:ext>
            </a:extLst>
          </p:cNvPr>
          <p:cNvSpPr>
            <a:spLocks noChangeArrowheads="1"/>
          </p:cNvSpPr>
          <p:nvPr/>
        </p:nvSpPr>
        <p:spPr bwMode="auto">
          <a:xfrm>
            <a:off x="7043738" y="4306888"/>
            <a:ext cx="112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n=100</a:t>
            </a:r>
            <a:endParaRPr lang="zh-CN" altLang="en-US" sz="2800">
              <a:solidFill>
                <a:schemeClr val="tx2"/>
              </a:solidFill>
              <a:latin typeface="Times New Roman" panose="02020603050405020304" pitchFamily="18" charset="0"/>
              <a:ea typeface="楷体_GB2312"/>
              <a:cs typeface="Times New Roman" panose="02020603050405020304" pitchFamily="18" charset="0"/>
            </a:endParaRPr>
          </a:p>
        </p:txBody>
      </p:sp>
      <p:sp>
        <p:nvSpPr>
          <p:cNvPr id="20" name="矩形 19">
            <a:extLst>
              <a:ext uri="{FF2B5EF4-FFF2-40B4-BE49-F238E27FC236}">
                <a16:creationId xmlns:a16="http://schemas.microsoft.com/office/drawing/2014/main" id="{1D813096-7522-4DD1-A9F6-040A814B7B12}"/>
              </a:ext>
            </a:extLst>
          </p:cNvPr>
          <p:cNvSpPr>
            <a:spLocks noChangeArrowheads="1"/>
          </p:cNvSpPr>
          <p:nvPr/>
        </p:nvSpPr>
        <p:spPr bwMode="auto">
          <a:xfrm>
            <a:off x="7043738" y="5243513"/>
            <a:ext cx="11287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n=500</a:t>
            </a:r>
            <a:endParaRPr lang="zh-CN" altLang="en-US" sz="2800">
              <a:solidFill>
                <a:schemeClr val="tx2"/>
              </a:solidFill>
              <a:latin typeface="Times New Roman" panose="02020603050405020304" pitchFamily="18" charset="0"/>
              <a:ea typeface="楷体_GB2312"/>
              <a:cs typeface="Times New Roman" panose="02020603050405020304" pitchFamily="18" charset="0"/>
            </a:endParaRPr>
          </a:p>
        </p:txBody>
      </p:sp>
      <p:sp>
        <p:nvSpPr>
          <p:cNvPr id="58382" name="Text Box 1049">
            <a:extLst>
              <a:ext uri="{FF2B5EF4-FFF2-40B4-BE49-F238E27FC236}">
                <a16:creationId xmlns:a16="http://schemas.microsoft.com/office/drawing/2014/main" id="{7F400C69-D95D-4488-952C-272EF90B3F57}"/>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38</a:t>
            </a:r>
            <a:endParaRPr lang="en-US" altLang="zh-CN" sz="2800">
              <a:solidFill>
                <a:schemeClr val="tx2"/>
              </a:solidFill>
              <a:latin typeface="楷体_GB2312"/>
              <a:ea typeface="楷体_GB2312"/>
            </a:endParaRPr>
          </a:p>
        </p:txBody>
      </p:sp>
      <p:sp>
        <p:nvSpPr>
          <p:cNvPr id="55314" name="Text Box 12">
            <a:extLst>
              <a:ext uri="{FF2B5EF4-FFF2-40B4-BE49-F238E27FC236}">
                <a16:creationId xmlns:a16="http://schemas.microsoft.com/office/drawing/2014/main" id="{F2430E8B-2E53-4D80-B5F4-823BD01A9560}"/>
              </a:ext>
            </a:extLst>
          </p:cNvPr>
          <p:cNvSpPr txBox="1">
            <a:spLocks noChangeArrowheads="1"/>
          </p:cNvSpPr>
          <p:nvPr/>
        </p:nvSpPr>
        <p:spPr bwMode="auto">
          <a:xfrm>
            <a:off x="3167063" y="2773363"/>
            <a:ext cx="4878387"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           能级连成一片）</a:t>
            </a:r>
          </a:p>
        </p:txBody>
      </p:sp>
      <p:pic>
        <p:nvPicPr>
          <p:cNvPr id="9" name="图片 8">
            <a:extLst>
              <a:ext uri="{FF2B5EF4-FFF2-40B4-BE49-F238E27FC236}">
                <a16:creationId xmlns:a16="http://schemas.microsoft.com/office/drawing/2014/main" id="{9CF68E48-7D4A-4D6F-9A34-6D02765B476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371600"/>
            <a:ext cx="56181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EB68CDFC-522F-4583-B321-E505A93EA940}"/>
              </a:ext>
            </a:extLst>
          </p:cNvPr>
          <p:cNvSpPr>
            <a:spLocks noRot="1" noChangeAspect="1" noMove="1" noResize="1" noEditPoints="1" noAdjustHandles="1" noChangeArrowheads="1" noChangeShapeType="1" noTextEdit="1"/>
          </p:cNvSpPr>
          <p:nvPr/>
        </p:nvSpPr>
        <p:spPr>
          <a:xfrm>
            <a:off x="3390147" y="2779246"/>
            <a:ext cx="2420855" cy="523220"/>
          </a:xfrm>
          <a:prstGeom prst="rect">
            <a:avLst/>
          </a:prstGeom>
          <a:blipFill rotWithShape="0">
            <a:blip r:embed="rId11"/>
            <a:stretch>
              <a:fillRect/>
            </a:stretch>
          </a:blipFill>
        </p:spPr>
        <p:txBody>
          <a:bodyPr/>
          <a:lstStyle/>
          <a:p>
            <a:r>
              <a:rPr lang="en-US">
                <a:noFill/>
              </a:rPr>
              <a:t> </a:t>
            </a:r>
          </a:p>
        </p:txBody>
      </p:sp>
      <p:sp>
        <p:nvSpPr>
          <p:cNvPr id="12" name="矩形 11">
            <a:extLst>
              <a:ext uri="{FF2B5EF4-FFF2-40B4-BE49-F238E27FC236}">
                <a16:creationId xmlns:a16="http://schemas.microsoft.com/office/drawing/2014/main" id="{FCDE11C4-C122-4AC3-89D1-9BF6D9E4758A}"/>
              </a:ext>
            </a:extLst>
          </p:cNvPr>
          <p:cNvSpPr>
            <a:spLocks noRot="1" noChangeAspect="1" noMove="1" noResize="1" noEditPoints="1" noAdjustHandles="1" noChangeArrowheads="1" noChangeShapeType="1" noTextEdit="1"/>
          </p:cNvSpPr>
          <p:nvPr/>
        </p:nvSpPr>
        <p:spPr>
          <a:xfrm>
            <a:off x="3275820" y="6050299"/>
            <a:ext cx="1680845" cy="523220"/>
          </a:xfrm>
          <a:prstGeom prst="rect">
            <a:avLst/>
          </a:prstGeom>
          <a:blipFill rotWithShape="0">
            <a:blip r:embed="rId12"/>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5314"/>
                                        </p:tgtEl>
                                        <p:attrNameLst>
                                          <p:attrName>style.visibility</p:attrName>
                                        </p:attrNameLst>
                                      </p:cBhvr>
                                      <p:to>
                                        <p:strVal val="visible"/>
                                      </p:to>
                                    </p:set>
                                    <p:animEffect transition="in" filter="wipe(left)">
                                      <p:cBhvr>
                                        <p:cTn id="39" dur="500"/>
                                        <p:tgtEl>
                                          <p:spTgt spid="5531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1"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17" grpId="0"/>
      <p:bldP spid="18" grpId="0"/>
      <p:bldP spid="20" grpId="0"/>
      <p:bldP spid="553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Text Box 10">
            <a:extLst>
              <a:ext uri="{FF2B5EF4-FFF2-40B4-BE49-F238E27FC236}">
                <a16:creationId xmlns:a16="http://schemas.microsoft.com/office/drawing/2014/main" id="{AAEF508E-DFB5-4A62-A3F6-B02055A79175}"/>
              </a:ext>
            </a:extLst>
          </p:cNvPr>
          <p:cNvSpPr txBox="1">
            <a:spLocks noChangeArrowheads="1"/>
          </p:cNvSpPr>
          <p:nvPr/>
        </p:nvSpPr>
        <p:spPr bwMode="auto">
          <a:xfrm>
            <a:off x="0" y="1509713"/>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质量 </a:t>
            </a:r>
            <a:r>
              <a:rPr lang="en-US" altLang="zh-CN" sz="2800" i="1">
                <a:solidFill>
                  <a:schemeClr val="tx2"/>
                </a:solidFill>
                <a:latin typeface="楷体_GB2312"/>
                <a:ea typeface="楷体_GB2312"/>
              </a:rPr>
              <a:t>m</a:t>
            </a:r>
          </a:p>
        </p:txBody>
      </p:sp>
      <p:graphicFrame>
        <p:nvGraphicFramePr>
          <p:cNvPr id="24588" name="Object 12">
            <a:extLst>
              <a:ext uri="{FF2B5EF4-FFF2-40B4-BE49-F238E27FC236}">
                <a16:creationId xmlns:a16="http://schemas.microsoft.com/office/drawing/2014/main" id="{42674462-FD62-4B7C-9737-6E4859FDCC6C}"/>
              </a:ext>
            </a:extLst>
          </p:cNvPr>
          <p:cNvGraphicFramePr>
            <a:graphicFrameLocks noChangeAspect="1"/>
          </p:cNvGraphicFramePr>
          <p:nvPr/>
        </p:nvGraphicFramePr>
        <p:xfrm>
          <a:off x="3187700" y="3324225"/>
          <a:ext cx="1898650" cy="414338"/>
        </p:xfrm>
        <a:graphic>
          <a:graphicData uri="http://schemas.openxmlformats.org/presentationml/2006/ole">
            <mc:AlternateContent xmlns:mc="http://schemas.openxmlformats.org/markup-compatibility/2006">
              <mc:Choice xmlns:v="urn:schemas-microsoft-com:vml" Requires="v">
                <p:oleObj spid="_x0000_s8219" name="Equation" r:id="rId3" imgW="812447" imgH="177723" progId="Equation.DSMT4">
                  <p:embed/>
                </p:oleObj>
              </mc:Choice>
              <mc:Fallback>
                <p:oleObj name="Equation" r:id="rId3" imgW="812447" imgH="177723"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0" y="3324225"/>
                        <a:ext cx="189865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9" name="AutoShape 13">
            <a:extLst>
              <a:ext uri="{FF2B5EF4-FFF2-40B4-BE49-F238E27FC236}">
                <a16:creationId xmlns:a16="http://schemas.microsoft.com/office/drawing/2014/main" id="{46F4194D-259A-4ED3-BB2D-B3D646CB425C}"/>
              </a:ext>
            </a:extLst>
          </p:cNvPr>
          <p:cNvSpPr>
            <a:spLocks/>
          </p:cNvSpPr>
          <p:nvPr/>
        </p:nvSpPr>
        <p:spPr bwMode="auto">
          <a:xfrm>
            <a:off x="2770188" y="3324225"/>
            <a:ext cx="287337" cy="1314450"/>
          </a:xfrm>
          <a:prstGeom prst="leftBrace">
            <a:avLst>
              <a:gd name="adj1" fmla="val 38122"/>
              <a:gd name="adj2" fmla="val 49699"/>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4595" name="Text Box 19">
            <a:extLst>
              <a:ext uri="{FF2B5EF4-FFF2-40B4-BE49-F238E27FC236}">
                <a16:creationId xmlns:a16="http://schemas.microsoft.com/office/drawing/2014/main" id="{A528C25C-68CE-4384-BABE-0519855FEDC6}"/>
              </a:ext>
            </a:extLst>
          </p:cNvPr>
          <p:cNvSpPr txBox="1">
            <a:spLocks noChangeArrowheads="1"/>
          </p:cNvSpPr>
          <p:nvPr/>
        </p:nvSpPr>
        <p:spPr bwMode="auto">
          <a:xfrm>
            <a:off x="-174625" y="2295525"/>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速度 </a:t>
            </a:r>
            <a:r>
              <a:rPr lang="en-US" altLang="zh-CN" sz="2800" i="1">
                <a:solidFill>
                  <a:schemeClr val="tx2"/>
                </a:solidFill>
                <a:latin typeface="Book Antiqua" panose="02040602050305030304" pitchFamily="18" charset="0"/>
                <a:ea typeface="楷体_GB2312"/>
              </a:rPr>
              <a:t>v</a:t>
            </a:r>
          </a:p>
        </p:txBody>
      </p:sp>
      <p:sp>
        <p:nvSpPr>
          <p:cNvPr id="24596" name="Text Box 20">
            <a:extLst>
              <a:ext uri="{FF2B5EF4-FFF2-40B4-BE49-F238E27FC236}">
                <a16:creationId xmlns:a16="http://schemas.microsoft.com/office/drawing/2014/main" id="{94BB92CC-C327-49E8-92BA-FAB7F09C1D86}"/>
              </a:ext>
            </a:extLst>
          </p:cNvPr>
          <p:cNvSpPr txBox="1">
            <a:spLocks noChangeArrowheads="1"/>
          </p:cNvSpPr>
          <p:nvPr/>
        </p:nvSpPr>
        <p:spPr bwMode="auto">
          <a:xfrm>
            <a:off x="1833563" y="1884363"/>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自由粒子具有</a:t>
            </a:r>
          </a:p>
        </p:txBody>
      </p:sp>
      <p:sp>
        <p:nvSpPr>
          <p:cNvPr id="24597" name="AutoShape 21">
            <a:extLst>
              <a:ext uri="{FF2B5EF4-FFF2-40B4-BE49-F238E27FC236}">
                <a16:creationId xmlns:a16="http://schemas.microsoft.com/office/drawing/2014/main" id="{A538238E-2A4C-4F5C-9DF1-5253BD749C7E}"/>
              </a:ext>
            </a:extLst>
          </p:cNvPr>
          <p:cNvSpPr>
            <a:spLocks/>
          </p:cNvSpPr>
          <p:nvPr/>
        </p:nvSpPr>
        <p:spPr bwMode="auto">
          <a:xfrm>
            <a:off x="1544638" y="1812925"/>
            <a:ext cx="228600" cy="749300"/>
          </a:xfrm>
          <a:prstGeom prst="rightBrace">
            <a:avLst>
              <a:gd name="adj1" fmla="val 27315"/>
              <a:gd name="adj2" fmla="val 50000"/>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nvGrpSpPr>
          <p:cNvPr id="24621" name="Group 45">
            <a:extLst>
              <a:ext uri="{FF2B5EF4-FFF2-40B4-BE49-F238E27FC236}">
                <a16:creationId xmlns:a16="http://schemas.microsoft.com/office/drawing/2014/main" id="{CD595AB7-176A-4D1F-8F1D-6419A0153D03}"/>
              </a:ext>
            </a:extLst>
          </p:cNvPr>
          <p:cNvGrpSpPr>
            <a:grpSpLocks/>
          </p:cNvGrpSpPr>
          <p:nvPr/>
        </p:nvGrpSpPr>
        <p:grpSpPr bwMode="auto">
          <a:xfrm>
            <a:off x="5002213" y="1344613"/>
            <a:ext cx="1814512" cy="950912"/>
            <a:chOff x="3560" y="1752"/>
            <a:chExt cx="1143" cy="599"/>
          </a:xfrm>
        </p:grpSpPr>
        <p:sp>
          <p:nvSpPr>
            <p:cNvPr id="8214" name="Text Box 23">
              <a:extLst>
                <a:ext uri="{FF2B5EF4-FFF2-40B4-BE49-F238E27FC236}">
                  <a16:creationId xmlns:a16="http://schemas.microsoft.com/office/drawing/2014/main" id="{950D3D4A-BC14-43F3-A4B0-191C1DC636F0}"/>
                </a:ext>
              </a:extLst>
            </p:cNvPr>
            <p:cNvSpPr txBox="1">
              <a:spLocks noChangeArrowheads="1"/>
            </p:cNvSpPr>
            <p:nvPr/>
          </p:nvSpPr>
          <p:spPr bwMode="auto">
            <a:xfrm>
              <a:off x="3696" y="1752"/>
              <a:ext cx="9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能量 </a:t>
              </a:r>
              <a:r>
                <a:rPr lang="en-US" altLang="zh-CN" sz="2800" i="1">
                  <a:solidFill>
                    <a:srgbClr val="0000CC"/>
                  </a:solidFill>
                  <a:latin typeface="楷体_GB2312"/>
                  <a:ea typeface="楷体_GB2312"/>
                </a:rPr>
                <a:t>E</a:t>
              </a:r>
            </a:p>
          </p:txBody>
        </p:sp>
        <p:sp>
          <p:nvSpPr>
            <p:cNvPr id="8215" name="Text Box 24">
              <a:extLst>
                <a:ext uri="{FF2B5EF4-FFF2-40B4-BE49-F238E27FC236}">
                  <a16:creationId xmlns:a16="http://schemas.microsoft.com/office/drawing/2014/main" id="{0F85D78D-A414-4E43-B2DB-08C4C90522B9}"/>
                </a:ext>
              </a:extLst>
            </p:cNvPr>
            <p:cNvSpPr txBox="1">
              <a:spLocks noChangeArrowheads="1"/>
            </p:cNvSpPr>
            <p:nvPr/>
          </p:nvSpPr>
          <p:spPr bwMode="auto">
            <a:xfrm>
              <a:off x="3651" y="2024"/>
              <a:ext cx="10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楷体_GB2312"/>
                </a:rPr>
                <a:t> </a:t>
              </a:r>
              <a:r>
                <a:rPr lang="zh-CN" altLang="en-US" sz="2800">
                  <a:solidFill>
                    <a:srgbClr val="0000CC"/>
                  </a:solidFill>
                  <a:latin typeface="楷体_GB2312"/>
                  <a:ea typeface="楷体_GB2312"/>
                </a:rPr>
                <a:t>动量 </a:t>
              </a:r>
              <a:r>
                <a:rPr lang="en-US" altLang="zh-CN" sz="2800" i="1">
                  <a:solidFill>
                    <a:srgbClr val="0000CC"/>
                  </a:solidFill>
                  <a:latin typeface="楷体_GB2312"/>
                  <a:ea typeface="楷体_GB2312"/>
                </a:rPr>
                <a:t>p</a:t>
              </a:r>
            </a:p>
          </p:txBody>
        </p:sp>
        <p:sp>
          <p:nvSpPr>
            <p:cNvPr id="8216" name="AutoShape 25">
              <a:extLst>
                <a:ext uri="{FF2B5EF4-FFF2-40B4-BE49-F238E27FC236}">
                  <a16:creationId xmlns:a16="http://schemas.microsoft.com/office/drawing/2014/main" id="{2A67DB39-DC08-4FAB-BF9E-02A2A0240995}"/>
                </a:ext>
              </a:extLst>
            </p:cNvPr>
            <p:cNvSpPr>
              <a:spLocks/>
            </p:cNvSpPr>
            <p:nvPr/>
          </p:nvSpPr>
          <p:spPr bwMode="auto">
            <a:xfrm>
              <a:off x="3560" y="1888"/>
              <a:ext cx="136" cy="337"/>
            </a:xfrm>
            <a:prstGeom prst="leftBrace">
              <a:avLst>
                <a:gd name="adj1" fmla="val 20650"/>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rgbClr val="0000CC"/>
                </a:solidFill>
                <a:latin typeface="楷体_GB2312"/>
                <a:ea typeface="楷体_GB2312"/>
              </a:endParaRPr>
            </a:p>
          </p:txBody>
        </p:sp>
      </p:grpSp>
      <p:sp>
        <p:nvSpPr>
          <p:cNvPr id="24602" name="Line 26">
            <a:extLst>
              <a:ext uri="{FF2B5EF4-FFF2-40B4-BE49-F238E27FC236}">
                <a16:creationId xmlns:a16="http://schemas.microsoft.com/office/drawing/2014/main" id="{189CBA5B-8D02-4FA2-B226-C1108E1E5A9F}"/>
              </a:ext>
            </a:extLst>
          </p:cNvPr>
          <p:cNvSpPr>
            <a:spLocks noChangeShapeType="1"/>
          </p:cNvSpPr>
          <p:nvPr/>
        </p:nvSpPr>
        <p:spPr bwMode="auto">
          <a:xfrm flipV="1">
            <a:off x="4065588" y="1847850"/>
            <a:ext cx="865187" cy="341313"/>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pSp>
        <p:nvGrpSpPr>
          <p:cNvPr id="24622" name="Group 46">
            <a:extLst>
              <a:ext uri="{FF2B5EF4-FFF2-40B4-BE49-F238E27FC236}">
                <a16:creationId xmlns:a16="http://schemas.microsoft.com/office/drawing/2014/main" id="{C0F36B32-D9D2-499C-89E3-88A89F8D59E8}"/>
              </a:ext>
            </a:extLst>
          </p:cNvPr>
          <p:cNvGrpSpPr>
            <a:grpSpLocks/>
          </p:cNvGrpSpPr>
          <p:nvPr/>
        </p:nvGrpSpPr>
        <p:grpSpPr bwMode="auto">
          <a:xfrm>
            <a:off x="5073650" y="2171700"/>
            <a:ext cx="1728788" cy="952500"/>
            <a:chOff x="4785" y="2341"/>
            <a:chExt cx="1089" cy="600"/>
          </a:xfrm>
        </p:grpSpPr>
        <p:sp>
          <p:nvSpPr>
            <p:cNvPr id="8211" name="Text Box 28">
              <a:extLst>
                <a:ext uri="{FF2B5EF4-FFF2-40B4-BE49-F238E27FC236}">
                  <a16:creationId xmlns:a16="http://schemas.microsoft.com/office/drawing/2014/main" id="{74976191-FB77-49D3-8EA9-ED1743506D9C}"/>
                </a:ext>
              </a:extLst>
            </p:cNvPr>
            <p:cNvSpPr txBox="1">
              <a:spLocks noChangeArrowheads="1"/>
            </p:cNvSpPr>
            <p:nvPr/>
          </p:nvSpPr>
          <p:spPr bwMode="auto">
            <a:xfrm>
              <a:off x="4921" y="2341"/>
              <a:ext cx="8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波长 </a:t>
              </a:r>
              <a:r>
                <a:rPr lang="zh-CN" altLang="en-US" sz="2800" i="1">
                  <a:solidFill>
                    <a:srgbClr val="0000CC"/>
                  </a:solidFill>
                  <a:latin typeface="楷体_GB2312"/>
                  <a:ea typeface="楷体_GB2312"/>
                  <a:sym typeface="Symbol" panose="05050102010706020507" pitchFamily="18" charset="2"/>
                </a:rPr>
                <a:t></a:t>
              </a:r>
              <a:endParaRPr lang="zh-CN" altLang="en-US" sz="2800">
                <a:solidFill>
                  <a:srgbClr val="0000CC"/>
                </a:solidFill>
                <a:latin typeface="楷体_GB2312"/>
                <a:ea typeface="楷体_GB2312"/>
                <a:sym typeface="Symbol" panose="05050102010706020507" pitchFamily="18" charset="2"/>
              </a:endParaRPr>
            </a:p>
          </p:txBody>
        </p:sp>
        <p:sp>
          <p:nvSpPr>
            <p:cNvPr id="8212" name="Text Box 29">
              <a:extLst>
                <a:ext uri="{FF2B5EF4-FFF2-40B4-BE49-F238E27FC236}">
                  <a16:creationId xmlns:a16="http://schemas.microsoft.com/office/drawing/2014/main" id="{6BA7791B-81A5-4C07-BEDA-8F055FF9A9B0}"/>
                </a:ext>
              </a:extLst>
            </p:cNvPr>
            <p:cNvSpPr txBox="1">
              <a:spLocks noChangeArrowheads="1"/>
            </p:cNvSpPr>
            <p:nvPr/>
          </p:nvSpPr>
          <p:spPr bwMode="auto">
            <a:xfrm>
              <a:off x="4921" y="2614"/>
              <a:ext cx="9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CC"/>
                  </a:solidFill>
                  <a:latin typeface="楷体_GB2312"/>
                  <a:ea typeface="楷体_GB2312"/>
                </a:rPr>
                <a:t>频率 </a:t>
              </a:r>
              <a:r>
                <a:rPr lang="zh-CN" altLang="en-US" sz="2800" i="1">
                  <a:solidFill>
                    <a:srgbClr val="0000CC"/>
                  </a:solidFill>
                  <a:latin typeface="楷体_GB2312"/>
                  <a:ea typeface="楷体_GB2312"/>
                  <a:sym typeface="Symbol" panose="05050102010706020507" pitchFamily="18" charset="2"/>
                </a:rPr>
                <a:t></a:t>
              </a:r>
              <a:r>
                <a:rPr lang="zh-CN" altLang="en-US" sz="2800">
                  <a:solidFill>
                    <a:srgbClr val="0000CC"/>
                  </a:solidFill>
                  <a:latin typeface="楷体_GB2312"/>
                  <a:ea typeface="楷体_GB2312"/>
                </a:rPr>
                <a:t> </a:t>
              </a:r>
            </a:p>
          </p:txBody>
        </p:sp>
        <p:sp>
          <p:nvSpPr>
            <p:cNvPr id="8213" name="AutoShape 30">
              <a:extLst>
                <a:ext uri="{FF2B5EF4-FFF2-40B4-BE49-F238E27FC236}">
                  <a16:creationId xmlns:a16="http://schemas.microsoft.com/office/drawing/2014/main" id="{598BA984-3AA3-4DAD-BF29-C8619B3BFEB8}"/>
                </a:ext>
              </a:extLst>
            </p:cNvPr>
            <p:cNvSpPr>
              <a:spLocks/>
            </p:cNvSpPr>
            <p:nvPr/>
          </p:nvSpPr>
          <p:spPr bwMode="auto">
            <a:xfrm>
              <a:off x="4785" y="2478"/>
              <a:ext cx="91" cy="346"/>
            </a:xfrm>
            <a:prstGeom prst="leftBrace">
              <a:avLst>
                <a:gd name="adj1" fmla="val 31685"/>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rgbClr val="0000CC"/>
                </a:solidFill>
                <a:latin typeface="楷体_GB2312"/>
                <a:ea typeface="楷体_GB2312"/>
              </a:endParaRPr>
            </a:p>
          </p:txBody>
        </p:sp>
      </p:grpSp>
      <p:sp>
        <p:nvSpPr>
          <p:cNvPr id="24607" name="Line 31">
            <a:extLst>
              <a:ext uri="{FF2B5EF4-FFF2-40B4-BE49-F238E27FC236}">
                <a16:creationId xmlns:a16="http://schemas.microsoft.com/office/drawing/2014/main" id="{95F2E9A0-03A7-480E-910A-9D8A4BAD32B1}"/>
              </a:ext>
            </a:extLst>
          </p:cNvPr>
          <p:cNvSpPr>
            <a:spLocks noChangeShapeType="1"/>
          </p:cNvSpPr>
          <p:nvPr/>
        </p:nvSpPr>
        <p:spPr bwMode="auto">
          <a:xfrm>
            <a:off x="4065588" y="2316163"/>
            <a:ext cx="865187" cy="32385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zh-CN" altLang="en-US"/>
          </a:p>
        </p:txBody>
      </p:sp>
      <p:graphicFrame>
        <p:nvGraphicFramePr>
          <p:cNvPr id="24608" name="Object 32">
            <a:extLst>
              <a:ext uri="{FF2B5EF4-FFF2-40B4-BE49-F238E27FC236}">
                <a16:creationId xmlns:a16="http://schemas.microsoft.com/office/drawing/2014/main" id="{2CB1032B-1391-48A2-83D6-7D3845BC0455}"/>
              </a:ext>
            </a:extLst>
          </p:cNvPr>
          <p:cNvGraphicFramePr>
            <a:graphicFrameLocks noChangeAspect="1"/>
          </p:cNvGraphicFramePr>
          <p:nvPr/>
        </p:nvGraphicFramePr>
        <p:xfrm>
          <a:off x="3171825" y="3771900"/>
          <a:ext cx="2003425" cy="895350"/>
        </p:xfrm>
        <a:graphic>
          <a:graphicData uri="http://schemas.openxmlformats.org/presentationml/2006/ole">
            <mc:AlternateContent xmlns:mc="http://schemas.openxmlformats.org/markup-compatibility/2006">
              <mc:Choice xmlns:v="urn:schemas-microsoft-com:vml" Requires="v">
                <p:oleObj spid="_x0000_s8220" name="Equation" r:id="rId5" imgW="875920" imgH="393529" progId="Equation.DSMT4">
                  <p:embed/>
                </p:oleObj>
              </mc:Choice>
              <mc:Fallback>
                <p:oleObj name="Equation" r:id="rId5" imgW="875920" imgH="393529" progId="Equation.DSMT4">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825" y="3771900"/>
                        <a:ext cx="20034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9" name="Rectangle 33">
            <a:extLst>
              <a:ext uri="{FF2B5EF4-FFF2-40B4-BE49-F238E27FC236}">
                <a16:creationId xmlns:a16="http://schemas.microsoft.com/office/drawing/2014/main" id="{6CCE542E-2957-4CEB-9236-62D39CCE5BE1}"/>
              </a:ext>
            </a:extLst>
          </p:cNvPr>
          <p:cNvSpPr>
            <a:spLocks noChangeArrowheads="1"/>
          </p:cNvSpPr>
          <p:nvPr/>
        </p:nvSpPr>
        <p:spPr bwMode="auto">
          <a:xfrm>
            <a:off x="3128963" y="3324225"/>
            <a:ext cx="2089150" cy="13589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4610" name="Text Box 34">
            <a:extLst>
              <a:ext uri="{FF2B5EF4-FFF2-40B4-BE49-F238E27FC236}">
                <a16:creationId xmlns:a16="http://schemas.microsoft.com/office/drawing/2014/main" id="{C19C4DE3-C1B3-4A02-B302-3F563DEEB3BF}"/>
              </a:ext>
            </a:extLst>
          </p:cNvPr>
          <p:cNvSpPr txBox="1">
            <a:spLocks noChangeArrowheads="1"/>
          </p:cNvSpPr>
          <p:nvPr/>
        </p:nvSpPr>
        <p:spPr bwMode="auto">
          <a:xfrm>
            <a:off x="249238" y="3684588"/>
            <a:ext cx="25193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rgbClr val="0000CC"/>
                </a:solidFill>
                <a:latin typeface="楷体_GB2312"/>
                <a:ea typeface="黑体" panose="02010609060101010101" pitchFamily="49" charset="-122"/>
              </a:rPr>
              <a:t>德布罗意方程组</a:t>
            </a:r>
          </a:p>
        </p:txBody>
      </p:sp>
      <p:sp>
        <p:nvSpPr>
          <p:cNvPr id="24619" name="Rectangle 43">
            <a:extLst>
              <a:ext uri="{FF2B5EF4-FFF2-40B4-BE49-F238E27FC236}">
                <a16:creationId xmlns:a16="http://schemas.microsoft.com/office/drawing/2014/main" id="{C94C9673-C75A-40BB-A7BF-4A2FCEB403C7}"/>
              </a:ext>
            </a:extLst>
          </p:cNvPr>
          <p:cNvSpPr>
            <a:spLocks noChangeArrowheads="1"/>
          </p:cNvSpPr>
          <p:nvPr/>
        </p:nvSpPr>
        <p:spPr bwMode="auto">
          <a:xfrm>
            <a:off x="177800" y="4995863"/>
            <a:ext cx="86423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黑体" panose="02010609060101010101" pitchFamily="49" charset="-122"/>
              </a:rPr>
              <a:t> </a:t>
            </a:r>
            <a:r>
              <a:rPr lang="zh-CN" altLang="en-US" sz="2800">
                <a:solidFill>
                  <a:srgbClr val="0000CC"/>
                </a:solidFill>
                <a:latin typeface="楷体_GB2312"/>
                <a:ea typeface="黑体" panose="02010609060101010101" pitchFamily="49" charset="-122"/>
              </a:rPr>
              <a:t>确定了德布罗意波或物质波的频率和波长与能量和动量之间的关系。</a:t>
            </a:r>
          </a:p>
        </p:txBody>
      </p:sp>
      <p:pic>
        <p:nvPicPr>
          <p:cNvPr id="25" name="Picture 69" descr="4546546">
            <a:extLst>
              <a:ext uri="{FF2B5EF4-FFF2-40B4-BE49-F238E27FC236}">
                <a16:creationId xmlns:a16="http://schemas.microsoft.com/office/drawing/2014/main" id="{87459E76-9BC4-4D9B-873A-9C39F849AE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4688" y="1249363"/>
            <a:ext cx="18716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Text Box 38">
            <a:extLst>
              <a:ext uri="{FF2B5EF4-FFF2-40B4-BE49-F238E27FC236}">
                <a16:creationId xmlns:a16="http://schemas.microsoft.com/office/drawing/2014/main" id="{B4A20336-AE8E-4746-ADF6-1AE3DAE93E52}"/>
              </a:ext>
            </a:extLst>
          </p:cNvPr>
          <p:cNvSpPr txBox="1">
            <a:spLocks noChangeArrowheads="1"/>
          </p:cNvSpPr>
          <p:nvPr/>
        </p:nvSpPr>
        <p:spPr bwMode="auto">
          <a:xfrm>
            <a:off x="371475" y="322263"/>
            <a:ext cx="85217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GB" altLang="zh-CN" sz="2800">
                <a:solidFill>
                  <a:schemeClr val="tx2"/>
                </a:solidFill>
                <a:latin typeface="楷体_GB2312"/>
                <a:ea typeface="楷体_GB2312"/>
              </a:rPr>
              <a:t>1924</a:t>
            </a:r>
            <a:r>
              <a:rPr lang="zh-CN" altLang="en-GB" sz="2800">
                <a:solidFill>
                  <a:schemeClr val="tx2"/>
                </a:solidFill>
                <a:latin typeface="楷体_GB2312"/>
                <a:ea typeface="楷体_GB2312"/>
              </a:rPr>
              <a:t>年，德布罗意的博士论文</a:t>
            </a:r>
            <a:r>
              <a:rPr lang="en-GB" altLang="zh-CN" sz="2800">
                <a:solidFill>
                  <a:schemeClr val="tx2"/>
                </a:solidFill>
                <a:latin typeface="楷体_GB2312"/>
                <a:ea typeface="楷体_GB2312"/>
              </a:rPr>
              <a:t>《</a:t>
            </a:r>
            <a:r>
              <a:rPr lang="en-US" altLang="zh-CN" sz="2800">
                <a:solidFill>
                  <a:schemeClr val="tx2"/>
                </a:solidFill>
                <a:latin typeface="楷体_GB2312"/>
                <a:ea typeface="楷体_GB2312"/>
              </a:rPr>
              <a:t>On the Theory of Quanta</a:t>
            </a:r>
            <a:r>
              <a:rPr lang="en-GB" altLang="zh-CN" sz="2800">
                <a:solidFill>
                  <a:schemeClr val="tx2"/>
                </a:solidFill>
                <a:latin typeface="楷体_GB2312"/>
                <a:ea typeface="楷体_GB2312"/>
              </a:rPr>
              <a:t>》</a:t>
            </a:r>
            <a:endParaRPr lang="en-US" altLang="zh-CN" sz="2800">
              <a:solidFill>
                <a:schemeClr val="tx2"/>
              </a:solidFill>
              <a:latin typeface="楷体_GB2312"/>
              <a:ea typeface="楷体_GB2312"/>
            </a:endParaRPr>
          </a:p>
        </p:txBody>
      </p:sp>
      <p:sp>
        <p:nvSpPr>
          <p:cNvPr id="8210" name="Text Box 1049">
            <a:extLst>
              <a:ext uri="{FF2B5EF4-FFF2-40B4-BE49-F238E27FC236}">
                <a16:creationId xmlns:a16="http://schemas.microsoft.com/office/drawing/2014/main" id="{DC0D0CCE-10F9-4D43-AE3A-B5F4284E64F4}"/>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2</a:t>
            </a:r>
            <a:endParaRPr lang="en-US" altLang="zh-CN" sz="2800">
              <a:solidFill>
                <a:schemeClr val="tx2"/>
              </a:solidFill>
              <a:latin typeface="楷体_GB2312"/>
              <a:ea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iterate type="lt">
                                    <p:tmPct val="100000"/>
                                  </p:iterate>
                                  <p:childTnLst>
                                    <p:set>
                                      <p:cBhvr>
                                        <p:cTn id="6" dur="1" fill="hold">
                                          <p:stCondLst>
                                            <p:cond delay="0"/>
                                          </p:stCondLst>
                                        </p:cTn>
                                        <p:tgtEl>
                                          <p:spTgt spid="24586"/>
                                        </p:tgtEl>
                                        <p:attrNameLst>
                                          <p:attrName>style.visibility</p:attrName>
                                        </p:attrNameLst>
                                      </p:cBhvr>
                                      <p:to>
                                        <p:strVal val="visible"/>
                                      </p:to>
                                    </p:set>
                                    <p:animEffect transition="in" filter="slide(fromLeft)">
                                      <p:cBhvr>
                                        <p:cTn id="7" dur="75"/>
                                        <p:tgtEl>
                                          <p:spTgt spid="24586"/>
                                        </p:tgtEl>
                                      </p:cBhvr>
                                    </p:animEffect>
                                  </p:childTnLst>
                                </p:cTn>
                              </p:par>
                            </p:childTnLst>
                          </p:cTn>
                        </p:par>
                        <p:par>
                          <p:cTn id="8" fill="hold" nodeType="afterGroup">
                            <p:stCondLst>
                              <p:cond delay="225"/>
                            </p:stCondLst>
                            <p:childTnLst>
                              <p:par>
                                <p:cTn id="9" presetID="12" presetClass="entr" presetSubtype="2" fill="hold" grpId="0" nodeType="afterEffect">
                                  <p:stCondLst>
                                    <p:cond delay="0"/>
                                  </p:stCondLst>
                                  <p:iterate type="lt">
                                    <p:tmPct val="100000"/>
                                  </p:iterate>
                                  <p:childTnLst>
                                    <p:set>
                                      <p:cBhvr>
                                        <p:cTn id="10" dur="1" fill="hold">
                                          <p:stCondLst>
                                            <p:cond delay="0"/>
                                          </p:stCondLst>
                                        </p:cTn>
                                        <p:tgtEl>
                                          <p:spTgt spid="24595"/>
                                        </p:tgtEl>
                                        <p:attrNameLst>
                                          <p:attrName>style.visibility</p:attrName>
                                        </p:attrNameLst>
                                      </p:cBhvr>
                                      <p:to>
                                        <p:strVal val="visible"/>
                                      </p:to>
                                    </p:set>
                                    <p:animEffect transition="in" filter="slide(fromRight)">
                                      <p:cBhvr>
                                        <p:cTn id="11" dur="75"/>
                                        <p:tgtEl>
                                          <p:spTgt spid="24595"/>
                                        </p:tgtEl>
                                      </p:cBhvr>
                                    </p:animEffect>
                                  </p:childTnLst>
                                </p:cTn>
                              </p:par>
                            </p:childTnLst>
                          </p:cTn>
                        </p:par>
                        <p:par>
                          <p:cTn id="12" fill="hold" nodeType="afterGroup">
                            <p:stCondLst>
                              <p:cond delay="450"/>
                            </p:stCondLst>
                            <p:childTnLst>
                              <p:par>
                                <p:cTn id="13" presetID="17" presetClass="entr" presetSubtype="1" fill="hold" grpId="0" nodeType="afterEffect">
                                  <p:stCondLst>
                                    <p:cond delay="0"/>
                                  </p:stCondLst>
                                  <p:childTnLst>
                                    <p:set>
                                      <p:cBhvr>
                                        <p:cTn id="14" dur="1" fill="hold">
                                          <p:stCondLst>
                                            <p:cond delay="0"/>
                                          </p:stCondLst>
                                        </p:cTn>
                                        <p:tgtEl>
                                          <p:spTgt spid="24597"/>
                                        </p:tgtEl>
                                        <p:attrNameLst>
                                          <p:attrName>style.visibility</p:attrName>
                                        </p:attrNameLst>
                                      </p:cBhvr>
                                      <p:to>
                                        <p:strVal val="visible"/>
                                      </p:to>
                                    </p:set>
                                    <p:anim calcmode="lin" valueType="num">
                                      <p:cBhvr>
                                        <p:cTn id="15" dur="500" fill="hold"/>
                                        <p:tgtEl>
                                          <p:spTgt spid="24597"/>
                                        </p:tgtEl>
                                        <p:attrNameLst>
                                          <p:attrName>ppt_x</p:attrName>
                                        </p:attrNameLst>
                                      </p:cBhvr>
                                      <p:tavLst>
                                        <p:tav tm="0">
                                          <p:val>
                                            <p:strVal val="#ppt_x"/>
                                          </p:val>
                                        </p:tav>
                                        <p:tav tm="100000">
                                          <p:val>
                                            <p:strVal val="#ppt_x"/>
                                          </p:val>
                                        </p:tav>
                                      </p:tavLst>
                                    </p:anim>
                                    <p:anim calcmode="lin" valueType="num">
                                      <p:cBhvr>
                                        <p:cTn id="16" dur="500" fill="hold"/>
                                        <p:tgtEl>
                                          <p:spTgt spid="24597"/>
                                        </p:tgtEl>
                                        <p:attrNameLst>
                                          <p:attrName>ppt_y</p:attrName>
                                        </p:attrNameLst>
                                      </p:cBhvr>
                                      <p:tavLst>
                                        <p:tav tm="0">
                                          <p:val>
                                            <p:strVal val="#ppt_y-#ppt_h/2"/>
                                          </p:val>
                                        </p:tav>
                                        <p:tav tm="100000">
                                          <p:val>
                                            <p:strVal val="#ppt_y"/>
                                          </p:val>
                                        </p:tav>
                                      </p:tavLst>
                                    </p:anim>
                                    <p:anim calcmode="lin" valueType="num">
                                      <p:cBhvr>
                                        <p:cTn id="17" dur="500" fill="hold"/>
                                        <p:tgtEl>
                                          <p:spTgt spid="24597"/>
                                        </p:tgtEl>
                                        <p:attrNameLst>
                                          <p:attrName>ppt_w</p:attrName>
                                        </p:attrNameLst>
                                      </p:cBhvr>
                                      <p:tavLst>
                                        <p:tav tm="0">
                                          <p:val>
                                            <p:strVal val="#ppt_w"/>
                                          </p:val>
                                        </p:tav>
                                        <p:tav tm="100000">
                                          <p:val>
                                            <p:strVal val="#ppt_w"/>
                                          </p:val>
                                        </p:tav>
                                      </p:tavLst>
                                    </p:anim>
                                    <p:anim calcmode="lin" valueType="num">
                                      <p:cBhvr>
                                        <p:cTn id="18" dur="500" fill="hold"/>
                                        <p:tgtEl>
                                          <p:spTgt spid="2459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950"/>
                            </p:stCondLst>
                            <p:childTnLst>
                              <p:par>
                                <p:cTn id="20" presetID="12" presetClass="entr" presetSubtype="4" fill="hold" grpId="0" nodeType="afterEffect">
                                  <p:stCondLst>
                                    <p:cond delay="0"/>
                                  </p:stCondLst>
                                  <p:iterate type="lt">
                                    <p:tmPct val="100000"/>
                                  </p:iterate>
                                  <p:childTnLst>
                                    <p:set>
                                      <p:cBhvr>
                                        <p:cTn id="21" dur="1" fill="hold">
                                          <p:stCondLst>
                                            <p:cond delay="0"/>
                                          </p:stCondLst>
                                        </p:cTn>
                                        <p:tgtEl>
                                          <p:spTgt spid="24596"/>
                                        </p:tgtEl>
                                        <p:attrNameLst>
                                          <p:attrName>style.visibility</p:attrName>
                                        </p:attrNameLst>
                                      </p:cBhvr>
                                      <p:to>
                                        <p:strVal val="visible"/>
                                      </p:to>
                                    </p:set>
                                    <p:animEffect transition="in" filter="slide(fromBottom)">
                                      <p:cBhvr>
                                        <p:cTn id="22" dur="75"/>
                                        <p:tgtEl>
                                          <p:spTgt spid="245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4602"/>
                                        </p:tgtEl>
                                        <p:attrNameLst>
                                          <p:attrName>style.visibility</p:attrName>
                                        </p:attrNameLst>
                                      </p:cBhvr>
                                      <p:to>
                                        <p:strVal val="visible"/>
                                      </p:to>
                                    </p:set>
                                    <p:animEffect transition="in" filter="wipe(down)">
                                      <p:cBhvr>
                                        <p:cTn id="27" dur="500"/>
                                        <p:tgtEl>
                                          <p:spTgt spid="246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621"/>
                                        </p:tgtEl>
                                        <p:attrNameLst>
                                          <p:attrName>style.visibility</p:attrName>
                                        </p:attrNameLst>
                                      </p:cBhvr>
                                      <p:to>
                                        <p:strVal val="visible"/>
                                      </p:to>
                                    </p:set>
                                    <p:animEffect transition="in" filter="wipe(left)">
                                      <p:cBhvr>
                                        <p:cTn id="32" dur="500"/>
                                        <p:tgtEl>
                                          <p:spTgt spid="246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4607"/>
                                        </p:tgtEl>
                                        <p:attrNameLst>
                                          <p:attrName>style.visibility</p:attrName>
                                        </p:attrNameLst>
                                      </p:cBhvr>
                                      <p:to>
                                        <p:strVal val="visible"/>
                                      </p:to>
                                    </p:set>
                                    <p:animEffect transition="in" filter="wipe(up)">
                                      <p:cBhvr>
                                        <p:cTn id="37" dur="500"/>
                                        <p:tgtEl>
                                          <p:spTgt spid="2460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4622"/>
                                        </p:tgtEl>
                                        <p:attrNameLst>
                                          <p:attrName>style.visibility</p:attrName>
                                        </p:attrNameLst>
                                      </p:cBhvr>
                                      <p:to>
                                        <p:strVal val="visible"/>
                                      </p:to>
                                    </p:set>
                                    <p:animEffect transition="in" filter="wipe(left)">
                                      <p:cBhvr>
                                        <p:cTn id="42" dur="500"/>
                                        <p:tgtEl>
                                          <p:spTgt spid="246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4589"/>
                                        </p:tgtEl>
                                        <p:attrNameLst>
                                          <p:attrName>style.visibility</p:attrName>
                                        </p:attrNameLst>
                                      </p:cBhvr>
                                      <p:to>
                                        <p:strVal val="visible"/>
                                      </p:to>
                                    </p:set>
                                  </p:childTnLst>
                                </p:cTn>
                              </p:par>
                            </p:childTnLst>
                          </p:cTn>
                        </p:par>
                        <p:par>
                          <p:cTn id="52" fill="hold" nodeType="afterGroup">
                            <p:stCondLst>
                              <p:cond delay="500"/>
                            </p:stCondLst>
                            <p:childTnLst>
                              <p:par>
                                <p:cTn id="53" presetID="4" presetClass="entr" presetSubtype="32" fill="hold" nodeType="afterEffect">
                                  <p:stCondLst>
                                    <p:cond delay="0"/>
                                  </p:stCondLst>
                                  <p:childTnLst>
                                    <p:set>
                                      <p:cBhvr>
                                        <p:cTn id="54" dur="1" fill="hold">
                                          <p:stCondLst>
                                            <p:cond delay="0"/>
                                          </p:stCondLst>
                                        </p:cTn>
                                        <p:tgtEl>
                                          <p:spTgt spid="24588"/>
                                        </p:tgtEl>
                                        <p:attrNameLst>
                                          <p:attrName>style.visibility</p:attrName>
                                        </p:attrNameLst>
                                      </p:cBhvr>
                                      <p:to>
                                        <p:strVal val="visible"/>
                                      </p:to>
                                    </p:set>
                                    <p:animEffect transition="in" filter="box(out)">
                                      <p:cBhvr>
                                        <p:cTn id="55" dur="500"/>
                                        <p:tgtEl>
                                          <p:spTgt spid="24588"/>
                                        </p:tgtEl>
                                      </p:cBhvr>
                                    </p:animEffect>
                                  </p:childTnLst>
                                </p:cTn>
                              </p:par>
                            </p:childTnLst>
                          </p:cTn>
                        </p:par>
                        <p:par>
                          <p:cTn id="56" fill="hold" nodeType="afterGroup">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4610"/>
                                        </p:tgtEl>
                                        <p:attrNameLst>
                                          <p:attrName>style.visibility</p:attrName>
                                        </p:attrNameLst>
                                      </p:cBhvr>
                                      <p:to>
                                        <p:strVal val="visible"/>
                                      </p:to>
                                    </p:set>
                                    <p:animEffect transition="in" filter="wipe(left)">
                                      <p:cBhvr>
                                        <p:cTn id="59" dur="500"/>
                                        <p:tgtEl>
                                          <p:spTgt spid="24610"/>
                                        </p:tgtEl>
                                      </p:cBhvr>
                                    </p:animEffect>
                                  </p:childTnLst>
                                </p:cTn>
                              </p:par>
                            </p:childTnLst>
                          </p:cTn>
                        </p:par>
                        <p:par>
                          <p:cTn id="60" fill="hold" nodeType="afterGroup">
                            <p:stCondLst>
                              <p:cond delay="1500"/>
                            </p:stCondLst>
                            <p:childTnLst>
                              <p:par>
                                <p:cTn id="61" presetID="4" presetClass="entr" presetSubtype="32" fill="hold" nodeType="afterEffect">
                                  <p:stCondLst>
                                    <p:cond delay="0"/>
                                  </p:stCondLst>
                                  <p:childTnLst>
                                    <p:set>
                                      <p:cBhvr>
                                        <p:cTn id="62" dur="1" fill="hold">
                                          <p:stCondLst>
                                            <p:cond delay="0"/>
                                          </p:stCondLst>
                                        </p:cTn>
                                        <p:tgtEl>
                                          <p:spTgt spid="24608"/>
                                        </p:tgtEl>
                                        <p:attrNameLst>
                                          <p:attrName>style.visibility</p:attrName>
                                        </p:attrNameLst>
                                      </p:cBhvr>
                                      <p:to>
                                        <p:strVal val="visible"/>
                                      </p:to>
                                    </p:set>
                                    <p:animEffect transition="in" filter="box(out)">
                                      <p:cBhvr>
                                        <p:cTn id="63" dur="500"/>
                                        <p:tgtEl>
                                          <p:spTgt spid="2460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609"/>
                                        </p:tgtEl>
                                        <p:attrNameLst>
                                          <p:attrName>style.visibility</p:attrName>
                                        </p:attrNameLst>
                                      </p:cBhvr>
                                      <p:to>
                                        <p:strVal val="visible"/>
                                      </p:to>
                                    </p:set>
                                    <p:animEffect transition="in" filter="wipe(left)">
                                      <p:cBhvr>
                                        <p:cTn id="68" dur="500"/>
                                        <p:tgtEl>
                                          <p:spTgt spid="24609"/>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24619"/>
                                        </p:tgtEl>
                                        <p:attrNameLst>
                                          <p:attrName>style.visibility</p:attrName>
                                        </p:attrNameLst>
                                      </p:cBhvr>
                                      <p:to>
                                        <p:strVal val="visible"/>
                                      </p:to>
                                    </p:set>
                                    <p:animEffect transition="in" filter="wipe(left)">
                                      <p:cBhvr>
                                        <p:cTn id="72" dur="500"/>
                                        <p:tgtEl>
                                          <p:spTgt spid="2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autoUpdateAnimBg="0"/>
      <p:bldP spid="24589" grpId="0" animBg="1"/>
      <p:bldP spid="24595" grpId="0" autoUpdateAnimBg="0"/>
      <p:bldP spid="24596" grpId="0" autoUpdateAnimBg="0"/>
      <p:bldP spid="24597" grpId="0" animBg="1"/>
      <p:bldP spid="24609" grpId="0" animBg="1"/>
      <p:bldP spid="24610" grpId="0" autoUpdateAnimBg="0"/>
      <p:bldP spid="246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C05E31B-7974-4EAB-A7E3-74272DA65B24}"/>
              </a:ext>
            </a:extLst>
          </p:cNvPr>
          <p:cNvSpPr txBox="1">
            <a:spLocks noChangeArrowheads="1"/>
          </p:cNvSpPr>
          <p:nvPr/>
        </p:nvSpPr>
        <p:spPr bwMode="auto">
          <a:xfrm>
            <a:off x="323850" y="260350"/>
            <a:ext cx="419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楷体_GB2312"/>
                <a:ea typeface="楷体_GB2312"/>
              </a:rPr>
              <a:t>5º  </a:t>
            </a:r>
            <a:r>
              <a:rPr lang="zh-CN" altLang="en-US" sz="2800">
                <a:solidFill>
                  <a:srgbClr val="0000CC"/>
                </a:solidFill>
                <a:latin typeface="楷体_GB2312"/>
                <a:ea typeface="楷体_GB2312"/>
              </a:rPr>
              <a:t>相邻两能级的间隔 </a:t>
            </a:r>
          </a:p>
        </p:txBody>
      </p:sp>
      <p:sp>
        <p:nvSpPr>
          <p:cNvPr id="4" name="AutoShape 4">
            <a:extLst>
              <a:ext uri="{FF2B5EF4-FFF2-40B4-BE49-F238E27FC236}">
                <a16:creationId xmlns:a16="http://schemas.microsoft.com/office/drawing/2014/main" id="{FF1868E0-E14B-40CE-BA26-E4818F2DEABB}"/>
              </a:ext>
            </a:extLst>
          </p:cNvPr>
          <p:cNvSpPr>
            <a:spLocks/>
          </p:cNvSpPr>
          <p:nvPr/>
        </p:nvSpPr>
        <p:spPr bwMode="auto">
          <a:xfrm>
            <a:off x="4356100" y="835025"/>
            <a:ext cx="215900" cy="936625"/>
          </a:xfrm>
          <a:prstGeom prst="leftBrace">
            <a:avLst>
              <a:gd name="adj1" fmla="val 36152"/>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6" name="AutoShape 6">
            <a:extLst>
              <a:ext uri="{FF2B5EF4-FFF2-40B4-BE49-F238E27FC236}">
                <a16:creationId xmlns:a16="http://schemas.microsoft.com/office/drawing/2014/main" id="{E4984522-0C1D-47E9-9FA7-2432F66F1C4C}"/>
              </a:ext>
            </a:extLst>
          </p:cNvPr>
          <p:cNvSpPr>
            <a:spLocks/>
          </p:cNvSpPr>
          <p:nvPr/>
        </p:nvSpPr>
        <p:spPr bwMode="auto">
          <a:xfrm>
            <a:off x="179388" y="2276475"/>
            <a:ext cx="287337" cy="1439863"/>
          </a:xfrm>
          <a:prstGeom prst="leftBrace">
            <a:avLst>
              <a:gd name="adj1" fmla="val 41759"/>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7" name="Text Box 7">
            <a:extLst>
              <a:ext uri="{FF2B5EF4-FFF2-40B4-BE49-F238E27FC236}">
                <a16:creationId xmlns:a16="http://schemas.microsoft.com/office/drawing/2014/main" id="{92CD609D-4F4F-4BA2-8C79-31B33CF358CC}"/>
              </a:ext>
            </a:extLst>
          </p:cNvPr>
          <p:cNvSpPr txBox="1">
            <a:spLocks noChangeArrowheads="1"/>
          </p:cNvSpPr>
          <p:nvPr/>
        </p:nvSpPr>
        <p:spPr bwMode="auto">
          <a:xfrm>
            <a:off x="395288" y="1987550"/>
            <a:ext cx="86407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当势阱宽度</a:t>
            </a:r>
            <a:r>
              <a:rPr lang="en-US" altLang="zh-CN" sz="2800" i="1">
                <a:solidFill>
                  <a:srgbClr val="0033CC"/>
                </a:solidFill>
                <a:latin typeface="楷体_GB2312"/>
                <a:ea typeface="楷体_GB2312"/>
              </a:rPr>
              <a:t>a</a:t>
            </a:r>
            <a:r>
              <a:rPr lang="zh-CN" altLang="en-US" sz="2800">
                <a:solidFill>
                  <a:srgbClr val="0033CC"/>
                </a:solidFill>
                <a:latin typeface="楷体_GB2312"/>
                <a:ea typeface="楷体_GB2312"/>
              </a:rPr>
              <a:t>小到原子的尺度</a:t>
            </a:r>
            <a:r>
              <a:rPr lang="zh-CN" altLang="en-US" sz="2800">
                <a:solidFill>
                  <a:schemeClr val="tx2"/>
                </a:solidFill>
                <a:latin typeface="楷体_GB2312"/>
                <a:ea typeface="楷体_GB2312"/>
              </a:rPr>
              <a:t>，</a:t>
            </a:r>
            <a:r>
              <a:rPr lang="zh-CN" altLang="en-US" sz="2800">
                <a:solidFill>
                  <a:srgbClr val="0033CC"/>
                </a:solidFill>
                <a:latin typeface="楷体_GB2312"/>
                <a:ea typeface="楷体_GB2312"/>
                <a:sym typeface="Symbol" panose="05050102010706020507" pitchFamily="18" charset="2"/>
              </a:rPr>
              <a:t></a:t>
            </a:r>
            <a:r>
              <a:rPr lang="en-US" altLang="zh-CN" sz="2800" i="1">
                <a:solidFill>
                  <a:srgbClr val="0033CC"/>
                </a:solidFill>
                <a:latin typeface="楷体_GB2312"/>
                <a:ea typeface="楷体_GB2312"/>
                <a:sym typeface="Symbol" panose="05050102010706020507" pitchFamily="18" charset="2"/>
              </a:rPr>
              <a:t>E</a:t>
            </a:r>
            <a:r>
              <a:rPr lang="en-US" altLang="zh-CN" sz="2800" i="1" baseline="-25000">
                <a:solidFill>
                  <a:srgbClr val="0033CC"/>
                </a:solidFill>
                <a:latin typeface="楷体_GB2312"/>
                <a:ea typeface="楷体_GB2312"/>
                <a:sym typeface="Symbol" panose="05050102010706020507" pitchFamily="18" charset="2"/>
              </a:rPr>
              <a:t>n</a:t>
            </a:r>
            <a:r>
              <a:rPr lang="en-US" altLang="zh-CN" sz="2800" i="1">
                <a:solidFill>
                  <a:srgbClr val="0033CC"/>
                </a:solidFill>
                <a:latin typeface="楷体_GB2312"/>
                <a:ea typeface="楷体_GB2312"/>
                <a:sym typeface="Symbol" panose="05050102010706020507" pitchFamily="18" charset="2"/>
              </a:rPr>
              <a:t> </a:t>
            </a:r>
            <a:r>
              <a:rPr lang="zh-CN" altLang="en-US" sz="2800">
                <a:solidFill>
                  <a:srgbClr val="0033CC"/>
                </a:solidFill>
                <a:latin typeface="楷体_GB2312"/>
                <a:ea typeface="楷体_GB2312"/>
              </a:rPr>
              <a:t>很大</a:t>
            </a:r>
            <a:r>
              <a:rPr lang="zh-CN" altLang="en-US" sz="2800">
                <a:solidFill>
                  <a:schemeClr val="tx2"/>
                </a:solidFill>
                <a:latin typeface="楷体_GB2312"/>
                <a:ea typeface="楷体_GB2312"/>
              </a:rPr>
              <a:t>，能量的量子化显著；</a:t>
            </a:r>
          </a:p>
        </p:txBody>
      </p:sp>
      <p:sp>
        <p:nvSpPr>
          <p:cNvPr id="8" name="Rectangle 8">
            <a:extLst>
              <a:ext uri="{FF2B5EF4-FFF2-40B4-BE49-F238E27FC236}">
                <a16:creationId xmlns:a16="http://schemas.microsoft.com/office/drawing/2014/main" id="{B06E1846-B96A-4EA3-A453-73E879BCF76C}"/>
              </a:ext>
            </a:extLst>
          </p:cNvPr>
          <p:cNvSpPr>
            <a:spLocks noChangeArrowheads="1"/>
          </p:cNvSpPr>
          <p:nvPr/>
        </p:nvSpPr>
        <p:spPr bwMode="auto">
          <a:xfrm>
            <a:off x="393700" y="2924175"/>
            <a:ext cx="87153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当势阱宽度</a:t>
            </a:r>
            <a:r>
              <a:rPr lang="en-US" altLang="zh-CN" sz="2800" i="1">
                <a:solidFill>
                  <a:srgbClr val="0033CC"/>
                </a:solidFill>
                <a:latin typeface="楷体_GB2312"/>
                <a:ea typeface="楷体_GB2312"/>
              </a:rPr>
              <a:t>a</a:t>
            </a:r>
            <a:r>
              <a:rPr lang="zh-CN" altLang="en-US" sz="2800">
                <a:solidFill>
                  <a:srgbClr val="0033CC"/>
                </a:solidFill>
                <a:latin typeface="楷体_GB2312"/>
                <a:ea typeface="楷体_GB2312"/>
              </a:rPr>
              <a:t>大到宏观的尺度</a:t>
            </a:r>
            <a:r>
              <a:rPr lang="zh-CN" altLang="en-US" sz="2800">
                <a:solidFill>
                  <a:schemeClr val="tx2"/>
                </a:solidFill>
                <a:latin typeface="楷体_GB2312"/>
                <a:ea typeface="楷体_GB2312"/>
              </a:rPr>
              <a:t>，</a:t>
            </a:r>
            <a:r>
              <a:rPr lang="zh-CN" altLang="en-US" sz="2800">
                <a:solidFill>
                  <a:srgbClr val="0033CC"/>
                </a:solidFill>
                <a:latin typeface="楷体_GB2312"/>
                <a:ea typeface="楷体_GB2312"/>
                <a:sym typeface="Symbol" panose="05050102010706020507" pitchFamily="18" charset="2"/>
              </a:rPr>
              <a:t></a:t>
            </a:r>
            <a:r>
              <a:rPr lang="en-US" altLang="zh-CN" sz="2800" i="1">
                <a:solidFill>
                  <a:srgbClr val="0033CC"/>
                </a:solidFill>
                <a:latin typeface="楷体_GB2312"/>
                <a:ea typeface="楷体_GB2312"/>
                <a:sym typeface="Symbol" panose="05050102010706020507" pitchFamily="18" charset="2"/>
              </a:rPr>
              <a:t>E</a:t>
            </a:r>
            <a:r>
              <a:rPr lang="en-US" altLang="zh-CN" sz="2800" i="1" baseline="-25000">
                <a:solidFill>
                  <a:srgbClr val="0033CC"/>
                </a:solidFill>
                <a:latin typeface="楷体_GB2312"/>
                <a:ea typeface="楷体_GB2312"/>
                <a:sym typeface="Symbol" panose="05050102010706020507" pitchFamily="18" charset="2"/>
              </a:rPr>
              <a:t>n </a:t>
            </a:r>
            <a:r>
              <a:rPr lang="zh-CN" altLang="en-US" sz="2800">
                <a:solidFill>
                  <a:srgbClr val="0033CC"/>
                </a:solidFill>
                <a:latin typeface="楷体_GB2312"/>
                <a:ea typeface="楷体_GB2312"/>
              </a:rPr>
              <a:t>很小</a:t>
            </a:r>
            <a:r>
              <a:rPr lang="zh-CN" altLang="en-US" sz="2800">
                <a:solidFill>
                  <a:schemeClr val="tx2"/>
                </a:solidFill>
                <a:latin typeface="楷体_GB2312"/>
                <a:ea typeface="楷体_GB2312"/>
              </a:rPr>
              <a:t>，能量的量子化不显著； 可把能量看成连续，回到了</a:t>
            </a:r>
            <a:r>
              <a:rPr lang="zh-CN" altLang="en-US" sz="2800">
                <a:solidFill>
                  <a:srgbClr val="0033CC"/>
                </a:solidFill>
                <a:latin typeface="楷体_GB2312"/>
                <a:ea typeface="楷体_GB2312"/>
              </a:rPr>
              <a:t>经典理论</a:t>
            </a:r>
          </a:p>
        </p:txBody>
      </p:sp>
      <p:sp>
        <p:nvSpPr>
          <p:cNvPr id="9" name="Text Box 9">
            <a:extLst>
              <a:ext uri="{FF2B5EF4-FFF2-40B4-BE49-F238E27FC236}">
                <a16:creationId xmlns:a16="http://schemas.microsoft.com/office/drawing/2014/main" id="{DF38D6C3-9F59-4900-A8D6-17491A5F9D66}"/>
              </a:ext>
            </a:extLst>
          </p:cNvPr>
          <p:cNvSpPr txBox="1">
            <a:spLocks noChangeArrowheads="1"/>
          </p:cNvSpPr>
          <p:nvPr/>
        </p:nvSpPr>
        <p:spPr bwMode="auto">
          <a:xfrm>
            <a:off x="466725" y="3932238"/>
            <a:ext cx="73310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例：</a:t>
            </a:r>
            <a:r>
              <a:rPr lang="zh-CN" altLang="en-US" sz="2800">
                <a:solidFill>
                  <a:schemeClr val="tx2"/>
                </a:solidFill>
                <a:latin typeface="Times New Roman" panose="02020603050405020304" pitchFamily="18" charset="0"/>
                <a:ea typeface="楷体_GB2312"/>
                <a:cs typeface="Times New Roman" panose="02020603050405020304" pitchFamily="18" charset="0"/>
              </a:rPr>
              <a:t>电子在原子中，</a:t>
            </a:r>
            <a:r>
              <a:rPr lang="en-US" altLang="zh-CN" sz="2800" i="1">
                <a:solidFill>
                  <a:srgbClr val="0033CC"/>
                </a:solidFill>
                <a:latin typeface="Times New Roman" panose="02020603050405020304" pitchFamily="18" charset="0"/>
                <a:ea typeface="楷体_GB2312"/>
                <a:cs typeface="Times New Roman" panose="02020603050405020304" pitchFamily="18" charset="0"/>
              </a:rPr>
              <a:t>a </a:t>
            </a:r>
            <a:r>
              <a:rPr lang="en-US" altLang="zh-CN" sz="2800">
                <a:solidFill>
                  <a:srgbClr val="0033CC"/>
                </a:solidFill>
                <a:latin typeface="Times New Roman" panose="02020603050405020304" pitchFamily="18" charset="0"/>
                <a:ea typeface="楷体_GB2312"/>
                <a:cs typeface="Times New Roman" panose="02020603050405020304" pitchFamily="18" charset="0"/>
              </a:rPr>
              <a:t>=10</a:t>
            </a:r>
            <a:r>
              <a:rPr lang="en-US" altLang="zh-CN" sz="2800" baseline="30000">
                <a:solidFill>
                  <a:srgbClr val="0033CC"/>
                </a:solidFill>
                <a:latin typeface="Times New Roman" panose="02020603050405020304" pitchFamily="18" charset="0"/>
                <a:ea typeface="楷体_GB2312"/>
                <a:cs typeface="Times New Roman" panose="02020603050405020304" pitchFamily="18" charset="0"/>
                <a:sym typeface="Symbol" panose="05050102010706020507" pitchFamily="18" charset="2"/>
              </a:rPr>
              <a:t></a:t>
            </a:r>
            <a:r>
              <a:rPr lang="en-US" altLang="zh-CN" sz="2800" baseline="30000">
                <a:solidFill>
                  <a:srgbClr val="0033CC"/>
                </a:solidFill>
                <a:latin typeface="Times New Roman" panose="02020603050405020304" pitchFamily="18" charset="0"/>
                <a:ea typeface="楷体_GB2312"/>
                <a:cs typeface="Times New Roman" panose="02020603050405020304" pitchFamily="18" charset="0"/>
              </a:rPr>
              <a:t>10  </a:t>
            </a:r>
            <a:r>
              <a:rPr lang="en-US" altLang="zh-CN" sz="2800">
                <a:solidFill>
                  <a:srgbClr val="0033CC"/>
                </a:solidFill>
                <a:latin typeface="Times New Roman" panose="02020603050405020304" pitchFamily="18" charset="0"/>
                <a:ea typeface="楷体_GB2312"/>
                <a:cs typeface="Times New Roman" panose="02020603050405020304" pitchFamily="18" charset="0"/>
              </a:rPr>
              <a:t>m</a:t>
            </a:r>
            <a:r>
              <a:rPr lang="zh-CN" altLang="en-US" sz="2800">
                <a:solidFill>
                  <a:schemeClr val="tx2"/>
                </a:solidFill>
                <a:latin typeface="Times New Roman" panose="02020603050405020304" pitchFamily="18" charset="0"/>
                <a:ea typeface="楷体_GB2312"/>
                <a:cs typeface="Times New Roman" panose="02020603050405020304" pitchFamily="18" charset="0"/>
              </a:rPr>
              <a:t>的势阱中</a:t>
            </a:r>
          </a:p>
        </p:txBody>
      </p:sp>
      <p:sp>
        <p:nvSpPr>
          <p:cNvPr id="10" name="Text Box 10">
            <a:extLst>
              <a:ext uri="{FF2B5EF4-FFF2-40B4-BE49-F238E27FC236}">
                <a16:creationId xmlns:a16="http://schemas.microsoft.com/office/drawing/2014/main" id="{B7D23EE1-ABFC-4139-A392-6FA02DA88999}"/>
              </a:ext>
            </a:extLst>
          </p:cNvPr>
          <p:cNvSpPr txBox="1">
            <a:spLocks noChangeArrowheads="1"/>
          </p:cNvSpPr>
          <p:nvPr/>
        </p:nvSpPr>
        <p:spPr bwMode="auto">
          <a:xfrm>
            <a:off x="395288" y="4508500"/>
            <a:ext cx="18034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其能量为：</a:t>
            </a:r>
          </a:p>
        </p:txBody>
      </p:sp>
      <p:sp>
        <p:nvSpPr>
          <p:cNvPr id="13" name="Text Box 13">
            <a:extLst>
              <a:ext uri="{FF2B5EF4-FFF2-40B4-BE49-F238E27FC236}">
                <a16:creationId xmlns:a16="http://schemas.microsoft.com/office/drawing/2014/main" id="{556E0505-624C-4082-A862-5E292E65E12D}"/>
              </a:ext>
            </a:extLst>
          </p:cNvPr>
          <p:cNvSpPr txBox="1">
            <a:spLocks noChangeArrowheads="1"/>
          </p:cNvSpPr>
          <p:nvPr/>
        </p:nvSpPr>
        <p:spPr bwMode="auto">
          <a:xfrm>
            <a:off x="6230938" y="4505325"/>
            <a:ext cx="23431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33CC"/>
                </a:solidFill>
                <a:latin typeface="楷体_GB2312"/>
                <a:ea typeface="楷体_GB2312"/>
              </a:rPr>
              <a:t>—</a:t>
            </a:r>
            <a:r>
              <a:rPr lang="zh-CN" altLang="en-US" sz="2800">
                <a:solidFill>
                  <a:srgbClr val="0033CC"/>
                </a:solidFill>
                <a:latin typeface="楷体_GB2312"/>
                <a:ea typeface="楷体_GB2312"/>
              </a:rPr>
              <a:t>量子化显著</a:t>
            </a:r>
          </a:p>
        </p:txBody>
      </p:sp>
      <p:sp>
        <p:nvSpPr>
          <p:cNvPr id="14" name="Text Box 14">
            <a:extLst>
              <a:ext uri="{FF2B5EF4-FFF2-40B4-BE49-F238E27FC236}">
                <a16:creationId xmlns:a16="http://schemas.microsoft.com/office/drawing/2014/main" id="{3754F28B-F3DA-43B7-BA99-5E07CC860914}"/>
              </a:ext>
            </a:extLst>
          </p:cNvPr>
          <p:cNvSpPr txBox="1">
            <a:spLocks noChangeArrowheads="1"/>
          </p:cNvSpPr>
          <p:nvPr/>
        </p:nvSpPr>
        <p:spPr bwMode="auto">
          <a:xfrm>
            <a:off x="971550" y="5186363"/>
            <a:ext cx="55435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若电子在 </a:t>
            </a:r>
            <a:r>
              <a:rPr lang="en-US" altLang="zh-CN" sz="2800" i="1">
                <a:solidFill>
                  <a:srgbClr val="0033CC"/>
                </a:solidFill>
                <a:latin typeface="楷体_GB2312"/>
                <a:ea typeface="楷体_GB2312"/>
              </a:rPr>
              <a:t>a</a:t>
            </a:r>
            <a:r>
              <a:rPr lang="en-US" altLang="zh-CN" sz="2800">
                <a:solidFill>
                  <a:srgbClr val="0033CC"/>
                </a:solidFill>
                <a:latin typeface="楷体_GB2312"/>
                <a:ea typeface="楷体_GB2312"/>
              </a:rPr>
              <a:t>=10</a:t>
            </a:r>
            <a:r>
              <a:rPr lang="en-US" altLang="zh-CN" sz="2800" baseline="30000">
                <a:solidFill>
                  <a:srgbClr val="0033CC"/>
                </a:solidFill>
                <a:latin typeface="楷体_GB2312"/>
                <a:ea typeface="楷体_GB2312"/>
                <a:sym typeface="Symbol" panose="05050102010706020507" pitchFamily="18" charset="2"/>
              </a:rPr>
              <a:t></a:t>
            </a:r>
            <a:r>
              <a:rPr lang="en-US" altLang="zh-CN" sz="2800" baseline="30000">
                <a:solidFill>
                  <a:srgbClr val="0033CC"/>
                </a:solidFill>
                <a:latin typeface="楷体_GB2312"/>
                <a:ea typeface="楷体_GB2312"/>
              </a:rPr>
              <a:t>2  </a:t>
            </a:r>
            <a:r>
              <a:rPr lang="en-US" altLang="zh-CN" sz="2800">
                <a:solidFill>
                  <a:srgbClr val="0033CC"/>
                </a:solidFill>
                <a:latin typeface="楷体_GB2312"/>
                <a:ea typeface="楷体_GB2312"/>
              </a:rPr>
              <a:t>m </a:t>
            </a:r>
            <a:r>
              <a:rPr lang="zh-CN" altLang="en-US" sz="2800">
                <a:solidFill>
                  <a:schemeClr val="tx2"/>
                </a:solidFill>
                <a:latin typeface="楷体_GB2312"/>
                <a:ea typeface="楷体_GB2312"/>
              </a:rPr>
              <a:t>的宏观势阱中</a:t>
            </a:r>
          </a:p>
        </p:txBody>
      </p:sp>
      <p:sp>
        <p:nvSpPr>
          <p:cNvPr id="16" name="Text Box 16">
            <a:extLst>
              <a:ext uri="{FF2B5EF4-FFF2-40B4-BE49-F238E27FC236}">
                <a16:creationId xmlns:a16="http://schemas.microsoft.com/office/drawing/2014/main" id="{27FEB76D-19C4-46F8-B79D-1338C3ED194A}"/>
              </a:ext>
            </a:extLst>
          </p:cNvPr>
          <p:cNvSpPr txBox="1">
            <a:spLocks noChangeArrowheads="1"/>
          </p:cNvSpPr>
          <p:nvPr/>
        </p:nvSpPr>
        <p:spPr bwMode="auto">
          <a:xfrm>
            <a:off x="4427538" y="5762625"/>
            <a:ext cx="410368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a:t>
            </a:r>
            <a:r>
              <a:rPr lang="zh-CN" altLang="en-US" sz="2800">
                <a:solidFill>
                  <a:schemeClr val="tx2"/>
                </a:solidFill>
                <a:latin typeface="楷体_GB2312"/>
                <a:ea typeface="楷体_GB2312"/>
              </a:rPr>
              <a:t>不可分辨，</a:t>
            </a:r>
            <a:r>
              <a:rPr lang="zh-CN" altLang="en-US" sz="2800">
                <a:solidFill>
                  <a:srgbClr val="0033CC"/>
                </a:solidFill>
                <a:latin typeface="楷体_GB2312"/>
                <a:ea typeface="楷体_GB2312"/>
              </a:rPr>
              <a:t>量子化消失</a:t>
            </a:r>
          </a:p>
        </p:txBody>
      </p:sp>
      <p:sp>
        <p:nvSpPr>
          <p:cNvPr id="59404" name="Text Box 1049">
            <a:extLst>
              <a:ext uri="{FF2B5EF4-FFF2-40B4-BE49-F238E27FC236}">
                <a16:creationId xmlns:a16="http://schemas.microsoft.com/office/drawing/2014/main" id="{D9BE71D7-3AE9-4220-9533-3EE6ED5F62AE}"/>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39</a:t>
            </a:r>
            <a:endParaRPr lang="en-US" altLang="zh-CN" sz="2800">
              <a:solidFill>
                <a:schemeClr val="tx2"/>
              </a:solidFill>
              <a:latin typeface="楷体_GB2312"/>
              <a:ea typeface="楷体_GB2312"/>
            </a:endParaRPr>
          </a:p>
        </p:txBody>
      </p:sp>
      <p:grpSp>
        <p:nvGrpSpPr>
          <p:cNvPr id="59405" name="组合 16">
            <a:extLst>
              <a:ext uri="{FF2B5EF4-FFF2-40B4-BE49-F238E27FC236}">
                <a16:creationId xmlns:a16="http://schemas.microsoft.com/office/drawing/2014/main" id="{03DB9556-4FF8-45B3-8E11-FBC77BAEDB95}"/>
              </a:ext>
            </a:extLst>
          </p:cNvPr>
          <p:cNvGrpSpPr>
            <a:grpSpLocks/>
          </p:cNvGrpSpPr>
          <p:nvPr/>
        </p:nvGrpSpPr>
        <p:grpSpPr bwMode="auto">
          <a:xfrm>
            <a:off x="6391275" y="153988"/>
            <a:ext cx="2644775" cy="758825"/>
            <a:chOff x="6391540" y="153988"/>
            <a:chExt cx="2644510" cy="758825"/>
          </a:xfrm>
        </p:grpSpPr>
        <p:graphicFrame>
          <p:nvGraphicFramePr>
            <p:cNvPr id="59411" name="Object 7">
              <a:extLst>
                <a:ext uri="{FF2B5EF4-FFF2-40B4-BE49-F238E27FC236}">
                  <a16:creationId xmlns:a16="http://schemas.microsoft.com/office/drawing/2014/main" id="{DA53F07F-F1AF-431A-98E6-07B22D6815E3}"/>
                </a:ext>
              </a:extLst>
            </p:cNvPr>
            <p:cNvGraphicFramePr>
              <a:graphicFrameLocks noChangeAspect="1"/>
            </p:cNvGraphicFramePr>
            <p:nvPr/>
          </p:nvGraphicFramePr>
          <p:xfrm>
            <a:off x="7010839" y="153988"/>
            <a:ext cx="2025211" cy="731837"/>
          </p:xfrm>
          <a:graphic>
            <a:graphicData uri="http://schemas.openxmlformats.org/presentationml/2006/ole">
              <mc:AlternateContent xmlns:mc="http://schemas.openxmlformats.org/markup-compatibility/2006">
                <mc:Choice xmlns:v="urn:schemas-microsoft-com:vml" Requires="v">
                  <p:oleObj spid="_x0000_s59419" name="Equation" r:id="rId3" imgW="2095500" imgH="800100" progId="Equation.DSMT4">
                    <p:embed/>
                  </p:oleObj>
                </mc:Choice>
                <mc:Fallback>
                  <p:oleObj name="Equation" r:id="rId3" imgW="2095500" imgH="8001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839" y="153988"/>
                          <a:ext cx="2025211" cy="731837"/>
                        </a:xfrm>
                        <a:prstGeom prst="rect">
                          <a:avLst/>
                        </a:prstGeom>
                        <a:solidFill>
                          <a:srgbClr val="FFC1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9412" name="Picture 17" descr="dove">
              <a:extLst>
                <a:ext uri="{FF2B5EF4-FFF2-40B4-BE49-F238E27FC236}">
                  <a16:creationId xmlns:a16="http://schemas.microsoft.com/office/drawing/2014/main" id="{CC4B3413-F7CE-4ED7-889C-A473B8C5E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540" y="291435"/>
              <a:ext cx="619299" cy="62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grpSp>
      <p:graphicFrame>
        <p:nvGraphicFramePr>
          <p:cNvPr id="23" name="Object 27">
            <a:extLst>
              <a:ext uri="{FF2B5EF4-FFF2-40B4-BE49-F238E27FC236}">
                <a16:creationId xmlns:a16="http://schemas.microsoft.com/office/drawing/2014/main" id="{4682B453-251D-47CB-B0F1-B6FD1A308EFE}"/>
              </a:ext>
            </a:extLst>
          </p:cNvPr>
          <p:cNvGraphicFramePr>
            <a:graphicFrameLocks/>
          </p:cNvGraphicFramePr>
          <p:nvPr/>
        </p:nvGraphicFramePr>
        <p:xfrm>
          <a:off x="1263650" y="849313"/>
          <a:ext cx="2420938" cy="911225"/>
        </p:xfrm>
        <a:graphic>
          <a:graphicData uri="http://schemas.openxmlformats.org/presentationml/2006/ole">
            <mc:AlternateContent xmlns:mc="http://schemas.openxmlformats.org/markup-compatibility/2006">
              <mc:Choice xmlns:v="urn:schemas-microsoft-com:vml" Requires="v">
                <p:oleObj spid="_x0000_s59420" name="Equation" r:id="rId6" imgW="1308100" imgH="419100" progId="Equation.DSMT4">
                  <p:embed/>
                </p:oleObj>
              </mc:Choice>
              <mc:Fallback>
                <p:oleObj name="Equation" r:id="rId6" imgW="1308100" imgH="419100" progId="Equation.DSMT4">
                  <p:embed/>
                  <p:pic>
                    <p:nvPicPr>
                      <p:cNvPr id="0" name="Object 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650" y="849313"/>
                        <a:ext cx="2420938"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7">
            <a:extLst>
              <a:ext uri="{FF2B5EF4-FFF2-40B4-BE49-F238E27FC236}">
                <a16:creationId xmlns:a16="http://schemas.microsoft.com/office/drawing/2014/main" id="{CAA919A3-67F5-4493-B232-309EEEDF4D78}"/>
              </a:ext>
            </a:extLst>
          </p:cNvPr>
          <p:cNvGraphicFramePr>
            <a:graphicFrameLocks/>
          </p:cNvGraphicFramePr>
          <p:nvPr/>
        </p:nvGraphicFramePr>
        <p:xfrm>
          <a:off x="4132263" y="925513"/>
          <a:ext cx="1457325" cy="1049337"/>
        </p:xfrm>
        <a:graphic>
          <a:graphicData uri="http://schemas.openxmlformats.org/presentationml/2006/ole">
            <mc:AlternateContent xmlns:mc="http://schemas.openxmlformats.org/markup-compatibility/2006">
              <mc:Choice xmlns:v="urn:schemas-microsoft-com:vml" Requires="v">
                <p:oleObj spid="_x0000_s59421" name="Equation" r:id="rId8" imgW="787058" imgH="482391" progId="Equation.DSMT4">
                  <p:embed/>
                </p:oleObj>
              </mc:Choice>
              <mc:Fallback>
                <p:oleObj name="Equation" r:id="rId8" imgW="787058" imgH="482391" progId="Equation.DSMT4">
                  <p:embed/>
                  <p:pic>
                    <p:nvPicPr>
                      <p:cNvPr id="0" name="Object 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2263" y="925513"/>
                        <a:ext cx="145732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7">
            <a:extLst>
              <a:ext uri="{FF2B5EF4-FFF2-40B4-BE49-F238E27FC236}">
                <a16:creationId xmlns:a16="http://schemas.microsoft.com/office/drawing/2014/main" id="{16B60C78-8D0F-41AA-9B93-40DEE8CA58B2}"/>
              </a:ext>
            </a:extLst>
          </p:cNvPr>
          <p:cNvGraphicFramePr>
            <a:graphicFrameLocks/>
          </p:cNvGraphicFramePr>
          <p:nvPr/>
        </p:nvGraphicFramePr>
        <p:xfrm>
          <a:off x="2027238" y="4537075"/>
          <a:ext cx="2105025" cy="649288"/>
        </p:xfrm>
        <a:graphic>
          <a:graphicData uri="http://schemas.openxmlformats.org/presentationml/2006/ole">
            <mc:AlternateContent xmlns:mc="http://schemas.openxmlformats.org/markup-compatibility/2006">
              <mc:Choice xmlns:v="urn:schemas-microsoft-com:vml" Requires="v">
                <p:oleObj spid="_x0000_s59422" name="Equation" r:id="rId10" imgW="927100" imgH="241300" progId="Equation.DSMT4">
                  <p:embed/>
                </p:oleObj>
              </mc:Choice>
              <mc:Fallback>
                <p:oleObj name="Equation" r:id="rId10" imgW="927100" imgH="241300" progId="Equation.DSMT4">
                  <p:embed/>
                  <p:pic>
                    <p:nvPicPr>
                      <p:cNvPr id="0" name="Object 2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7238" y="4537075"/>
                        <a:ext cx="2105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7">
            <a:extLst>
              <a:ext uri="{FF2B5EF4-FFF2-40B4-BE49-F238E27FC236}">
                <a16:creationId xmlns:a16="http://schemas.microsoft.com/office/drawing/2014/main" id="{F768E595-8AD7-445A-8230-FED83AEECE56}"/>
              </a:ext>
            </a:extLst>
          </p:cNvPr>
          <p:cNvGraphicFramePr>
            <a:graphicFrameLocks/>
          </p:cNvGraphicFramePr>
          <p:nvPr/>
        </p:nvGraphicFramePr>
        <p:xfrm>
          <a:off x="4125913" y="4565650"/>
          <a:ext cx="2063750" cy="615950"/>
        </p:xfrm>
        <a:graphic>
          <a:graphicData uri="http://schemas.openxmlformats.org/presentationml/2006/ole">
            <mc:AlternateContent xmlns:mc="http://schemas.openxmlformats.org/markup-compatibility/2006">
              <mc:Choice xmlns:v="urn:schemas-microsoft-com:vml" Requires="v">
                <p:oleObj spid="_x0000_s59423" name="Equation" r:id="rId12" imgW="901309" imgH="228501" progId="Equation.DSMT4">
                  <p:embed/>
                </p:oleObj>
              </mc:Choice>
              <mc:Fallback>
                <p:oleObj name="Equation" r:id="rId12" imgW="901309" imgH="228501" progId="Equation.DSMT4">
                  <p:embed/>
                  <p:pic>
                    <p:nvPicPr>
                      <p:cNvPr id="0" name="Object 2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5913" y="4565650"/>
                        <a:ext cx="20637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7">
            <a:extLst>
              <a:ext uri="{FF2B5EF4-FFF2-40B4-BE49-F238E27FC236}">
                <a16:creationId xmlns:a16="http://schemas.microsoft.com/office/drawing/2014/main" id="{3069D9A8-6EED-43E7-B3C1-9478FE83F475}"/>
              </a:ext>
            </a:extLst>
          </p:cNvPr>
          <p:cNvGraphicFramePr>
            <a:graphicFrameLocks/>
          </p:cNvGraphicFramePr>
          <p:nvPr/>
        </p:nvGraphicFramePr>
        <p:xfrm>
          <a:off x="1241425" y="5751513"/>
          <a:ext cx="3114675" cy="649287"/>
        </p:xfrm>
        <a:graphic>
          <a:graphicData uri="http://schemas.openxmlformats.org/presentationml/2006/ole">
            <mc:AlternateContent xmlns:mc="http://schemas.openxmlformats.org/markup-compatibility/2006">
              <mc:Choice xmlns:v="urn:schemas-microsoft-com:vml" Requires="v">
                <p:oleObj spid="_x0000_s59424" name="Equation" r:id="rId14" imgW="1371600" imgH="241300" progId="Equation.DSMT4">
                  <p:embed/>
                </p:oleObj>
              </mc:Choice>
              <mc:Fallback>
                <p:oleObj name="Equation" r:id="rId14" imgW="1371600" imgH="241300" progId="Equation.DSMT4">
                  <p:embed/>
                  <p:pic>
                    <p:nvPicPr>
                      <p:cNvPr id="0" name="Object 2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1425" y="5751513"/>
                        <a:ext cx="31146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ppt_h/2"/>
                                          </p:val>
                                        </p:tav>
                                        <p:tav tm="100000">
                                          <p:val>
                                            <p:strVal val="#ppt_y"/>
                                          </p:val>
                                        </p:tav>
                                      </p:tavLst>
                                    </p:anim>
                                    <p:anim calcmode="lin" valueType="num">
                                      <p:cBhvr>
                                        <p:cTn id="13" dur="500" fill="hold"/>
                                        <p:tgtEl>
                                          <p:spTgt spid="4"/>
                                        </p:tgtEl>
                                        <p:attrNameLst>
                                          <p:attrName>ppt_w</p:attrName>
                                        </p:attrNameLst>
                                      </p:cBhvr>
                                      <p:tavLst>
                                        <p:tav tm="0">
                                          <p:val>
                                            <p:strVal val="#ppt_w"/>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00"/>
                            </p:stCondLst>
                            <p:childTnLst>
                              <p:par>
                                <p:cTn id="36" presetID="12" presetClass="entr" presetSubtype="1" fill="hold" grpId="0" nodeType="afterEffect">
                                  <p:stCondLst>
                                    <p:cond delay="0"/>
                                  </p:stCondLst>
                                  <p:iterate type="lt">
                                    <p:tmPct val="100000"/>
                                  </p:iterate>
                                  <p:childTnLst>
                                    <p:set>
                                      <p:cBhvr>
                                        <p:cTn id="37" dur="1" fill="hold">
                                          <p:stCondLst>
                                            <p:cond delay="0"/>
                                          </p:stCondLst>
                                        </p:cTn>
                                        <p:tgtEl>
                                          <p:spTgt spid="7"/>
                                        </p:tgtEl>
                                        <p:attrNameLst>
                                          <p:attrName>style.visibility</p:attrName>
                                        </p:attrNameLst>
                                      </p:cBhvr>
                                      <p:to>
                                        <p:strVal val="visible"/>
                                      </p:to>
                                    </p:set>
                                    <p:animEffect transition="in" filter="slide(fromTop)">
                                      <p:cBhvr>
                                        <p:cTn id="38" dur="75"/>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grpId="0" nodeType="clickEffect">
                                  <p:stCondLst>
                                    <p:cond delay="0"/>
                                  </p:stCondLst>
                                  <p:iterate type="lt">
                                    <p:tmPct val="100000"/>
                                  </p:iterate>
                                  <p:childTnLst>
                                    <p:set>
                                      <p:cBhvr>
                                        <p:cTn id="42" dur="1" fill="hold">
                                          <p:stCondLst>
                                            <p:cond delay="0"/>
                                          </p:stCondLst>
                                        </p:cTn>
                                        <p:tgtEl>
                                          <p:spTgt spid="8"/>
                                        </p:tgtEl>
                                        <p:attrNameLst>
                                          <p:attrName>style.visibility</p:attrName>
                                        </p:attrNameLst>
                                      </p:cBhvr>
                                      <p:to>
                                        <p:strVal val="visible"/>
                                      </p:to>
                                    </p:set>
                                    <p:anim calcmode="lin" valueType="num">
                                      <p:cBhvr>
                                        <p:cTn id="43" dur="75" fill="hold"/>
                                        <p:tgtEl>
                                          <p:spTgt spid="8"/>
                                        </p:tgtEl>
                                        <p:attrNameLst>
                                          <p:attrName>ppt_w</p:attrName>
                                        </p:attrNameLst>
                                      </p:cBhvr>
                                      <p:tavLst>
                                        <p:tav tm="0">
                                          <p:val>
                                            <p:fltVal val="0"/>
                                          </p:val>
                                        </p:tav>
                                        <p:tav tm="100000">
                                          <p:val>
                                            <p:strVal val="#ppt_w"/>
                                          </p:val>
                                        </p:tav>
                                      </p:tavLst>
                                    </p:anim>
                                    <p:anim calcmode="lin" valueType="num">
                                      <p:cBhvr>
                                        <p:cTn id="44" dur="75"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grpId="0" nodeType="clickEffect">
                                  <p:stCondLst>
                                    <p:cond delay="0"/>
                                  </p:stCondLst>
                                  <p:iterate type="lt">
                                    <p:tmPct val="100000"/>
                                  </p:iterate>
                                  <p:childTnLst>
                                    <p:set>
                                      <p:cBhvr>
                                        <p:cTn id="48" dur="1" fill="hold">
                                          <p:stCondLst>
                                            <p:cond delay="0"/>
                                          </p:stCondLst>
                                        </p:cTn>
                                        <p:tgtEl>
                                          <p:spTgt spid="9"/>
                                        </p:tgtEl>
                                        <p:attrNameLst>
                                          <p:attrName>style.visibility</p:attrName>
                                        </p:attrNameLst>
                                      </p:cBhvr>
                                      <p:to>
                                        <p:strVal val="visible"/>
                                      </p:to>
                                    </p:set>
                                    <p:anim calcmode="lin" valueType="num">
                                      <p:cBhvr>
                                        <p:cTn id="49" dur="75" fill="hold"/>
                                        <p:tgtEl>
                                          <p:spTgt spid="9"/>
                                        </p:tgtEl>
                                        <p:attrNameLst>
                                          <p:attrName>ppt_x</p:attrName>
                                        </p:attrNameLst>
                                      </p:cBhvr>
                                      <p:tavLst>
                                        <p:tav tm="0">
                                          <p:val>
                                            <p:strVal val="#ppt_x-#ppt_w/2"/>
                                          </p:val>
                                        </p:tav>
                                        <p:tav tm="100000">
                                          <p:val>
                                            <p:strVal val="#ppt_x"/>
                                          </p:val>
                                        </p:tav>
                                      </p:tavLst>
                                    </p:anim>
                                    <p:anim calcmode="lin" valueType="num">
                                      <p:cBhvr>
                                        <p:cTn id="50" dur="75" fill="hold"/>
                                        <p:tgtEl>
                                          <p:spTgt spid="9"/>
                                        </p:tgtEl>
                                        <p:attrNameLst>
                                          <p:attrName>ppt_y</p:attrName>
                                        </p:attrNameLst>
                                      </p:cBhvr>
                                      <p:tavLst>
                                        <p:tav tm="0">
                                          <p:val>
                                            <p:strVal val="#ppt_y"/>
                                          </p:val>
                                        </p:tav>
                                        <p:tav tm="100000">
                                          <p:val>
                                            <p:strVal val="#ppt_y"/>
                                          </p:val>
                                        </p:tav>
                                      </p:tavLst>
                                    </p:anim>
                                    <p:anim calcmode="lin" valueType="num">
                                      <p:cBhvr>
                                        <p:cTn id="51" dur="75" fill="hold"/>
                                        <p:tgtEl>
                                          <p:spTgt spid="9"/>
                                        </p:tgtEl>
                                        <p:attrNameLst>
                                          <p:attrName>ppt_w</p:attrName>
                                        </p:attrNameLst>
                                      </p:cBhvr>
                                      <p:tavLst>
                                        <p:tav tm="0">
                                          <p:val>
                                            <p:fltVal val="0"/>
                                          </p:val>
                                        </p:tav>
                                        <p:tav tm="100000">
                                          <p:val>
                                            <p:strVal val="#ppt_w"/>
                                          </p:val>
                                        </p:tav>
                                      </p:tavLst>
                                    </p:anim>
                                    <p:anim calcmode="lin" valueType="num">
                                      <p:cBhvr>
                                        <p:cTn id="52" dur="75"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2" fill="hold" grpId="0" nodeType="clickEffect">
                                  <p:stCondLst>
                                    <p:cond delay="0"/>
                                  </p:stCondLst>
                                  <p:iterate type="lt">
                                    <p:tmPct val="100000"/>
                                  </p:iterate>
                                  <p:childTnLst>
                                    <p:set>
                                      <p:cBhvr>
                                        <p:cTn id="56" dur="1" fill="hold">
                                          <p:stCondLst>
                                            <p:cond delay="0"/>
                                          </p:stCondLst>
                                        </p:cTn>
                                        <p:tgtEl>
                                          <p:spTgt spid="10"/>
                                        </p:tgtEl>
                                        <p:attrNameLst>
                                          <p:attrName>style.visibility</p:attrName>
                                        </p:attrNameLst>
                                      </p:cBhvr>
                                      <p:to>
                                        <p:strVal val="visible"/>
                                      </p:to>
                                    </p:set>
                                    <p:anim calcmode="lin" valueType="num">
                                      <p:cBhvr>
                                        <p:cTn id="57" dur="75" fill="hold"/>
                                        <p:tgtEl>
                                          <p:spTgt spid="10"/>
                                        </p:tgtEl>
                                        <p:attrNameLst>
                                          <p:attrName>ppt_x</p:attrName>
                                        </p:attrNameLst>
                                      </p:cBhvr>
                                      <p:tavLst>
                                        <p:tav tm="0">
                                          <p:val>
                                            <p:strVal val="#ppt_x+#ppt_w/2"/>
                                          </p:val>
                                        </p:tav>
                                        <p:tav tm="100000">
                                          <p:val>
                                            <p:strVal val="#ppt_x"/>
                                          </p:val>
                                        </p:tav>
                                      </p:tavLst>
                                    </p:anim>
                                    <p:anim calcmode="lin" valueType="num">
                                      <p:cBhvr>
                                        <p:cTn id="58" dur="75" fill="hold"/>
                                        <p:tgtEl>
                                          <p:spTgt spid="10"/>
                                        </p:tgtEl>
                                        <p:attrNameLst>
                                          <p:attrName>ppt_y</p:attrName>
                                        </p:attrNameLst>
                                      </p:cBhvr>
                                      <p:tavLst>
                                        <p:tav tm="0">
                                          <p:val>
                                            <p:strVal val="#ppt_y"/>
                                          </p:val>
                                        </p:tav>
                                        <p:tav tm="100000">
                                          <p:val>
                                            <p:strVal val="#ppt_y"/>
                                          </p:val>
                                        </p:tav>
                                      </p:tavLst>
                                    </p:anim>
                                    <p:anim calcmode="lin" valueType="num">
                                      <p:cBhvr>
                                        <p:cTn id="59" dur="75" fill="hold"/>
                                        <p:tgtEl>
                                          <p:spTgt spid="10"/>
                                        </p:tgtEl>
                                        <p:attrNameLst>
                                          <p:attrName>ppt_w</p:attrName>
                                        </p:attrNameLst>
                                      </p:cBhvr>
                                      <p:tavLst>
                                        <p:tav tm="0">
                                          <p:val>
                                            <p:fltVal val="0"/>
                                          </p:val>
                                        </p:tav>
                                        <p:tav tm="100000">
                                          <p:val>
                                            <p:strVal val="#ppt_w"/>
                                          </p:val>
                                        </p:tav>
                                      </p:tavLst>
                                    </p:anim>
                                    <p:anim calcmode="lin" valueType="num">
                                      <p:cBhvr>
                                        <p:cTn id="60" dur="75" fill="hold"/>
                                        <p:tgtEl>
                                          <p:spTgt spid="10"/>
                                        </p:tgtEl>
                                        <p:attrNameLst>
                                          <p:attrName>ppt_h</p:attrName>
                                        </p:attrNameLst>
                                      </p:cBhvr>
                                      <p:tavLst>
                                        <p:tav tm="0">
                                          <p:val>
                                            <p:strVal val="#ppt_h"/>
                                          </p:val>
                                        </p:tav>
                                        <p:tav tm="100000">
                                          <p:val>
                                            <p:strVal val="#ppt_h"/>
                                          </p:val>
                                        </p:tav>
                                      </p:tavLst>
                                    </p:anim>
                                  </p:childTnLst>
                                </p:cTn>
                              </p:par>
                              <p:par>
                                <p:cTn id="61" presetID="42"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par>
                          <p:cTn id="71" fill="hold" nodeType="afterGroup">
                            <p:stCondLst>
                              <p:cond delay="1000"/>
                            </p:stCondLst>
                            <p:childTnLst>
                              <p:par>
                                <p:cTn id="72" presetID="17" presetClass="entr" presetSubtype="8"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fill="hold"/>
                                        <p:tgtEl>
                                          <p:spTgt spid="13"/>
                                        </p:tgtEl>
                                        <p:attrNameLst>
                                          <p:attrName>ppt_x</p:attrName>
                                        </p:attrNameLst>
                                      </p:cBhvr>
                                      <p:tavLst>
                                        <p:tav tm="0">
                                          <p:val>
                                            <p:strVal val="#ppt_x-#ppt_w/2"/>
                                          </p:val>
                                        </p:tav>
                                        <p:tav tm="100000">
                                          <p:val>
                                            <p:strVal val="#ppt_x"/>
                                          </p:val>
                                        </p:tav>
                                      </p:tavLst>
                                    </p:anim>
                                    <p:anim calcmode="lin" valueType="num">
                                      <p:cBhvr>
                                        <p:cTn id="75" dur="500" fill="hold"/>
                                        <p:tgtEl>
                                          <p:spTgt spid="13"/>
                                        </p:tgtEl>
                                        <p:attrNameLst>
                                          <p:attrName>ppt_y</p:attrName>
                                        </p:attrNameLst>
                                      </p:cBhvr>
                                      <p:tavLst>
                                        <p:tav tm="0">
                                          <p:val>
                                            <p:strVal val="#ppt_y"/>
                                          </p:val>
                                        </p:tav>
                                        <p:tav tm="100000">
                                          <p:val>
                                            <p:strVal val="#ppt_y"/>
                                          </p:val>
                                        </p:tav>
                                      </p:tavLst>
                                    </p:anim>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7" presetClass="entr" presetSubtype="1" fill="hold" grpId="0" nodeType="clickEffect">
                                  <p:stCondLst>
                                    <p:cond delay="0"/>
                                  </p:stCondLst>
                                  <p:iterate type="lt">
                                    <p:tmPct val="100000"/>
                                  </p:iterate>
                                  <p:childTnLst>
                                    <p:set>
                                      <p:cBhvr>
                                        <p:cTn id="81" dur="1" fill="hold">
                                          <p:stCondLst>
                                            <p:cond delay="0"/>
                                          </p:stCondLst>
                                        </p:cTn>
                                        <p:tgtEl>
                                          <p:spTgt spid="14"/>
                                        </p:tgtEl>
                                        <p:attrNameLst>
                                          <p:attrName>style.visibility</p:attrName>
                                        </p:attrNameLst>
                                      </p:cBhvr>
                                      <p:to>
                                        <p:strVal val="visible"/>
                                      </p:to>
                                    </p:set>
                                    <p:anim calcmode="lin" valueType="num">
                                      <p:cBhvr>
                                        <p:cTn id="82" dur="75" fill="hold"/>
                                        <p:tgtEl>
                                          <p:spTgt spid="14"/>
                                        </p:tgtEl>
                                        <p:attrNameLst>
                                          <p:attrName>ppt_x</p:attrName>
                                        </p:attrNameLst>
                                      </p:cBhvr>
                                      <p:tavLst>
                                        <p:tav tm="0">
                                          <p:val>
                                            <p:strVal val="#ppt_x"/>
                                          </p:val>
                                        </p:tav>
                                        <p:tav tm="100000">
                                          <p:val>
                                            <p:strVal val="#ppt_x"/>
                                          </p:val>
                                        </p:tav>
                                      </p:tavLst>
                                    </p:anim>
                                    <p:anim calcmode="lin" valueType="num">
                                      <p:cBhvr>
                                        <p:cTn id="83" dur="75" fill="hold"/>
                                        <p:tgtEl>
                                          <p:spTgt spid="14"/>
                                        </p:tgtEl>
                                        <p:attrNameLst>
                                          <p:attrName>ppt_y</p:attrName>
                                        </p:attrNameLst>
                                      </p:cBhvr>
                                      <p:tavLst>
                                        <p:tav tm="0">
                                          <p:val>
                                            <p:strVal val="#ppt_y-#ppt_h/2"/>
                                          </p:val>
                                        </p:tav>
                                        <p:tav tm="100000">
                                          <p:val>
                                            <p:strVal val="#ppt_y"/>
                                          </p:val>
                                        </p:tav>
                                      </p:tavLst>
                                    </p:anim>
                                    <p:anim calcmode="lin" valueType="num">
                                      <p:cBhvr>
                                        <p:cTn id="84" dur="75" fill="hold"/>
                                        <p:tgtEl>
                                          <p:spTgt spid="14"/>
                                        </p:tgtEl>
                                        <p:attrNameLst>
                                          <p:attrName>ppt_w</p:attrName>
                                        </p:attrNameLst>
                                      </p:cBhvr>
                                      <p:tavLst>
                                        <p:tav tm="0">
                                          <p:val>
                                            <p:strVal val="#ppt_w"/>
                                          </p:val>
                                        </p:tav>
                                        <p:tav tm="100000">
                                          <p:val>
                                            <p:strVal val="#ppt_w"/>
                                          </p:val>
                                        </p:tav>
                                      </p:tavLst>
                                    </p:anim>
                                    <p:anim calcmode="lin" valueType="num">
                                      <p:cBhvr>
                                        <p:cTn id="85" dur="75" fill="hold"/>
                                        <p:tgtEl>
                                          <p:spTgt spid="14"/>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2" presetClass="entr" presetSubtype="0" fill="hold"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1000"/>
                                        <p:tgtEl>
                                          <p:spTgt spid="27"/>
                                        </p:tgtEl>
                                      </p:cBhvr>
                                    </p:animEffect>
                                    <p:anim calcmode="lin" valueType="num">
                                      <p:cBhvr>
                                        <p:cTn id="91" dur="1000" fill="hold"/>
                                        <p:tgtEl>
                                          <p:spTgt spid="27"/>
                                        </p:tgtEl>
                                        <p:attrNameLst>
                                          <p:attrName>ppt_x</p:attrName>
                                        </p:attrNameLst>
                                      </p:cBhvr>
                                      <p:tavLst>
                                        <p:tav tm="0">
                                          <p:val>
                                            <p:strVal val="#ppt_x"/>
                                          </p:val>
                                        </p:tav>
                                        <p:tav tm="100000">
                                          <p:val>
                                            <p:strVal val="#ppt_x"/>
                                          </p:val>
                                        </p:tav>
                                      </p:tavLst>
                                    </p:anim>
                                    <p:anim calcmode="lin" valueType="num">
                                      <p:cBhvr>
                                        <p:cTn id="9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8"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p:cTn id="97" dur="500" fill="hold"/>
                                        <p:tgtEl>
                                          <p:spTgt spid="16"/>
                                        </p:tgtEl>
                                        <p:attrNameLst>
                                          <p:attrName>ppt_x</p:attrName>
                                        </p:attrNameLst>
                                      </p:cBhvr>
                                      <p:tavLst>
                                        <p:tav tm="0">
                                          <p:val>
                                            <p:strVal val="#ppt_x-#ppt_w/2"/>
                                          </p:val>
                                        </p:tav>
                                        <p:tav tm="100000">
                                          <p:val>
                                            <p:strVal val="#ppt_x"/>
                                          </p:val>
                                        </p:tav>
                                      </p:tavLst>
                                    </p:anim>
                                    <p:anim calcmode="lin" valueType="num">
                                      <p:cBhvr>
                                        <p:cTn id="98" dur="500" fill="hold"/>
                                        <p:tgtEl>
                                          <p:spTgt spid="16"/>
                                        </p:tgtEl>
                                        <p:attrNameLst>
                                          <p:attrName>ppt_y</p:attrName>
                                        </p:attrNameLst>
                                      </p:cBhvr>
                                      <p:tavLst>
                                        <p:tav tm="0">
                                          <p:val>
                                            <p:strVal val="#ppt_y"/>
                                          </p:val>
                                        </p:tav>
                                        <p:tav tm="100000">
                                          <p:val>
                                            <p:strVal val="#ppt_y"/>
                                          </p:val>
                                        </p:tav>
                                      </p:tavLst>
                                    </p:anim>
                                    <p:anim calcmode="lin" valueType="num">
                                      <p:cBhvr>
                                        <p:cTn id="99" dur="500" fill="hold"/>
                                        <p:tgtEl>
                                          <p:spTgt spid="16"/>
                                        </p:tgtEl>
                                        <p:attrNameLst>
                                          <p:attrName>ppt_w</p:attrName>
                                        </p:attrNameLst>
                                      </p:cBhvr>
                                      <p:tavLst>
                                        <p:tav tm="0">
                                          <p:val>
                                            <p:fltVal val="0"/>
                                          </p:val>
                                        </p:tav>
                                        <p:tav tm="100000">
                                          <p:val>
                                            <p:strVal val="#ppt_w"/>
                                          </p:val>
                                        </p:tav>
                                      </p:tavLst>
                                    </p:anim>
                                    <p:anim calcmode="lin" valueType="num">
                                      <p:cBhvr>
                                        <p:cTn id="100"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p:bldP spid="6" grpId="0" animBg="1"/>
      <p:bldP spid="7" grpId="0" autoUpdateAnimBg="0"/>
      <p:bldP spid="8" grpId="0" autoUpdateAnimBg="0"/>
      <p:bldP spid="9" grpId="0" autoUpdateAnimBg="0"/>
      <p:bldP spid="10" grpId="0" autoUpdateAnimBg="0"/>
      <p:bldP spid="13" grpId="0" autoUpdateAnimBg="0"/>
      <p:bldP spid="14" grpId="0" autoUpdateAnimBg="0"/>
      <p:bldP spid="1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a:extLst>
              <a:ext uri="{FF2B5EF4-FFF2-40B4-BE49-F238E27FC236}">
                <a16:creationId xmlns:a16="http://schemas.microsoft.com/office/drawing/2014/main" id="{06415CDD-17F7-4A42-A2CC-5801220D7BCA}"/>
              </a:ext>
            </a:extLst>
          </p:cNvPr>
          <p:cNvSpPr txBox="1">
            <a:spLocks noChangeArrowheads="1"/>
          </p:cNvSpPr>
          <p:nvPr/>
        </p:nvSpPr>
        <p:spPr bwMode="auto">
          <a:xfrm>
            <a:off x="395288" y="260350"/>
            <a:ext cx="601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00CC"/>
                </a:solidFill>
                <a:latin typeface="Times New Roman" panose="02020603050405020304" pitchFamily="18" charset="0"/>
                <a:ea typeface="楷体_GB2312"/>
                <a:cs typeface="Times New Roman" panose="02020603050405020304" pitchFamily="18" charset="0"/>
              </a:rPr>
              <a:t>6º  </a:t>
            </a:r>
            <a:r>
              <a:rPr lang="zh-CN" altLang="en-US" sz="2800">
                <a:solidFill>
                  <a:srgbClr val="0000CC"/>
                </a:solidFill>
                <a:latin typeface="Times New Roman" panose="02020603050405020304" pitchFamily="18" charset="0"/>
                <a:ea typeface="楷体_GB2312"/>
                <a:cs typeface="Times New Roman" panose="02020603050405020304" pitchFamily="18" charset="0"/>
              </a:rPr>
              <a:t>对不同的</a:t>
            </a:r>
            <a:r>
              <a:rPr lang="zh-CN" altLang="en-US" sz="2800" i="1">
                <a:solidFill>
                  <a:srgbClr val="0000CC"/>
                </a:solidFill>
                <a:latin typeface="Times New Roman" panose="02020603050405020304" pitchFamily="18" charset="0"/>
                <a:ea typeface="楷体_GB2312"/>
                <a:cs typeface="Times New Roman" panose="02020603050405020304" pitchFamily="18" charset="0"/>
              </a:rPr>
              <a:t> </a:t>
            </a:r>
            <a:r>
              <a:rPr lang="en-US" altLang="zh-CN" sz="2800" i="1">
                <a:solidFill>
                  <a:srgbClr val="0000CC"/>
                </a:solidFill>
                <a:latin typeface="Times New Roman" panose="02020603050405020304" pitchFamily="18" charset="0"/>
                <a:ea typeface="楷体_GB2312"/>
                <a:cs typeface="Times New Roman" panose="02020603050405020304" pitchFamily="18" charset="0"/>
              </a:rPr>
              <a:t>n </a:t>
            </a:r>
            <a:r>
              <a:rPr lang="zh-CN" altLang="en-US" sz="2800">
                <a:solidFill>
                  <a:srgbClr val="0000CC"/>
                </a:solidFill>
                <a:latin typeface="Times New Roman" panose="02020603050405020304" pitchFamily="18" charset="0"/>
                <a:ea typeface="楷体_GB2312"/>
                <a:cs typeface="Times New Roman" panose="02020603050405020304" pitchFamily="18" charset="0"/>
              </a:rPr>
              <a:t>可得粒子的能级图</a:t>
            </a:r>
          </a:p>
        </p:txBody>
      </p:sp>
      <p:sp>
        <p:nvSpPr>
          <p:cNvPr id="56336" name="Text Box 64">
            <a:extLst>
              <a:ext uri="{FF2B5EF4-FFF2-40B4-BE49-F238E27FC236}">
                <a16:creationId xmlns:a16="http://schemas.microsoft.com/office/drawing/2014/main" id="{EEFBA268-A23F-4C69-811A-028832B6F6D9}"/>
              </a:ext>
            </a:extLst>
          </p:cNvPr>
          <p:cNvSpPr txBox="1">
            <a:spLocks noChangeArrowheads="1"/>
          </p:cNvSpPr>
          <p:nvPr/>
        </p:nvSpPr>
        <p:spPr bwMode="auto">
          <a:xfrm>
            <a:off x="4259263" y="2955925"/>
            <a:ext cx="33147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但是，当      时，</a:t>
            </a:r>
          </a:p>
        </p:txBody>
      </p:sp>
      <p:grpSp>
        <p:nvGrpSpPr>
          <p:cNvPr id="34" name="组合 22">
            <a:extLst>
              <a:ext uri="{FF2B5EF4-FFF2-40B4-BE49-F238E27FC236}">
                <a16:creationId xmlns:a16="http://schemas.microsoft.com/office/drawing/2014/main" id="{CCEBFC55-AFEA-40BB-9FF7-38D06B13376D}"/>
              </a:ext>
            </a:extLst>
          </p:cNvPr>
          <p:cNvGrpSpPr>
            <a:grpSpLocks/>
          </p:cNvGrpSpPr>
          <p:nvPr/>
        </p:nvGrpSpPr>
        <p:grpSpPr bwMode="auto">
          <a:xfrm>
            <a:off x="66675" y="1052513"/>
            <a:ext cx="3929063" cy="3571875"/>
            <a:chOff x="4857752" y="2285992"/>
            <a:chExt cx="3929090" cy="3571900"/>
          </a:xfrm>
        </p:grpSpPr>
        <p:sp>
          <p:nvSpPr>
            <p:cNvPr id="60431" name="圆角矩形 21">
              <a:extLst>
                <a:ext uri="{FF2B5EF4-FFF2-40B4-BE49-F238E27FC236}">
                  <a16:creationId xmlns:a16="http://schemas.microsoft.com/office/drawing/2014/main" id="{F98201FD-3EEA-4721-BE1E-A86262D2D885}"/>
                </a:ext>
              </a:extLst>
            </p:cNvPr>
            <p:cNvSpPr>
              <a:spLocks noChangeArrowheads="1"/>
            </p:cNvSpPr>
            <p:nvPr/>
          </p:nvSpPr>
          <p:spPr bwMode="auto">
            <a:xfrm>
              <a:off x="4857752" y="2285992"/>
              <a:ext cx="3929090" cy="3571900"/>
            </a:xfrm>
            <a:prstGeom prst="roundRect">
              <a:avLst>
                <a:gd name="adj" fmla="val 16667"/>
              </a:avLst>
            </a:prstGeom>
            <a:solidFill>
              <a:srgbClr val="FFFF00"/>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60432" name="Object 4">
              <a:extLst>
                <a:ext uri="{FF2B5EF4-FFF2-40B4-BE49-F238E27FC236}">
                  <a16:creationId xmlns:a16="http://schemas.microsoft.com/office/drawing/2014/main" id="{EC549FB0-B7A3-4F9B-9018-1A703ED9D227}"/>
                </a:ext>
              </a:extLst>
            </p:cNvPr>
            <p:cNvGraphicFramePr>
              <a:graphicFrameLocks noChangeAspect="1"/>
            </p:cNvGraphicFramePr>
            <p:nvPr/>
          </p:nvGraphicFramePr>
          <p:xfrm>
            <a:off x="4929190" y="2302755"/>
            <a:ext cx="3714776" cy="3483699"/>
          </p:xfrm>
          <a:graphic>
            <a:graphicData uri="http://schemas.openxmlformats.org/presentationml/2006/ole">
              <mc:AlternateContent xmlns:mc="http://schemas.openxmlformats.org/markup-compatibility/2006">
                <mc:Choice xmlns:v="urn:schemas-microsoft-com:vml" Requires="v">
                  <p:oleObj spid="_x0000_s60441" name="位图图像" r:id="rId3" imgW="4114286" imgH="3780952" progId="PBrush">
                    <p:embed/>
                  </p:oleObj>
                </mc:Choice>
                <mc:Fallback>
                  <p:oleObj name="位图图像" r:id="rId3" imgW="4114286" imgH="3780952" progId="PBrush">
                    <p:embed/>
                    <p:pic>
                      <p:nvPicPr>
                        <p:cNvPr id="0" name="Object 4"/>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929190" y="2302755"/>
                          <a:ext cx="3714776" cy="348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9403" name="Text Box 15">
            <a:extLst>
              <a:ext uri="{FF2B5EF4-FFF2-40B4-BE49-F238E27FC236}">
                <a16:creationId xmlns:a16="http://schemas.microsoft.com/office/drawing/2014/main" id="{87CEEE97-EEBF-4B08-8835-ECBA2AA7A061}"/>
              </a:ext>
            </a:extLst>
          </p:cNvPr>
          <p:cNvSpPr txBox="1">
            <a:spLocks noChangeArrowheads="1"/>
          </p:cNvSpPr>
          <p:nvPr/>
        </p:nvSpPr>
        <p:spPr bwMode="auto">
          <a:xfrm>
            <a:off x="454025" y="4797425"/>
            <a:ext cx="85820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在高能级上可看成</a:t>
            </a:r>
            <a:r>
              <a:rPr lang="zh-CN" altLang="en-US" sz="2800">
                <a:solidFill>
                  <a:srgbClr val="0000CC"/>
                </a:solidFill>
                <a:latin typeface="Times New Roman" panose="02020603050405020304" pitchFamily="18" charset="0"/>
                <a:ea typeface="楷体_GB2312"/>
              </a:rPr>
              <a:t>能级连续分布</a:t>
            </a:r>
            <a:r>
              <a:rPr lang="zh-CN" altLang="en-US" sz="2800">
                <a:solidFill>
                  <a:schemeClr val="tx2"/>
                </a:solidFill>
                <a:latin typeface="Times New Roman" panose="02020603050405020304" pitchFamily="18" charset="0"/>
                <a:ea typeface="楷体_GB2312"/>
              </a:rPr>
              <a:t>，即此时</a:t>
            </a:r>
            <a:r>
              <a:rPr lang="zh-CN" altLang="en-US" sz="2800">
                <a:solidFill>
                  <a:schemeClr val="tx2"/>
                </a:solidFill>
                <a:latin typeface="楷体_GB2312"/>
                <a:ea typeface="楷体_GB2312"/>
              </a:rPr>
              <a:t>量子力学与经典力学等价！</a:t>
            </a:r>
          </a:p>
        </p:txBody>
      </p:sp>
      <p:sp>
        <p:nvSpPr>
          <p:cNvPr id="60422" name="Text Box 1049">
            <a:extLst>
              <a:ext uri="{FF2B5EF4-FFF2-40B4-BE49-F238E27FC236}">
                <a16:creationId xmlns:a16="http://schemas.microsoft.com/office/drawing/2014/main" id="{DE8F465D-D3AF-4E3F-9A53-5A1F0A1FA640}"/>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40</a:t>
            </a:r>
            <a:endParaRPr lang="en-US" altLang="zh-CN" sz="2800">
              <a:solidFill>
                <a:schemeClr val="tx2"/>
              </a:solidFill>
              <a:latin typeface="楷体_GB2312"/>
              <a:ea typeface="楷体_GB2312"/>
            </a:endParaRPr>
          </a:p>
        </p:txBody>
      </p:sp>
      <p:sp>
        <p:nvSpPr>
          <p:cNvPr id="37" name="Text Box 15">
            <a:extLst>
              <a:ext uri="{FF2B5EF4-FFF2-40B4-BE49-F238E27FC236}">
                <a16:creationId xmlns:a16="http://schemas.microsoft.com/office/drawing/2014/main" id="{664C8CB9-062D-47F5-8991-3B5745812408}"/>
              </a:ext>
            </a:extLst>
          </p:cNvPr>
          <p:cNvSpPr txBox="1">
            <a:spLocks noChangeArrowheads="1"/>
          </p:cNvSpPr>
          <p:nvPr/>
        </p:nvSpPr>
        <p:spPr bwMode="auto">
          <a:xfrm>
            <a:off x="454025" y="5743575"/>
            <a:ext cx="85820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楷体_GB2312"/>
                <a:ea typeface="楷体_GB2312"/>
              </a:rPr>
              <a:t>对应原理：在量子数足够大时，量子物理的结果与经典物理的结果趋于一致。</a:t>
            </a:r>
            <a:r>
              <a:rPr lang="en-US" altLang="zh-CN" sz="2800">
                <a:solidFill>
                  <a:srgbClr val="0000CC"/>
                </a:solidFill>
                <a:latin typeface="楷体_GB2312"/>
                <a:ea typeface="楷体_GB2312"/>
              </a:rPr>
              <a:t>——</a:t>
            </a:r>
            <a:r>
              <a:rPr lang="zh-CN" altLang="en-US" sz="2800">
                <a:solidFill>
                  <a:srgbClr val="0000CC"/>
                </a:solidFill>
                <a:latin typeface="楷体_GB2312"/>
                <a:ea typeface="楷体_GB2312"/>
              </a:rPr>
              <a:t>玻尔</a:t>
            </a:r>
          </a:p>
        </p:txBody>
      </p:sp>
      <p:graphicFrame>
        <p:nvGraphicFramePr>
          <p:cNvPr id="60424" name="Object 27">
            <a:extLst>
              <a:ext uri="{FF2B5EF4-FFF2-40B4-BE49-F238E27FC236}">
                <a16:creationId xmlns:a16="http://schemas.microsoft.com/office/drawing/2014/main" id="{9AEAA77A-2A91-49D7-A4EF-91EE6A479769}"/>
              </a:ext>
            </a:extLst>
          </p:cNvPr>
          <p:cNvGraphicFramePr>
            <a:graphicFrameLocks/>
          </p:cNvGraphicFramePr>
          <p:nvPr/>
        </p:nvGraphicFramePr>
        <p:xfrm>
          <a:off x="4194175" y="809625"/>
          <a:ext cx="4441825" cy="1127125"/>
        </p:xfrm>
        <a:graphic>
          <a:graphicData uri="http://schemas.openxmlformats.org/presentationml/2006/ole">
            <mc:AlternateContent xmlns:mc="http://schemas.openxmlformats.org/markup-compatibility/2006">
              <mc:Choice xmlns:v="urn:schemas-microsoft-com:vml" Requires="v">
                <p:oleObj spid="_x0000_s60442" name="Equation" r:id="rId5" imgW="1955800" imgH="419100" progId="Equation.DSMT4">
                  <p:embed/>
                </p:oleObj>
              </mc:Choice>
              <mc:Fallback>
                <p:oleObj name="Equation" r:id="rId5" imgW="1955800" imgH="419100" progId="Equation.DSMT4">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4175" y="809625"/>
                        <a:ext cx="44418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Object 27">
            <a:extLst>
              <a:ext uri="{FF2B5EF4-FFF2-40B4-BE49-F238E27FC236}">
                <a16:creationId xmlns:a16="http://schemas.microsoft.com/office/drawing/2014/main" id="{C63D4974-87B8-451B-B161-576F1B1D166B}"/>
              </a:ext>
            </a:extLst>
          </p:cNvPr>
          <p:cNvGraphicFramePr>
            <a:graphicFrameLocks/>
          </p:cNvGraphicFramePr>
          <p:nvPr/>
        </p:nvGraphicFramePr>
        <p:xfrm>
          <a:off x="4114800" y="1846263"/>
          <a:ext cx="3086100" cy="1127125"/>
        </p:xfrm>
        <a:graphic>
          <a:graphicData uri="http://schemas.openxmlformats.org/presentationml/2006/ole">
            <mc:AlternateContent xmlns:mc="http://schemas.openxmlformats.org/markup-compatibility/2006">
              <mc:Choice xmlns:v="urn:schemas-microsoft-com:vml" Requires="v">
                <p:oleObj spid="_x0000_s60443" name="Equation" r:id="rId7" imgW="1358900" imgH="419100" progId="Equation.DSMT4">
                  <p:embed/>
                </p:oleObj>
              </mc:Choice>
              <mc:Fallback>
                <p:oleObj name="Equation" r:id="rId7" imgW="1358900" imgH="419100" progId="Equation.DSMT4">
                  <p:embed/>
                  <p:pic>
                    <p:nvPicPr>
                      <p:cNvPr id="0"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1846263"/>
                        <a:ext cx="30861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6" name="Object 27">
            <a:extLst>
              <a:ext uri="{FF2B5EF4-FFF2-40B4-BE49-F238E27FC236}">
                <a16:creationId xmlns:a16="http://schemas.microsoft.com/office/drawing/2014/main" id="{BF5F39AC-5874-4660-B0C8-DAACF3B2D342}"/>
              </a:ext>
            </a:extLst>
          </p:cNvPr>
          <p:cNvGraphicFramePr>
            <a:graphicFrameLocks/>
          </p:cNvGraphicFramePr>
          <p:nvPr/>
        </p:nvGraphicFramePr>
        <p:xfrm>
          <a:off x="7334250" y="2171700"/>
          <a:ext cx="1787525" cy="647700"/>
        </p:xfrm>
        <a:graphic>
          <a:graphicData uri="http://schemas.openxmlformats.org/presentationml/2006/ole">
            <mc:AlternateContent xmlns:mc="http://schemas.openxmlformats.org/markup-compatibility/2006">
              <mc:Choice xmlns:v="urn:schemas-microsoft-com:vml" Requires="v">
                <p:oleObj spid="_x0000_s60444" name="Equation" r:id="rId9" imgW="787400" imgH="241300" progId="Equation.DSMT4">
                  <p:embed/>
                </p:oleObj>
              </mc:Choice>
              <mc:Fallback>
                <p:oleObj name="Equation" r:id="rId9" imgW="787400" imgH="241300" progId="Equation.DSMT4">
                  <p:embed/>
                  <p:pic>
                    <p:nvPicPr>
                      <p:cNvPr id="0" name="Object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4250" y="2171700"/>
                        <a:ext cx="1787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7">
            <a:extLst>
              <a:ext uri="{FF2B5EF4-FFF2-40B4-BE49-F238E27FC236}">
                <a16:creationId xmlns:a16="http://schemas.microsoft.com/office/drawing/2014/main" id="{90B4CF4F-5B3A-4424-A882-9E8BA3BB8225}"/>
              </a:ext>
            </a:extLst>
          </p:cNvPr>
          <p:cNvGraphicFramePr>
            <a:graphicFrameLocks/>
          </p:cNvGraphicFramePr>
          <p:nvPr/>
        </p:nvGraphicFramePr>
        <p:xfrm>
          <a:off x="5691188" y="3084513"/>
          <a:ext cx="1008062" cy="376237"/>
        </p:xfrm>
        <a:graphic>
          <a:graphicData uri="http://schemas.openxmlformats.org/presentationml/2006/ole">
            <mc:AlternateContent xmlns:mc="http://schemas.openxmlformats.org/markup-compatibility/2006">
              <mc:Choice xmlns:v="urn:schemas-microsoft-com:vml" Requires="v">
                <p:oleObj spid="_x0000_s60445" name="Equation" r:id="rId11" imgW="444307" imgH="139639" progId="Equation.DSMT4">
                  <p:embed/>
                </p:oleObj>
              </mc:Choice>
              <mc:Fallback>
                <p:oleObj name="Equation" r:id="rId11" imgW="444307" imgH="139639" progId="Equation.DSMT4">
                  <p:embed/>
                  <p:pic>
                    <p:nvPicPr>
                      <p:cNvPr id="0" name="Object 2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1188" y="3084513"/>
                        <a:ext cx="1008062"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7">
            <a:extLst>
              <a:ext uri="{FF2B5EF4-FFF2-40B4-BE49-F238E27FC236}">
                <a16:creationId xmlns:a16="http://schemas.microsoft.com/office/drawing/2014/main" id="{F3C0F0C8-CA15-4840-9641-58CA9BBAFF62}"/>
              </a:ext>
            </a:extLst>
          </p:cNvPr>
          <p:cNvGraphicFramePr>
            <a:graphicFrameLocks/>
          </p:cNvGraphicFramePr>
          <p:nvPr/>
        </p:nvGraphicFramePr>
        <p:xfrm>
          <a:off x="4164013" y="3652838"/>
          <a:ext cx="1958975" cy="1163637"/>
        </p:xfrm>
        <a:graphic>
          <a:graphicData uri="http://schemas.openxmlformats.org/presentationml/2006/ole">
            <mc:AlternateContent xmlns:mc="http://schemas.openxmlformats.org/markup-compatibility/2006">
              <mc:Choice xmlns:v="urn:schemas-microsoft-com:vml" Requires="v">
                <p:oleObj spid="_x0000_s60446" name="Equation" r:id="rId13" imgW="863225" imgH="431613" progId="Equation.DSMT4">
                  <p:embed/>
                </p:oleObj>
              </mc:Choice>
              <mc:Fallback>
                <p:oleObj name="Equation" r:id="rId13" imgW="863225" imgH="431613" progId="Equation.DSMT4">
                  <p:embed/>
                  <p:pic>
                    <p:nvPicPr>
                      <p:cNvPr id="0" name="Object 2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4013" y="3652838"/>
                        <a:ext cx="195897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7">
            <a:extLst>
              <a:ext uri="{FF2B5EF4-FFF2-40B4-BE49-F238E27FC236}">
                <a16:creationId xmlns:a16="http://schemas.microsoft.com/office/drawing/2014/main" id="{E3104080-0109-400C-90E5-2E7FD4C7DC50}"/>
              </a:ext>
            </a:extLst>
          </p:cNvPr>
          <p:cNvGraphicFramePr>
            <a:graphicFrameLocks/>
          </p:cNvGraphicFramePr>
          <p:nvPr/>
        </p:nvGraphicFramePr>
        <p:xfrm>
          <a:off x="6169025" y="3671888"/>
          <a:ext cx="1323975" cy="1062037"/>
        </p:xfrm>
        <a:graphic>
          <a:graphicData uri="http://schemas.openxmlformats.org/presentationml/2006/ole">
            <mc:AlternateContent xmlns:mc="http://schemas.openxmlformats.org/markup-compatibility/2006">
              <mc:Choice xmlns:v="urn:schemas-microsoft-com:vml" Requires="v">
                <p:oleObj spid="_x0000_s60447" name="Equation" r:id="rId15" imgW="583947" imgH="393529" progId="Equation.DSMT4">
                  <p:embed/>
                </p:oleObj>
              </mc:Choice>
              <mc:Fallback>
                <p:oleObj name="Equation" r:id="rId15" imgW="583947" imgH="393529" progId="Equation.DSMT4">
                  <p:embed/>
                  <p:pic>
                    <p:nvPicPr>
                      <p:cNvPr id="0"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69025" y="3671888"/>
                        <a:ext cx="13239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7">
            <a:extLst>
              <a:ext uri="{FF2B5EF4-FFF2-40B4-BE49-F238E27FC236}">
                <a16:creationId xmlns:a16="http://schemas.microsoft.com/office/drawing/2014/main" id="{0F5E43BA-5DE6-4DC6-8D4F-DDA384CC6709}"/>
              </a:ext>
            </a:extLst>
          </p:cNvPr>
          <p:cNvGraphicFramePr>
            <a:graphicFrameLocks/>
          </p:cNvGraphicFramePr>
          <p:nvPr/>
        </p:nvGraphicFramePr>
        <p:xfrm>
          <a:off x="7540625" y="3984625"/>
          <a:ext cx="690563" cy="479425"/>
        </p:xfrm>
        <a:graphic>
          <a:graphicData uri="http://schemas.openxmlformats.org/presentationml/2006/ole">
            <mc:AlternateContent xmlns:mc="http://schemas.openxmlformats.org/markup-compatibility/2006">
              <mc:Choice xmlns:v="urn:schemas-microsoft-com:vml" Requires="v">
                <p:oleObj spid="_x0000_s60448" name="Equation" r:id="rId17" imgW="304404" imgH="177569" progId="Equation.DSMT4">
                  <p:embed/>
                </p:oleObj>
              </mc:Choice>
              <mc:Fallback>
                <p:oleObj name="Equation" r:id="rId17" imgW="304404" imgH="177569" progId="Equation.DSMT4">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40625" y="3984625"/>
                        <a:ext cx="6905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6336"/>
                                        </p:tgtEl>
                                        <p:attrNameLst>
                                          <p:attrName>style.visibility</p:attrName>
                                        </p:attrNameLst>
                                      </p:cBhvr>
                                      <p:to>
                                        <p:strVal val="visible"/>
                                      </p:to>
                                    </p:set>
                                    <p:animEffect transition="in" filter="fade">
                                      <p:cBhvr>
                                        <p:cTn id="13" dur="1000"/>
                                        <p:tgtEl>
                                          <p:spTgt spid="56336"/>
                                        </p:tgtEl>
                                      </p:cBhvr>
                                    </p:animEffect>
                                    <p:anim calcmode="lin" valueType="num">
                                      <p:cBhvr>
                                        <p:cTn id="14" dur="1000" fill="hold"/>
                                        <p:tgtEl>
                                          <p:spTgt spid="56336"/>
                                        </p:tgtEl>
                                        <p:attrNameLst>
                                          <p:attrName>ppt_x</p:attrName>
                                        </p:attrNameLst>
                                      </p:cBhvr>
                                      <p:tavLst>
                                        <p:tav tm="0">
                                          <p:val>
                                            <p:strVal val="#ppt_x"/>
                                          </p:val>
                                        </p:tav>
                                        <p:tav tm="100000">
                                          <p:val>
                                            <p:strVal val="#ppt_x"/>
                                          </p:val>
                                        </p:tav>
                                      </p:tavLst>
                                    </p:anim>
                                    <p:anim calcmode="lin" valueType="num">
                                      <p:cBhvr>
                                        <p:cTn id="15" dur="1000" fill="hold"/>
                                        <p:tgtEl>
                                          <p:spTgt spid="5633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9403"/>
                                        </p:tgtEl>
                                        <p:attrNameLst>
                                          <p:attrName>style.visibility</p:attrName>
                                        </p:attrNameLst>
                                      </p:cBhvr>
                                      <p:to>
                                        <p:strVal val="visible"/>
                                      </p:to>
                                    </p:set>
                                    <p:animEffect transition="in" filter="fade">
                                      <p:cBhvr>
                                        <p:cTn id="40" dur="1000"/>
                                        <p:tgtEl>
                                          <p:spTgt spid="59403"/>
                                        </p:tgtEl>
                                      </p:cBhvr>
                                    </p:animEffect>
                                    <p:anim calcmode="lin" valueType="num">
                                      <p:cBhvr>
                                        <p:cTn id="41" dur="1000" fill="hold"/>
                                        <p:tgtEl>
                                          <p:spTgt spid="59403"/>
                                        </p:tgtEl>
                                        <p:attrNameLst>
                                          <p:attrName>ppt_x</p:attrName>
                                        </p:attrNameLst>
                                      </p:cBhvr>
                                      <p:tavLst>
                                        <p:tav tm="0">
                                          <p:val>
                                            <p:strVal val="#ppt_x"/>
                                          </p:val>
                                        </p:tav>
                                        <p:tav tm="100000">
                                          <p:val>
                                            <p:strVal val="#ppt_x"/>
                                          </p:val>
                                        </p:tav>
                                      </p:tavLst>
                                    </p:anim>
                                    <p:anim calcmode="lin" valueType="num">
                                      <p:cBhvr>
                                        <p:cTn id="42" dur="1000" fill="hold"/>
                                        <p:tgtEl>
                                          <p:spTgt spid="59403"/>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6" grpId="0"/>
      <p:bldP spid="59403"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4" name="Text Box 8">
            <a:extLst>
              <a:ext uri="{FF2B5EF4-FFF2-40B4-BE49-F238E27FC236}">
                <a16:creationId xmlns:a16="http://schemas.microsoft.com/office/drawing/2014/main" id="{689A3FB2-6FCB-4286-8D7D-8A080424F3B7}"/>
              </a:ext>
            </a:extLst>
          </p:cNvPr>
          <p:cNvSpPr txBox="1">
            <a:spLocks noChangeArrowheads="1"/>
          </p:cNvSpPr>
          <p:nvPr/>
        </p:nvSpPr>
        <p:spPr bwMode="auto">
          <a:xfrm>
            <a:off x="611188" y="2205038"/>
            <a:ext cx="87122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a:t>
            </a:r>
            <a:r>
              <a:rPr lang="en-US" altLang="zh-CN" sz="2800">
                <a:solidFill>
                  <a:schemeClr val="tx2"/>
                </a:solidFill>
                <a:latin typeface="楷体_GB2312"/>
                <a:ea typeface="楷体_GB2312"/>
              </a:rPr>
              <a:t>4</a:t>
            </a:r>
            <a:r>
              <a:rPr lang="zh-CN" altLang="en-US" sz="2800">
                <a:solidFill>
                  <a:schemeClr val="tx2"/>
                </a:solidFill>
                <a:latin typeface="楷体_GB2312"/>
                <a:ea typeface="楷体_GB2312"/>
              </a:rPr>
              <a:t>）</a:t>
            </a:r>
            <a:r>
              <a:rPr lang="en-US" altLang="zh-CN" sz="2800" i="1">
                <a:solidFill>
                  <a:schemeClr val="tx2"/>
                </a:solidFill>
                <a:latin typeface="楷体_GB2312"/>
                <a:ea typeface="楷体_GB2312"/>
              </a:rPr>
              <a:t>n</a:t>
            </a:r>
            <a:r>
              <a:rPr lang="en-US" altLang="zh-CN" sz="2800">
                <a:solidFill>
                  <a:schemeClr val="tx2"/>
                </a:solidFill>
                <a:latin typeface="楷体_GB2312"/>
                <a:ea typeface="楷体_GB2312"/>
              </a:rPr>
              <a:t>=1 </a:t>
            </a:r>
            <a:r>
              <a:rPr lang="zh-CN" altLang="zh-CN" sz="2800">
                <a:solidFill>
                  <a:schemeClr val="tx2"/>
                </a:solidFill>
                <a:latin typeface="楷体_GB2312"/>
                <a:ea typeface="楷体_GB2312"/>
              </a:rPr>
              <a:t>及</a:t>
            </a:r>
            <a:r>
              <a:rPr lang="zh-CN" altLang="en-US" sz="2800">
                <a:solidFill>
                  <a:schemeClr val="tx2"/>
                </a:solidFill>
                <a:latin typeface="楷体_GB2312"/>
                <a:ea typeface="楷体_GB2312"/>
              </a:rPr>
              <a:t>  </a:t>
            </a:r>
            <a:r>
              <a:rPr lang="en-US" altLang="zh-CN" sz="2800" i="1">
                <a:solidFill>
                  <a:schemeClr val="tx2"/>
                </a:solidFill>
                <a:latin typeface="楷体_GB2312"/>
                <a:ea typeface="楷体_GB2312"/>
              </a:rPr>
              <a:t>n</a:t>
            </a:r>
            <a:r>
              <a:rPr lang="en-US" altLang="zh-CN" sz="2800">
                <a:solidFill>
                  <a:schemeClr val="tx2"/>
                </a:solidFill>
                <a:latin typeface="楷体_GB2312"/>
                <a:ea typeface="楷体_GB2312"/>
              </a:rPr>
              <a:t>=2</a:t>
            </a:r>
            <a:r>
              <a:rPr lang="zh-CN" altLang="en-US" sz="2800">
                <a:solidFill>
                  <a:schemeClr val="tx2"/>
                </a:solidFill>
                <a:latin typeface="楷体_GB2312"/>
                <a:ea typeface="楷体_GB2312"/>
              </a:rPr>
              <a:t>时，几率密度最大的位置 </a:t>
            </a:r>
          </a:p>
          <a:p>
            <a:pPr>
              <a:spcBef>
                <a:spcPct val="0"/>
              </a:spcBef>
              <a:buFontTx/>
              <a:buNone/>
            </a:pPr>
            <a:r>
              <a:rPr lang="zh-CN" altLang="en-US" sz="2800">
                <a:solidFill>
                  <a:schemeClr val="tx2"/>
                </a:solidFill>
                <a:latin typeface="楷体_GB2312"/>
                <a:ea typeface="楷体_GB2312"/>
              </a:rPr>
              <a:t>（</a:t>
            </a:r>
            <a:r>
              <a:rPr lang="en-US" altLang="zh-CN" sz="2800">
                <a:solidFill>
                  <a:schemeClr val="tx2"/>
                </a:solidFill>
                <a:latin typeface="楷体_GB2312"/>
                <a:ea typeface="楷体_GB2312"/>
              </a:rPr>
              <a:t>5</a:t>
            </a:r>
            <a:r>
              <a:rPr lang="zh-CN" altLang="en-US" sz="2800">
                <a:solidFill>
                  <a:schemeClr val="tx2"/>
                </a:solidFill>
                <a:latin typeface="楷体_GB2312"/>
                <a:ea typeface="楷体_GB2312"/>
              </a:rPr>
              <a:t>）处在基态的粒子 在 </a:t>
            </a:r>
            <a:r>
              <a:rPr lang="en-US" altLang="zh-CN" sz="2800" i="1">
                <a:solidFill>
                  <a:schemeClr val="tx2"/>
                </a:solidFill>
                <a:latin typeface="楷体_GB2312"/>
                <a:ea typeface="楷体_GB2312"/>
              </a:rPr>
              <a:t>a</a:t>
            </a:r>
            <a:r>
              <a:rPr lang="en-US" altLang="zh-CN" sz="2800">
                <a:solidFill>
                  <a:schemeClr val="tx2"/>
                </a:solidFill>
                <a:latin typeface="楷体_GB2312"/>
                <a:ea typeface="楷体_GB2312"/>
              </a:rPr>
              <a:t>/4 </a:t>
            </a:r>
            <a:r>
              <a:rPr lang="zh-CN" altLang="en-US" sz="2800">
                <a:solidFill>
                  <a:schemeClr val="tx2"/>
                </a:solidFill>
                <a:latin typeface="楷体_GB2312"/>
                <a:ea typeface="楷体_GB2312"/>
              </a:rPr>
              <a:t>到</a:t>
            </a:r>
            <a:r>
              <a:rPr lang="en-US" altLang="zh-CN" sz="2800">
                <a:solidFill>
                  <a:schemeClr val="tx2"/>
                </a:solidFill>
                <a:latin typeface="楷体_GB2312"/>
                <a:ea typeface="楷体_GB2312"/>
              </a:rPr>
              <a:t>3</a:t>
            </a:r>
            <a:r>
              <a:rPr lang="en-US" altLang="zh-CN" sz="2800" i="1">
                <a:solidFill>
                  <a:schemeClr val="tx2"/>
                </a:solidFill>
                <a:latin typeface="楷体_GB2312"/>
                <a:ea typeface="楷体_GB2312"/>
              </a:rPr>
              <a:t>a</a:t>
            </a:r>
            <a:r>
              <a:rPr lang="en-US" altLang="zh-CN" sz="2800">
                <a:solidFill>
                  <a:schemeClr val="tx2"/>
                </a:solidFill>
                <a:latin typeface="楷体_GB2312"/>
                <a:ea typeface="楷体_GB2312"/>
              </a:rPr>
              <a:t>/4 </a:t>
            </a:r>
            <a:r>
              <a:rPr lang="zh-CN" altLang="en-US" sz="2800">
                <a:solidFill>
                  <a:schemeClr val="tx2"/>
                </a:solidFill>
                <a:latin typeface="楷体_GB2312"/>
                <a:ea typeface="楷体_GB2312"/>
              </a:rPr>
              <a:t>范围内的几率</a:t>
            </a:r>
          </a:p>
        </p:txBody>
      </p:sp>
      <p:sp>
        <p:nvSpPr>
          <p:cNvPr id="96265" name="Text Box 9">
            <a:extLst>
              <a:ext uri="{FF2B5EF4-FFF2-40B4-BE49-F238E27FC236}">
                <a16:creationId xmlns:a16="http://schemas.microsoft.com/office/drawing/2014/main" id="{3EDD311B-20CE-40DD-857B-EA7DBDE1498C}"/>
              </a:ext>
            </a:extLst>
          </p:cNvPr>
          <p:cNvSpPr txBox="1">
            <a:spLocks noChangeArrowheads="1"/>
          </p:cNvSpPr>
          <p:nvPr/>
        </p:nvSpPr>
        <p:spPr bwMode="auto">
          <a:xfrm>
            <a:off x="179388" y="3389313"/>
            <a:ext cx="1447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解（</a:t>
            </a:r>
            <a:r>
              <a:rPr lang="en-US" altLang="zh-CN" sz="2800">
                <a:solidFill>
                  <a:schemeClr val="tx2"/>
                </a:solidFill>
                <a:latin typeface="楷体_GB2312"/>
                <a:ea typeface="黑体" panose="02010609060101010101" pitchFamily="49" charset="-122"/>
              </a:rPr>
              <a:t>1</a:t>
            </a:r>
            <a:r>
              <a:rPr lang="zh-CN" altLang="en-US" sz="2800">
                <a:solidFill>
                  <a:schemeClr val="tx2"/>
                </a:solidFill>
                <a:latin typeface="楷体_GB2312"/>
                <a:ea typeface="黑体" panose="02010609060101010101" pitchFamily="49" charset="-122"/>
              </a:rPr>
              <a:t>）</a:t>
            </a:r>
          </a:p>
        </p:txBody>
      </p:sp>
      <p:sp>
        <p:nvSpPr>
          <p:cNvPr id="96268" name="Text Box 12">
            <a:extLst>
              <a:ext uri="{FF2B5EF4-FFF2-40B4-BE49-F238E27FC236}">
                <a16:creationId xmlns:a16="http://schemas.microsoft.com/office/drawing/2014/main" id="{CBA28847-43A8-4CAE-ABF1-7A896E1D65EB}"/>
              </a:ext>
            </a:extLst>
          </p:cNvPr>
          <p:cNvSpPr txBox="1">
            <a:spLocks noChangeArrowheads="1"/>
          </p:cNvSpPr>
          <p:nvPr/>
        </p:nvSpPr>
        <p:spPr bwMode="auto">
          <a:xfrm>
            <a:off x="539750" y="4252913"/>
            <a:ext cx="1223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楷体_GB2312"/>
              </a:rPr>
              <a:t>（</a:t>
            </a:r>
            <a:r>
              <a:rPr lang="en-US" altLang="zh-CN" sz="2800">
                <a:solidFill>
                  <a:schemeClr val="tx2"/>
                </a:solidFill>
                <a:latin typeface="楷体_GB2312"/>
                <a:ea typeface="楷体_GB2312"/>
              </a:rPr>
              <a:t>2</a:t>
            </a:r>
            <a:r>
              <a:rPr lang="zh-CN" altLang="en-US" sz="2800">
                <a:solidFill>
                  <a:schemeClr val="tx2"/>
                </a:solidFill>
                <a:latin typeface="楷体_GB2312"/>
                <a:ea typeface="楷体_GB2312"/>
              </a:rPr>
              <a:t>）</a:t>
            </a:r>
          </a:p>
        </p:txBody>
      </p:sp>
      <p:sp>
        <p:nvSpPr>
          <p:cNvPr id="96270" name="Text Box 14">
            <a:extLst>
              <a:ext uri="{FF2B5EF4-FFF2-40B4-BE49-F238E27FC236}">
                <a16:creationId xmlns:a16="http://schemas.microsoft.com/office/drawing/2014/main" id="{740F401A-DAE6-4A66-A38C-2581EED1F922}"/>
              </a:ext>
            </a:extLst>
          </p:cNvPr>
          <p:cNvSpPr txBox="1">
            <a:spLocks noChangeArrowheads="1"/>
          </p:cNvSpPr>
          <p:nvPr/>
        </p:nvSpPr>
        <p:spPr bwMode="auto">
          <a:xfrm>
            <a:off x="1619250" y="4973638"/>
            <a:ext cx="403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由边界条件可求得</a:t>
            </a:r>
          </a:p>
        </p:txBody>
      </p:sp>
      <p:sp>
        <p:nvSpPr>
          <p:cNvPr id="96274" name="Rectangle 18">
            <a:extLst>
              <a:ext uri="{FF2B5EF4-FFF2-40B4-BE49-F238E27FC236}">
                <a16:creationId xmlns:a16="http://schemas.microsoft.com/office/drawing/2014/main" id="{CB6DFDC4-E9A1-411F-8633-A07BF2D21D30}"/>
              </a:ext>
            </a:extLst>
          </p:cNvPr>
          <p:cNvSpPr>
            <a:spLocks noChangeArrowheads="1"/>
          </p:cNvSpPr>
          <p:nvPr/>
        </p:nvSpPr>
        <p:spPr bwMode="auto">
          <a:xfrm>
            <a:off x="107950" y="1700213"/>
            <a:ext cx="9036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求（</a:t>
            </a:r>
            <a:r>
              <a:rPr lang="en-US" altLang="zh-CN" sz="2800">
                <a:solidFill>
                  <a:schemeClr val="tx2"/>
                </a:solidFill>
                <a:latin typeface="楷体_GB2312"/>
                <a:ea typeface="黑体" panose="02010609060101010101" pitchFamily="49" charset="-122"/>
              </a:rPr>
              <a:t>1</a:t>
            </a:r>
            <a:r>
              <a:rPr lang="zh-CN" altLang="en-US" sz="2800">
                <a:solidFill>
                  <a:schemeClr val="tx2"/>
                </a:solidFill>
                <a:latin typeface="楷体_GB2312"/>
                <a:ea typeface="黑体" panose="02010609060101010101" pitchFamily="49" charset="-122"/>
              </a:rPr>
              <a:t>）系数 </a:t>
            </a:r>
            <a:r>
              <a:rPr lang="en-US" altLang="zh-CN" sz="2800" i="1">
                <a:solidFill>
                  <a:schemeClr val="tx2"/>
                </a:solidFill>
                <a:latin typeface="楷体_GB2312"/>
                <a:ea typeface="黑体" panose="02010609060101010101" pitchFamily="49" charset="-122"/>
              </a:rPr>
              <a:t>A</a:t>
            </a:r>
            <a:r>
              <a:rPr lang="en-US" altLang="zh-CN" sz="2800">
                <a:solidFill>
                  <a:schemeClr val="tx2"/>
                </a:solidFill>
                <a:latin typeface="楷体_GB2312"/>
                <a:ea typeface="黑体" panose="02010609060101010101" pitchFamily="49" charset="-122"/>
              </a:rPr>
              <a:t>; (2</a:t>
            </a:r>
            <a:r>
              <a:rPr lang="zh-CN" altLang="en-US" sz="2800">
                <a:solidFill>
                  <a:schemeClr val="tx2"/>
                </a:solidFill>
                <a:latin typeface="楷体_GB2312"/>
                <a:ea typeface="黑体" panose="02010609060101010101" pitchFamily="49" charset="-122"/>
              </a:rPr>
              <a:t>）基态能量</a:t>
            </a:r>
            <a:r>
              <a:rPr lang="en-US" altLang="zh-CN" sz="2800">
                <a:solidFill>
                  <a:schemeClr val="tx2"/>
                </a:solidFill>
                <a:latin typeface="楷体_GB2312"/>
                <a:ea typeface="黑体" panose="02010609060101010101" pitchFamily="49" charset="-122"/>
              </a:rPr>
              <a:t>;</a:t>
            </a:r>
            <a:r>
              <a:rPr lang="zh-CN" altLang="en-US" sz="2800">
                <a:solidFill>
                  <a:schemeClr val="tx2"/>
                </a:solidFill>
                <a:latin typeface="楷体_GB2312"/>
                <a:ea typeface="黑体" panose="02010609060101010101" pitchFamily="49" charset="-122"/>
              </a:rPr>
              <a:t>（</a:t>
            </a:r>
            <a:r>
              <a:rPr lang="en-US" altLang="zh-CN" sz="2800">
                <a:solidFill>
                  <a:schemeClr val="tx2"/>
                </a:solidFill>
                <a:latin typeface="楷体_GB2312"/>
                <a:ea typeface="黑体" panose="02010609060101010101" pitchFamily="49" charset="-122"/>
              </a:rPr>
              <a:t>3</a:t>
            </a:r>
            <a:r>
              <a:rPr lang="zh-CN" altLang="en-US" sz="2800">
                <a:solidFill>
                  <a:schemeClr val="tx2"/>
                </a:solidFill>
                <a:latin typeface="楷体_GB2312"/>
                <a:ea typeface="黑体" panose="02010609060101010101" pitchFamily="49" charset="-122"/>
              </a:rPr>
              <a:t>）基态德布罗意波长</a:t>
            </a:r>
          </a:p>
        </p:txBody>
      </p:sp>
      <p:sp>
        <p:nvSpPr>
          <p:cNvPr id="61447" name="Text Box 2">
            <a:extLst>
              <a:ext uri="{FF2B5EF4-FFF2-40B4-BE49-F238E27FC236}">
                <a16:creationId xmlns:a16="http://schemas.microsoft.com/office/drawing/2014/main" id="{E6248711-4663-4D57-844F-C9D68D94219F}"/>
              </a:ext>
            </a:extLst>
          </p:cNvPr>
          <p:cNvSpPr txBox="1">
            <a:spLocks noChangeArrowheads="1"/>
          </p:cNvSpPr>
          <p:nvPr/>
        </p:nvSpPr>
        <p:spPr bwMode="auto">
          <a:xfrm>
            <a:off x="179388" y="188913"/>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例</a:t>
            </a:r>
            <a:r>
              <a:rPr lang="en-US" altLang="zh-CN" sz="2800">
                <a:solidFill>
                  <a:schemeClr val="tx2"/>
                </a:solidFill>
                <a:latin typeface="楷体_GB2312"/>
                <a:ea typeface="黑体" panose="02010609060101010101" pitchFamily="49" charset="-122"/>
              </a:rPr>
              <a:t>1.</a:t>
            </a:r>
            <a:r>
              <a:rPr lang="zh-CN" altLang="en-US" sz="2800">
                <a:solidFill>
                  <a:schemeClr val="tx2"/>
                </a:solidFill>
                <a:latin typeface="楷体_GB2312"/>
                <a:ea typeface="黑体" panose="02010609060101010101" pitchFamily="49" charset="-122"/>
              </a:rPr>
              <a:t>在宽度为</a:t>
            </a:r>
            <a:r>
              <a:rPr lang="en-US" altLang="zh-CN" sz="2800" i="1">
                <a:solidFill>
                  <a:schemeClr val="tx2"/>
                </a:solidFill>
                <a:latin typeface="楷体_GB2312"/>
                <a:ea typeface="黑体" panose="02010609060101010101" pitchFamily="49" charset="-122"/>
              </a:rPr>
              <a:t>a </a:t>
            </a:r>
            <a:r>
              <a:rPr lang="zh-CN" altLang="en-US" sz="2800">
                <a:solidFill>
                  <a:schemeClr val="tx2"/>
                </a:solidFill>
                <a:latin typeface="楷体_GB2312"/>
                <a:ea typeface="黑体" panose="02010609060101010101" pitchFamily="49" charset="-122"/>
              </a:rPr>
              <a:t>的一维无限深方势阱中运动的电子</a:t>
            </a:r>
          </a:p>
        </p:txBody>
      </p:sp>
      <p:sp>
        <p:nvSpPr>
          <p:cNvPr id="61448" name="Rectangle 19">
            <a:extLst>
              <a:ext uri="{FF2B5EF4-FFF2-40B4-BE49-F238E27FC236}">
                <a16:creationId xmlns:a16="http://schemas.microsoft.com/office/drawing/2014/main" id="{DC412841-0534-448C-9489-A9AA94A7D816}"/>
              </a:ext>
            </a:extLst>
          </p:cNvPr>
          <p:cNvSpPr>
            <a:spLocks noChangeArrowheads="1"/>
          </p:cNvSpPr>
          <p:nvPr/>
        </p:nvSpPr>
        <p:spPr bwMode="auto">
          <a:xfrm>
            <a:off x="179388" y="908050"/>
            <a:ext cx="125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已知：</a:t>
            </a:r>
          </a:p>
        </p:txBody>
      </p:sp>
      <p:sp>
        <p:nvSpPr>
          <p:cNvPr id="96282" name="Text Box 26">
            <a:extLst>
              <a:ext uri="{FF2B5EF4-FFF2-40B4-BE49-F238E27FC236}">
                <a16:creationId xmlns:a16="http://schemas.microsoft.com/office/drawing/2014/main" id="{5F88725D-E0DF-4A28-9C79-7964CD3B3D93}"/>
              </a:ext>
            </a:extLst>
          </p:cNvPr>
          <p:cNvSpPr txBox="1">
            <a:spLocks noChangeArrowheads="1"/>
          </p:cNvSpPr>
          <p:nvPr/>
        </p:nvSpPr>
        <p:spPr bwMode="auto">
          <a:xfrm>
            <a:off x="539750" y="5767388"/>
            <a:ext cx="12239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a:t>
            </a:r>
            <a:r>
              <a:rPr lang="en-US" altLang="zh-CN" sz="2800">
                <a:solidFill>
                  <a:schemeClr val="tx2"/>
                </a:solidFill>
                <a:latin typeface="楷体_GB2312"/>
                <a:ea typeface="楷体_GB2312"/>
              </a:rPr>
              <a:t>3</a:t>
            </a:r>
            <a:r>
              <a:rPr lang="zh-CN" altLang="en-US" sz="2800">
                <a:solidFill>
                  <a:schemeClr val="tx2"/>
                </a:solidFill>
                <a:latin typeface="楷体_GB2312"/>
                <a:ea typeface="楷体_GB2312"/>
              </a:rPr>
              <a:t>）</a:t>
            </a:r>
          </a:p>
        </p:txBody>
      </p:sp>
      <p:sp>
        <p:nvSpPr>
          <p:cNvPr id="96286" name="AutoShape 30">
            <a:extLst>
              <a:ext uri="{FF2B5EF4-FFF2-40B4-BE49-F238E27FC236}">
                <a16:creationId xmlns:a16="http://schemas.microsoft.com/office/drawing/2014/main" id="{701E9A4F-85E3-4044-A866-E69882F7C589}"/>
              </a:ext>
            </a:extLst>
          </p:cNvPr>
          <p:cNvSpPr>
            <a:spLocks noChangeArrowheads="1"/>
          </p:cNvSpPr>
          <p:nvPr/>
        </p:nvSpPr>
        <p:spPr bwMode="auto">
          <a:xfrm>
            <a:off x="6372225" y="5621338"/>
            <a:ext cx="2376488" cy="457200"/>
          </a:xfrm>
          <a:prstGeom prst="wedgeRoundRectCallout">
            <a:avLst>
              <a:gd name="adj1" fmla="val -74681"/>
              <a:gd name="adj2" fmla="val -58681"/>
              <a:gd name="adj3" fmla="val 16667"/>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楷体_GB2312"/>
              </a:rPr>
              <a:t>电子的质量</a:t>
            </a:r>
          </a:p>
        </p:txBody>
      </p:sp>
      <p:sp>
        <p:nvSpPr>
          <p:cNvPr id="61451" name="Text Box 1049">
            <a:extLst>
              <a:ext uri="{FF2B5EF4-FFF2-40B4-BE49-F238E27FC236}">
                <a16:creationId xmlns:a16="http://schemas.microsoft.com/office/drawing/2014/main" id="{DF6C332D-B5B4-4E7F-9159-8322F715427B}"/>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48</a:t>
            </a:r>
            <a:endParaRPr lang="en-US" altLang="zh-CN" sz="2800">
              <a:solidFill>
                <a:schemeClr val="tx2"/>
              </a:solidFill>
              <a:latin typeface="楷体_GB2312"/>
              <a:ea typeface="楷体_GB2312"/>
            </a:endParaRPr>
          </a:p>
        </p:txBody>
      </p:sp>
      <p:grpSp>
        <p:nvGrpSpPr>
          <p:cNvPr id="61452" name="组合 1">
            <a:extLst>
              <a:ext uri="{FF2B5EF4-FFF2-40B4-BE49-F238E27FC236}">
                <a16:creationId xmlns:a16="http://schemas.microsoft.com/office/drawing/2014/main" id="{BBF0DA59-C8B1-4EB6-A581-7CC990E2E072}"/>
              </a:ext>
            </a:extLst>
          </p:cNvPr>
          <p:cNvGrpSpPr>
            <a:grpSpLocks/>
          </p:cNvGrpSpPr>
          <p:nvPr/>
        </p:nvGrpSpPr>
        <p:grpSpPr bwMode="auto">
          <a:xfrm>
            <a:off x="1376363" y="708025"/>
            <a:ext cx="4184650" cy="1114425"/>
            <a:chOff x="1376889" y="708448"/>
            <a:chExt cx="4183445" cy="1114001"/>
          </a:xfrm>
        </p:grpSpPr>
        <p:sp>
          <p:nvSpPr>
            <p:cNvPr id="61461" name="AutoShape 5">
              <a:extLst>
                <a:ext uri="{FF2B5EF4-FFF2-40B4-BE49-F238E27FC236}">
                  <a16:creationId xmlns:a16="http://schemas.microsoft.com/office/drawing/2014/main" id="{4FBBF382-22DC-4A31-BA06-6D4F9F599D58}"/>
                </a:ext>
              </a:extLst>
            </p:cNvPr>
            <p:cNvSpPr>
              <a:spLocks/>
            </p:cNvSpPr>
            <p:nvPr/>
          </p:nvSpPr>
          <p:spPr bwMode="auto">
            <a:xfrm>
              <a:off x="2507793" y="791136"/>
              <a:ext cx="215900" cy="769938"/>
            </a:xfrm>
            <a:prstGeom prst="leftBrace">
              <a:avLst>
                <a:gd name="adj1" fmla="val 29718"/>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aphicFrame>
          <p:nvGraphicFramePr>
            <p:cNvPr id="61462" name="Object 28">
              <a:extLst>
                <a:ext uri="{FF2B5EF4-FFF2-40B4-BE49-F238E27FC236}">
                  <a16:creationId xmlns:a16="http://schemas.microsoft.com/office/drawing/2014/main" id="{871B69A0-72C1-4DF1-8306-56470388B624}"/>
                </a:ext>
              </a:extLst>
            </p:cNvPr>
            <p:cNvGraphicFramePr>
              <a:graphicFrameLocks noChangeAspect="1"/>
            </p:cNvGraphicFramePr>
            <p:nvPr/>
          </p:nvGraphicFramePr>
          <p:xfrm>
            <a:off x="1376889" y="975565"/>
            <a:ext cx="994485" cy="455053"/>
          </p:xfrm>
          <a:graphic>
            <a:graphicData uri="http://schemas.openxmlformats.org/presentationml/2006/ole">
              <mc:AlternateContent xmlns:mc="http://schemas.openxmlformats.org/markup-compatibility/2006">
                <mc:Choice xmlns:v="urn:schemas-microsoft-com:vml" Requires="v">
                  <p:oleObj spid="_x0000_s61476" name="Equation" r:id="rId3" imgW="444307" imgH="203112" progId="Equation.DSMT4">
                    <p:embed/>
                  </p:oleObj>
                </mc:Choice>
                <mc:Fallback>
                  <p:oleObj name="Equation" r:id="rId3" imgW="444307" imgH="203112"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89" y="975565"/>
                          <a:ext cx="994485" cy="45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63" name="Object 28">
              <a:extLst>
                <a:ext uri="{FF2B5EF4-FFF2-40B4-BE49-F238E27FC236}">
                  <a16:creationId xmlns:a16="http://schemas.microsoft.com/office/drawing/2014/main" id="{E1A5966D-1D0F-4225-A86A-F27766906FBF}"/>
                </a:ext>
              </a:extLst>
            </p:cNvPr>
            <p:cNvGraphicFramePr>
              <a:graphicFrameLocks noChangeAspect="1"/>
            </p:cNvGraphicFramePr>
            <p:nvPr/>
          </p:nvGraphicFramePr>
          <p:xfrm>
            <a:off x="2860112" y="708448"/>
            <a:ext cx="2655063" cy="420686"/>
          </p:xfrm>
          <a:graphic>
            <a:graphicData uri="http://schemas.openxmlformats.org/presentationml/2006/ole">
              <mc:AlternateContent xmlns:mc="http://schemas.openxmlformats.org/markup-compatibility/2006">
                <mc:Choice xmlns:v="urn:schemas-microsoft-com:vml" Requires="v">
                  <p:oleObj spid="_x0000_s61477" name="Equation" r:id="rId5" imgW="1282700" imgH="203200" progId="Equation.DSMT4">
                    <p:embed/>
                  </p:oleObj>
                </mc:Choice>
                <mc:Fallback>
                  <p:oleObj name="Equation" r:id="rId5" imgW="1282700" imgH="20320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112" y="708448"/>
                          <a:ext cx="2655063" cy="42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64" name="Object 28">
              <a:extLst>
                <a:ext uri="{FF2B5EF4-FFF2-40B4-BE49-F238E27FC236}">
                  <a16:creationId xmlns:a16="http://schemas.microsoft.com/office/drawing/2014/main" id="{C406113B-DC87-4913-B4A3-83BC05F75981}"/>
                </a:ext>
              </a:extLst>
            </p:cNvPr>
            <p:cNvGraphicFramePr>
              <a:graphicFrameLocks noChangeAspect="1"/>
            </p:cNvGraphicFramePr>
            <p:nvPr/>
          </p:nvGraphicFramePr>
          <p:xfrm>
            <a:off x="2757798" y="1085336"/>
            <a:ext cx="2802536" cy="737113"/>
          </p:xfrm>
          <a:graphic>
            <a:graphicData uri="http://schemas.openxmlformats.org/presentationml/2006/ole">
              <mc:AlternateContent xmlns:mc="http://schemas.openxmlformats.org/markup-compatibility/2006">
                <mc:Choice xmlns:v="urn:schemas-microsoft-com:vml" Requires="v">
                  <p:oleObj spid="_x0000_s61478" name="Equation" r:id="rId7" imgW="1497950" imgH="393529" progId="Equation.DSMT4">
                    <p:embed/>
                  </p:oleObj>
                </mc:Choice>
                <mc:Fallback>
                  <p:oleObj name="Equation" r:id="rId7" imgW="1497950" imgH="393529"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7798" y="1085336"/>
                          <a:ext cx="2802536" cy="7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28">
            <a:extLst>
              <a:ext uri="{FF2B5EF4-FFF2-40B4-BE49-F238E27FC236}">
                <a16:creationId xmlns:a16="http://schemas.microsoft.com/office/drawing/2014/main" id="{2E5182F4-4BDD-4D36-B807-7F8DE51B7F48}"/>
              </a:ext>
            </a:extLst>
          </p:cNvPr>
          <p:cNvGraphicFramePr>
            <a:graphicFrameLocks noChangeAspect="1"/>
          </p:cNvGraphicFramePr>
          <p:nvPr/>
        </p:nvGraphicFramePr>
        <p:xfrm>
          <a:off x="1874838" y="3257550"/>
          <a:ext cx="2613025" cy="738188"/>
        </p:xfrm>
        <a:graphic>
          <a:graphicData uri="http://schemas.openxmlformats.org/presentationml/2006/ole">
            <mc:AlternateContent xmlns:mc="http://schemas.openxmlformats.org/markup-compatibility/2006">
              <mc:Choice xmlns:v="urn:schemas-microsoft-com:vml" Requires="v">
                <p:oleObj spid="_x0000_s61479" name="Equation" r:id="rId9" imgW="1396394" imgH="393529" progId="Equation.DSMT4">
                  <p:embed/>
                </p:oleObj>
              </mc:Choice>
              <mc:Fallback>
                <p:oleObj name="Equation" r:id="rId9" imgW="1396394" imgH="393529" progId="Equation.DSMT4">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4838" y="3257550"/>
                        <a:ext cx="26130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8">
            <a:extLst>
              <a:ext uri="{FF2B5EF4-FFF2-40B4-BE49-F238E27FC236}">
                <a16:creationId xmlns:a16="http://schemas.microsoft.com/office/drawing/2014/main" id="{5A223F25-4DC4-4F48-AB4F-D6CD8EC0B36D}"/>
              </a:ext>
            </a:extLst>
          </p:cNvPr>
          <p:cNvGraphicFramePr>
            <a:graphicFrameLocks noChangeAspect="1"/>
          </p:cNvGraphicFramePr>
          <p:nvPr/>
        </p:nvGraphicFramePr>
        <p:xfrm>
          <a:off x="5041900" y="3148013"/>
          <a:ext cx="1330325" cy="833437"/>
        </p:xfrm>
        <a:graphic>
          <a:graphicData uri="http://schemas.openxmlformats.org/presentationml/2006/ole">
            <mc:AlternateContent xmlns:mc="http://schemas.openxmlformats.org/markup-compatibility/2006">
              <mc:Choice xmlns:v="urn:schemas-microsoft-com:vml" Requires="v">
                <p:oleObj spid="_x0000_s61480" name="Equation" r:id="rId11" imgW="710891" imgH="444307" progId="Equation.DSMT4">
                  <p:embed/>
                </p:oleObj>
              </mc:Choice>
              <mc:Fallback>
                <p:oleObj name="Equation" r:id="rId11" imgW="710891" imgH="444307"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1900" y="3148013"/>
                        <a:ext cx="133032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28">
            <a:extLst>
              <a:ext uri="{FF2B5EF4-FFF2-40B4-BE49-F238E27FC236}">
                <a16:creationId xmlns:a16="http://schemas.microsoft.com/office/drawing/2014/main" id="{CCDD7BF7-4EB8-4964-9F7E-ABDB288DC44E}"/>
              </a:ext>
            </a:extLst>
          </p:cNvPr>
          <p:cNvGraphicFramePr>
            <a:graphicFrameLocks noChangeAspect="1"/>
          </p:cNvGraphicFramePr>
          <p:nvPr/>
        </p:nvGraphicFramePr>
        <p:xfrm>
          <a:off x="1741488" y="4102100"/>
          <a:ext cx="2849562" cy="785813"/>
        </p:xfrm>
        <a:graphic>
          <a:graphicData uri="http://schemas.openxmlformats.org/presentationml/2006/ole">
            <mc:AlternateContent xmlns:mc="http://schemas.openxmlformats.org/markup-compatibility/2006">
              <mc:Choice xmlns:v="urn:schemas-microsoft-com:vml" Requires="v">
                <p:oleObj spid="_x0000_s61481" name="Equation" r:id="rId13" imgW="1524000" imgH="419100" progId="Equation.DSMT4">
                  <p:embed/>
                </p:oleObj>
              </mc:Choice>
              <mc:Fallback>
                <p:oleObj name="Equation" r:id="rId13" imgW="1524000" imgH="4191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1488" y="4102100"/>
                        <a:ext cx="2849562"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28">
            <a:extLst>
              <a:ext uri="{FF2B5EF4-FFF2-40B4-BE49-F238E27FC236}">
                <a16:creationId xmlns:a16="http://schemas.microsoft.com/office/drawing/2014/main" id="{4479CAC7-742F-4813-9AED-DE525F75A4FD}"/>
              </a:ext>
            </a:extLst>
          </p:cNvPr>
          <p:cNvGraphicFramePr>
            <a:graphicFrameLocks noChangeAspect="1"/>
          </p:cNvGraphicFramePr>
          <p:nvPr/>
        </p:nvGraphicFramePr>
        <p:xfrm>
          <a:off x="5111750" y="4327525"/>
          <a:ext cx="1092200" cy="333375"/>
        </p:xfrm>
        <a:graphic>
          <a:graphicData uri="http://schemas.openxmlformats.org/presentationml/2006/ole">
            <mc:AlternateContent xmlns:mc="http://schemas.openxmlformats.org/markup-compatibility/2006">
              <mc:Choice xmlns:v="urn:schemas-microsoft-com:vml" Requires="v">
                <p:oleObj spid="_x0000_s61482" name="Equation" r:id="rId15" imgW="583693" imgH="177646" progId="Equation.DSMT4">
                  <p:embed/>
                </p:oleObj>
              </mc:Choice>
              <mc:Fallback>
                <p:oleObj name="Equation" r:id="rId15" imgW="583693" imgH="177646" progId="Equation.DSMT4">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11750" y="4327525"/>
                        <a:ext cx="1092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28">
            <a:extLst>
              <a:ext uri="{FF2B5EF4-FFF2-40B4-BE49-F238E27FC236}">
                <a16:creationId xmlns:a16="http://schemas.microsoft.com/office/drawing/2014/main" id="{530C43C0-E86B-4330-8436-195D8446DB69}"/>
              </a:ext>
            </a:extLst>
          </p:cNvPr>
          <p:cNvGraphicFramePr>
            <a:graphicFrameLocks noChangeAspect="1"/>
          </p:cNvGraphicFramePr>
          <p:nvPr/>
        </p:nvGraphicFramePr>
        <p:xfrm>
          <a:off x="4730750" y="4821238"/>
          <a:ext cx="1354138" cy="785812"/>
        </p:xfrm>
        <a:graphic>
          <a:graphicData uri="http://schemas.openxmlformats.org/presentationml/2006/ole">
            <mc:AlternateContent xmlns:mc="http://schemas.openxmlformats.org/markup-compatibility/2006">
              <mc:Choice xmlns:v="urn:schemas-microsoft-com:vml" Requires="v">
                <p:oleObj spid="_x0000_s61483" name="Equation" r:id="rId17" imgW="723586" imgH="418918" progId="Equation.DSMT4">
                  <p:embed/>
                </p:oleObj>
              </mc:Choice>
              <mc:Fallback>
                <p:oleObj name="Equation" r:id="rId17" imgW="723586" imgH="418918" progId="Equation.DSMT4">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0750" y="4821238"/>
                        <a:ext cx="13541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28">
            <a:extLst>
              <a:ext uri="{FF2B5EF4-FFF2-40B4-BE49-F238E27FC236}">
                <a16:creationId xmlns:a16="http://schemas.microsoft.com/office/drawing/2014/main" id="{F3C763DA-FDA2-40B2-970E-8845A2B0E12E}"/>
              </a:ext>
            </a:extLst>
          </p:cNvPr>
          <p:cNvGraphicFramePr>
            <a:graphicFrameLocks noChangeAspect="1"/>
          </p:cNvGraphicFramePr>
          <p:nvPr/>
        </p:nvGraphicFramePr>
        <p:xfrm>
          <a:off x="1430338" y="5678488"/>
          <a:ext cx="784225" cy="784225"/>
        </p:xfrm>
        <a:graphic>
          <a:graphicData uri="http://schemas.openxmlformats.org/presentationml/2006/ole">
            <mc:AlternateContent xmlns:mc="http://schemas.openxmlformats.org/markup-compatibility/2006">
              <mc:Choice xmlns:v="urn:schemas-microsoft-com:vml" Requires="v">
                <p:oleObj spid="_x0000_s61484" name="Equation" r:id="rId19" imgW="419100" imgH="419100" progId="Equation.DSMT4">
                  <p:embed/>
                </p:oleObj>
              </mc:Choice>
              <mc:Fallback>
                <p:oleObj name="Equation" r:id="rId19" imgW="419100" imgH="419100" progId="Equation.DSMT4">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30338" y="5678488"/>
                        <a:ext cx="7842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28">
            <a:extLst>
              <a:ext uri="{FF2B5EF4-FFF2-40B4-BE49-F238E27FC236}">
                <a16:creationId xmlns:a16="http://schemas.microsoft.com/office/drawing/2014/main" id="{E15B37D1-D804-475B-8AF9-786BBE825DD4}"/>
              </a:ext>
            </a:extLst>
          </p:cNvPr>
          <p:cNvGraphicFramePr>
            <a:graphicFrameLocks noChangeAspect="1"/>
          </p:cNvGraphicFramePr>
          <p:nvPr/>
        </p:nvGraphicFramePr>
        <p:xfrm>
          <a:off x="2254250" y="5695950"/>
          <a:ext cx="1212850" cy="857250"/>
        </p:xfrm>
        <a:graphic>
          <a:graphicData uri="http://schemas.openxmlformats.org/presentationml/2006/ole">
            <mc:AlternateContent xmlns:mc="http://schemas.openxmlformats.org/markup-compatibility/2006">
              <mc:Choice xmlns:v="urn:schemas-microsoft-com:vml" Requires="v">
                <p:oleObj spid="_x0000_s61485" name="Equation" r:id="rId21" imgW="647700" imgH="457200" progId="Equation.DSMT4">
                  <p:embed/>
                </p:oleObj>
              </mc:Choice>
              <mc:Fallback>
                <p:oleObj name="Equation" r:id="rId21" imgW="647700" imgH="457200" progId="Equation.DSMT4">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54250" y="5695950"/>
                        <a:ext cx="1212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8">
            <a:extLst>
              <a:ext uri="{FF2B5EF4-FFF2-40B4-BE49-F238E27FC236}">
                <a16:creationId xmlns:a16="http://schemas.microsoft.com/office/drawing/2014/main" id="{DE077AE4-17BF-4EBC-A85D-29758100509B}"/>
              </a:ext>
            </a:extLst>
          </p:cNvPr>
          <p:cNvGraphicFramePr>
            <a:graphicFrameLocks noChangeAspect="1"/>
          </p:cNvGraphicFramePr>
          <p:nvPr/>
        </p:nvGraphicFramePr>
        <p:xfrm>
          <a:off x="3533775" y="5911850"/>
          <a:ext cx="617538" cy="333375"/>
        </p:xfrm>
        <a:graphic>
          <a:graphicData uri="http://schemas.openxmlformats.org/presentationml/2006/ole">
            <mc:AlternateContent xmlns:mc="http://schemas.openxmlformats.org/markup-compatibility/2006">
              <mc:Choice xmlns:v="urn:schemas-microsoft-com:vml" Requires="v">
                <p:oleObj spid="_x0000_s61486" name="Equation" r:id="rId23" imgW="329914" imgH="177646" progId="Equation.DSMT4">
                  <p:embed/>
                </p:oleObj>
              </mc:Choice>
              <mc:Fallback>
                <p:oleObj name="Equation" r:id="rId23" imgW="329914" imgH="177646" progId="Equation.DSMT4">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33775" y="5911850"/>
                        <a:ext cx="6175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74"/>
                                        </p:tgtEl>
                                        <p:attrNameLst>
                                          <p:attrName>style.visibility</p:attrName>
                                        </p:attrNameLst>
                                      </p:cBhvr>
                                      <p:to>
                                        <p:strVal val="visible"/>
                                      </p:to>
                                    </p:set>
                                    <p:animEffect transition="in" filter="wipe(left)">
                                      <p:cBhvr>
                                        <p:cTn id="7" dur="500"/>
                                        <p:tgtEl>
                                          <p:spTgt spid="96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264"/>
                                        </p:tgtEl>
                                        <p:attrNameLst>
                                          <p:attrName>style.visibility</p:attrName>
                                        </p:attrNameLst>
                                      </p:cBhvr>
                                      <p:to>
                                        <p:strVal val="visible"/>
                                      </p:to>
                                    </p:set>
                                    <p:animEffect transition="in" filter="wipe(left)">
                                      <p:cBhvr>
                                        <p:cTn id="12" dur="500"/>
                                        <p:tgtEl>
                                          <p:spTgt spid="962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iterate type="lt">
                                    <p:tmPct val="100000"/>
                                  </p:iterate>
                                  <p:childTnLst>
                                    <p:set>
                                      <p:cBhvr>
                                        <p:cTn id="16" dur="1" fill="hold">
                                          <p:stCondLst>
                                            <p:cond delay="0"/>
                                          </p:stCondLst>
                                        </p:cTn>
                                        <p:tgtEl>
                                          <p:spTgt spid="96265"/>
                                        </p:tgtEl>
                                        <p:attrNameLst>
                                          <p:attrName>style.visibility</p:attrName>
                                        </p:attrNameLst>
                                      </p:cBhvr>
                                      <p:to>
                                        <p:strVal val="visible"/>
                                      </p:to>
                                    </p:set>
                                    <p:animEffect transition="in" filter="dissolve">
                                      <p:cBhvr>
                                        <p:cTn id="17" dur="75"/>
                                        <p:tgtEl>
                                          <p:spTgt spid="962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iterate type="lt">
                                    <p:tmPct val="100000"/>
                                  </p:iterate>
                                  <p:childTnLst>
                                    <p:set>
                                      <p:cBhvr>
                                        <p:cTn id="31" dur="1" fill="hold">
                                          <p:stCondLst>
                                            <p:cond delay="0"/>
                                          </p:stCondLst>
                                        </p:cTn>
                                        <p:tgtEl>
                                          <p:spTgt spid="96268"/>
                                        </p:tgtEl>
                                        <p:attrNameLst>
                                          <p:attrName>style.visibility</p:attrName>
                                        </p:attrNameLst>
                                      </p:cBhvr>
                                      <p:to>
                                        <p:strVal val="visible"/>
                                      </p:to>
                                    </p:set>
                                    <p:animEffect transition="in" filter="dissolve">
                                      <p:cBhvr>
                                        <p:cTn id="32" dur="75"/>
                                        <p:tgtEl>
                                          <p:spTgt spid="962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iterate type="lt">
                                    <p:tmPct val="100000"/>
                                  </p:iterate>
                                  <p:childTnLst>
                                    <p:set>
                                      <p:cBhvr>
                                        <p:cTn id="46" dur="1" fill="hold">
                                          <p:stCondLst>
                                            <p:cond delay="0"/>
                                          </p:stCondLst>
                                        </p:cTn>
                                        <p:tgtEl>
                                          <p:spTgt spid="96270"/>
                                        </p:tgtEl>
                                        <p:attrNameLst>
                                          <p:attrName>style.visibility</p:attrName>
                                        </p:attrNameLst>
                                      </p:cBhvr>
                                      <p:to>
                                        <p:strVal val="visible"/>
                                      </p:to>
                                    </p:set>
                                    <p:animEffect transition="in" filter="dissolve">
                                      <p:cBhvr>
                                        <p:cTn id="47" dur="75"/>
                                        <p:tgtEl>
                                          <p:spTgt spid="9627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6286"/>
                                        </p:tgtEl>
                                        <p:attrNameLst>
                                          <p:attrName>style.visibility</p:attrName>
                                        </p:attrNameLst>
                                      </p:cBhvr>
                                      <p:to>
                                        <p:strVal val="visible"/>
                                      </p:to>
                                    </p:set>
                                    <p:animEffect transition="in" filter="wipe(down)">
                                      <p:cBhvr>
                                        <p:cTn id="57" dur="500"/>
                                        <p:tgtEl>
                                          <p:spTgt spid="962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iterate type="lt">
                                    <p:tmPct val="100000"/>
                                  </p:iterate>
                                  <p:childTnLst>
                                    <p:set>
                                      <p:cBhvr>
                                        <p:cTn id="61" dur="1" fill="hold">
                                          <p:stCondLst>
                                            <p:cond delay="0"/>
                                          </p:stCondLst>
                                        </p:cTn>
                                        <p:tgtEl>
                                          <p:spTgt spid="96282"/>
                                        </p:tgtEl>
                                        <p:attrNameLst>
                                          <p:attrName>style.visibility</p:attrName>
                                        </p:attrNameLst>
                                      </p:cBhvr>
                                      <p:to>
                                        <p:strVal val="visible"/>
                                      </p:to>
                                    </p:set>
                                    <p:animEffect transition="in" filter="dissolve">
                                      <p:cBhvr>
                                        <p:cTn id="62" dur="75"/>
                                        <p:tgtEl>
                                          <p:spTgt spid="9628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p:bldP spid="96265" grpId="0" autoUpdateAnimBg="0"/>
      <p:bldP spid="96268" grpId="0" autoUpdateAnimBg="0"/>
      <p:bldP spid="96270" grpId="0" autoUpdateAnimBg="0"/>
      <p:bldP spid="96274" grpId="0"/>
      <p:bldP spid="96282" grpId="0" autoUpdateAnimBg="0"/>
      <p:bldP spid="9628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Object 28">
            <a:extLst>
              <a:ext uri="{FF2B5EF4-FFF2-40B4-BE49-F238E27FC236}">
                <a16:creationId xmlns:a16="http://schemas.microsoft.com/office/drawing/2014/main" id="{8E2B6BE8-C8A5-4977-A46E-1CD6222B6322}"/>
              </a:ext>
            </a:extLst>
          </p:cNvPr>
          <p:cNvGraphicFramePr>
            <a:graphicFrameLocks noChangeAspect="1"/>
          </p:cNvGraphicFramePr>
          <p:nvPr/>
        </p:nvGraphicFramePr>
        <p:xfrm>
          <a:off x="2771775" y="5661025"/>
          <a:ext cx="4170363" cy="1096963"/>
        </p:xfrm>
        <a:graphic>
          <a:graphicData uri="http://schemas.openxmlformats.org/presentationml/2006/ole">
            <mc:AlternateContent xmlns:mc="http://schemas.openxmlformats.org/markup-compatibility/2006">
              <mc:Choice xmlns:v="urn:schemas-microsoft-com:vml" Requires="v">
                <p:oleObj spid="_x0000_s62500" name="MathType 6.0 Equation" r:id="rId3" imgW="1497950" imgH="393529" progId="Equation.DSMT4">
                  <p:embed/>
                </p:oleObj>
              </mc:Choice>
              <mc:Fallback>
                <p:oleObj name="MathType 6.0 Equation" r:id="rId3" imgW="1497950" imgH="393529"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5661025"/>
                        <a:ext cx="417036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28">
            <a:extLst>
              <a:ext uri="{FF2B5EF4-FFF2-40B4-BE49-F238E27FC236}">
                <a16:creationId xmlns:a16="http://schemas.microsoft.com/office/drawing/2014/main" id="{CBA01A0A-70C0-4A76-9D2C-01C1ED0915FD}"/>
              </a:ext>
            </a:extLst>
          </p:cNvPr>
          <p:cNvGraphicFramePr>
            <a:graphicFrameLocks noChangeAspect="1"/>
          </p:cNvGraphicFramePr>
          <p:nvPr/>
        </p:nvGraphicFramePr>
        <p:xfrm>
          <a:off x="5683250" y="4365625"/>
          <a:ext cx="3352800" cy="889000"/>
        </p:xfrm>
        <a:graphic>
          <a:graphicData uri="http://schemas.openxmlformats.org/presentationml/2006/ole">
            <mc:AlternateContent xmlns:mc="http://schemas.openxmlformats.org/markup-compatibility/2006">
              <mc:Choice xmlns:v="urn:schemas-microsoft-com:vml" Requires="v">
                <p:oleObj spid="_x0000_s62501" name="MathType 6.0 Equation" r:id="rId5" imgW="1485900" imgH="393700" progId="Equation.DSMT4">
                  <p:embed/>
                </p:oleObj>
              </mc:Choice>
              <mc:Fallback>
                <p:oleObj name="MathType 6.0 Equation" r:id="rId5" imgW="1485900" imgH="39370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0" y="4365625"/>
                        <a:ext cx="33528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矩形 1">
            <a:extLst>
              <a:ext uri="{FF2B5EF4-FFF2-40B4-BE49-F238E27FC236}">
                <a16:creationId xmlns:a16="http://schemas.microsoft.com/office/drawing/2014/main" id="{A88FD0B2-AA15-4CD6-8E2C-C543F6BF7213}"/>
              </a:ext>
            </a:extLst>
          </p:cNvPr>
          <p:cNvSpPr>
            <a:spLocks noChangeArrowheads="1"/>
          </p:cNvSpPr>
          <p:nvPr/>
        </p:nvSpPr>
        <p:spPr bwMode="auto">
          <a:xfrm>
            <a:off x="0" y="260350"/>
            <a:ext cx="8497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a:solidFill>
                  <a:schemeClr val="tx2"/>
                </a:solidFill>
                <a:latin typeface="Times New Roman" panose="02020603050405020304" pitchFamily="18" charset="0"/>
                <a:ea typeface="楷体_GB2312"/>
                <a:cs typeface="Times New Roman" panose="02020603050405020304" pitchFamily="18" charset="0"/>
              </a:rPr>
              <a:t>4</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i="1">
                <a:solidFill>
                  <a:schemeClr val="tx2"/>
                </a:solidFill>
                <a:latin typeface="Times New Roman" panose="02020603050405020304" pitchFamily="18" charset="0"/>
                <a:ea typeface="楷体_GB2312"/>
                <a:cs typeface="Times New Roman" panose="02020603050405020304" pitchFamily="18" charset="0"/>
              </a:rPr>
              <a:t>n</a:t>
            </a:r>
            <a:r>
              <a:rPr lang="en-US" altLang="zh-CN" sz="2800">
                <a:solidFill>
                  <a:schemeClr val="tx2"/>
                </a:solidFill>
                <a:latin typeface="Times New Roman" panose="02020603050405020304" pitchFamily="18" charset="0"/>
                <a:ea typeface="楷体_GB2312"/>
                <a:cs typeface="Times New Roman" panose="02020603050405020304" pitchFamily="18" charset="0"/>
              </a:rPr>
              <a:t>=1 </a:t>
            </a:r>
            <a:r>
              <a:rPr lang="zh-CN" altLang="zh-CN" sz="2800">
                <a:solidFill>
                  <a:schemeClr val="tx2"/>
                </a:solidFill>
                <a:latin typeface="Times New Roman" panose="02020603050405020304" pitchFamily="18" charset="0"/>
                <a:ea typeface="楷体_GB2312"/>
                <a:cs typeface="Times New Roman" panose="02020603050405020304" pitchFamily="18" charset="0"/>
              </a:rPr>
              <a:t>及</a:t>
            </a:r>
            <a:r>
              <a:rPr lang="zh-CN" altLang="en-US" sz="2800">
                <a:solidFill>
                  <a:schemeClr val="tx2"/>
                </a:solidFill>
                <a:latin typeface="Times New Roman" panose="02020603050405020304" pitchFamily="18" charset="0"/>
                <a:ea typeface="楷体_GB2312"/>
                <a:cs typeface="Times New Roman" panose="02020603050405020304" pitchFamily="18" charset="0"/>
              </a:rPr>
              <a:t>  </a:t>
            </a:r>
            <a:r>
              <a:rPr lang="en-US" altLang="zh-CN" sz="2800" i="1">
                <a:solidFill>
                  <a:schemeClr val="tx2"/>
                </a:solidFill>
                <a:latin typeface="Times New Roman" panose="02020603050405020304" pitchFamily="18" charset="0"/>
                <a:ea typeface="楷体_GB2312"/>
                <a:cs typeface="Times New Roman" panose="02020603050405020304" pitchFamily="18" charset="0"/>
              </a:rPr>
              <a:t>n</a:t>
            </a:r>
            <a:r>
              <a:rPr lang="en-US" altLang="zh-CN" sz="2800">
                <a:solidFill>
                  <a:schemeClr val="tx2"/>
                </a:solidFill>
                <a:latin typeface="Times New Roman" panose="02020603050405020304" pitchFamily="18" charset="0"/>
                <a:ea typeface="楷体_GB2312"/>
                <a:cs typeface="Times New Roman" panose="02020603050405020304" pitchFamily="18" charset="0"/>
              </a:rPr>
              <a:t>=2</a:t>
            </a:r>
            <a:r>
              <a:rPr lang="zh-CN" altLang="en-US" sz="2800">
                <a:solidFill>
                  <a:schemeClr val="tx2"/>
                </a:solidFill>
                <a:latin typeface="Times New Roman" panose="02020603050405020304" pitchFamily="18" charset="0"/>
                <a:ea typeface="楷体_GB2312"/>
                <a:cs typeface="Times New Roman" panose="02020603050405020304" pitchFamily="18" charset="0"/>
              </a:rPr>
              <a:t>时，几率密度最大的位置 </a:t>
            </a:r>
          </a:p>
        </p:txBody>
      </p:sp>
      <p:sp>
        <p:nvSpPr>
          <p:cNvPr id="3" name="Text Box 16">
            <a:extLst>
              <a:ext uri="{FF2B5EF4-FFF2-40B4-BE49-F238E27FC236}">
                <a16:creationId xmlns:a16="http://schemas.microsoft.com/office/drawing/2014/main" id="{1F6DA5D9-3E9A-40C3-8309-F0D11BFF5B31}"/>
              </a:ext>
            </a:extLst>
          </p:cNvPr>
          <p:cNvSpPr txBox="1">
            <a:spLocks noChangeArrowheads="1"/>
          </p:cNvSpPr>
          <p:nvPr/>
        </p:nvSpPr>
        <p:spPr bwMode="auto">
          <a:xfrm>
            <a:off x="395288" y="985838"/>
            <a:ext cx="3168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几率密度：         </a:t>
            </a:r>
          </a:p>
        </p:txBody>
      </p:sp>
      <p:sp>
        <p:nvSpPr>
          <p:cNvPr id="6" name="Text Box 2">
            <a:extLst>
              <a:ext uri="{FF2B5EF4-FFF2-40B4-BE49-F238E27FC236}">
                <a16:creationId xmlns:a16="http://schemas.microsoft.com/office/drawing/2014/main" id="{26DCEC1D-2854-4FF7-AB1E-CAD525EEDBC3}"/>
              </a:ext>
            </a:extLst>
          </p:cNvPr>
          <p:cNvSpPr txBox="1">
            <a:spLocks noChangeArrowheads="1"/>
          </p:cNvSpPr>
          <p:nvPr/>
        </p:nvSpPr>
        <p:spPr bwMode="auto">
          <a:xfrm>
            <a:off x="293688" y="1700213"/>
            <a:ext cx="4103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几率密度最大的位置 </a:t>
            </a:r>
          </a:p>
        </p:txBody>
      </p:sp>
      <p:sp>
        <p:nvSpPr>
          <p:cNvPr id="8" name="Text Box 4">
            <a:extLst>
              <a:ext uri="{FF2B5EF4-FFF2-40B4-BE49-F238E27FC236}">
                <a16:creationId xmlns:a16="http://schemas.microsoft.com/office/drawing/2014/main" id="{E7616069-73A1-483D-AA39-7C3171DC2DE4}"/>
              </a:ext>
            </a:extLst>
          </p:cNvPr>
          <p:cNvSpPr txBox="1">
            <a:spLocks noChangeArrowheads="1"/>
          </p:cNvSpPr>
          <p:nvPr/>
        </p:nvSpPr>
        <p:spPr bwMode="auto">
          <a:xfrm>
            <a:off x="293688" y="3343275"/>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由倍角公式，上式为：</a:t>
            </a:r>
          </a:p>
        </p:txBody>
      </p:sp>
      <p:sp>
        <p:nvSpPr>
          <p:cNvPr id="13" name="Line 9">
            <a:extLst>
              <a:ext uri="{FF2B5EF4-FFF2-40B4-BE49-F238E27FC236}">
                <a16:creationId xmlns:a16="http://schemas.microsoft.com/office/drawing/2014/main" id="{6C939C9C-5AC6-41C8-BAE2-17CEF51564E2}"/>
              </a:ext>
            </a:extLst>
          </p:cNvPr>
          <p:cNvSpPr>
            <a:spLocks noChangeShapeType="1"/>
          </p:cNvSpPr>
          <p:nvPr/>
        </p:nvSpPr>
        <p:spPr bwMode="auto">
          <a:xfrm>
            <a:off x="6156325" y="4632325"/>
            <a:ext cx="381000" cy="381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F0B93A3D-ADED-4A49-A087-6B52EF6CAFB7}"/>
              </a:ext>
            </a:extLst>
          </p:cNvPr>
          <p:cNvSpPr>
            <a:spLocks noChangeShapeType="1"/>
          </p:cNvSpPr>
          <p:nvPr/>
        </p:nvSpPr>
        <p:spPr bwMode="auto">
          <a:xfrm>
            <a:off x="7504113" y="4632325"/>
            <a:ext cx="381000" cy="381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7B70FC83-12A0-4259-9B8D-CF6B24CBBAC6}"/>
              </a:ext>
            </a:extLst>
          </p:cNvPr>
          <p:cNvSpPr>
            <a:spLocks noChangeShapeType="1"/>
          </p:cNvSpPr>
          <p:nvPr/>
        </p:nvSpPr>
        <p:spPr bwMode="auto">
          <a:xfrm>
            <a:off x="8296275" y="4632325"/>
            <a:ext cx="381000" cy="381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2">
            <a:extLst>
              <a:ext uri="{FF2B5EF4-FFF2-40B4-BE49-F238E27FC236}">
                <a16:creationId xmlns:a16="http://schemas.microsoft.com/office/drawing/2014/main" id="{47518E98-F7BC-4FFB-9BFB-DEC81E8CE2D5}"/>
              </a:ext>
            </a:extLst>
          </p:cNvPr>
          <p:cNvSpPr txBox="1">
            <a:spLocks noChangeArrowheads="1"/>
          </p:cNvSpPr>
          <p:nvPr/>
        </p:nvSpPr>
        <p:spPr bwMode="auto">
          <a:xfrm>
            <a:off x="293688" y="5300663"/>
            <a:ext cx="25606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若 </a:t>
            </a:r>
            <a:r>
              <a:rPr lang="en-US" altLang="zh-CN" sz="2800" i="1">
                <a:solidFill>
                  <a:schemeClr val="tx2"/>
                </a:solidFill>
                <a:latin typeface="楷体_GB2312"/>
                <a:ea typeface="楷体_GB2312"/>
              </a:rPr>
              <a:t>n</a:t>
            </a:r>
            <a:r>
              <a:rPr lang="en-US" altLang="zh-CN" sz="2800">
                <a:solidFill>
                  <a:schemeClr val="tx2"/>
                </a:solidFill>
                <a:latin typeface="楷体_GB2312"/>
                <a:ea typeface="楷体_GB2312"/>
              </a:rPr>
              <a:t>=2 </a:t>
            </a:r>
            <a:r>
              <a:rPr lang="zh-CN" altLang="en-US" sz="2800">
                <a:solidFill>
                  <a:schemeClr val="tx2"/>
                </a:solidFill>
                <a:latin typeface="楷体_GB2312"/>
                <a:ea typeface="楷体_GB2312"/>
              </a:rPr>
              <a:t>可得：        </a:t>
            </a:r>
          </a:p>
        </p:txBody>
      </p:sp>
      <p:sp>
        <p:nvSpPr>
          <p:cNvPr id="18" name="Line 14">
            <a:extLst>
              <a:ext uri="{FF2B5EF4-FFF2-40B4-BE49-F238E27FC236}">
                <a16:creationId xmlns:a16="http://schemas.microsoft.com/office/drawing/2014/main" id="{120E128F-6EFA-4559-86B5-0C9F58E7374E}"/>
              </a:ext>
            </a:extLst>
          </p:cNvPr>
          <p:cNvSpPr>
            <a:spLocks noChangeShapeType="1"/>
          </p:cNvSpPr>
          <p:nvPr/>
        </p:nvSpPr>
        <p:spPr bwMode="auto">
          <a:xfrm>
            <a:off x="3343275" y="6019800"/>
            <a:ext cx="381000" cy="381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a:extLst>
              <a:ext uri="{FF2B5EF4-FFF2-40B4-BE49-F238E27FC236}">
                <a16:creationId xmlns:a16="http://schemas.microsoft.com/office/drawing/2014/main" id="{465DB26F-E60A-4110-A273-3477BEBEA07D}"/>
              </a:ext>
            </a:extLst>
          </p:cNvPr>
          <p:cNvSpPr>
            <a:spLocks noChangeShapeType="1"/>
          </p:cNvSpPr>
          <p:nvPr/>
        </p:nvSpPr>
        <p:spPr bwMode="auto">
          <a:xfrm>
            <a:off x="6561138" y="6019800"/>
            <a:ext cx="381000" cy="381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a:extLst>
              <a:ext uri="{FF2B5EF4-FFF2-40B4-BE49-F238E27FC236}">
                <a16:creationId xmlns:a16="http://schemas.microsoft.com/office/drawing/2014/main" id="{892C2448-033B-407C-865A-8AE4DDD86183}"/>
              </a:ext>
            </a:extLst>
          </p:cNvPr>
          <p:cNvSpPr>
            <a:spLocks noChangeShapeType="1"/>
          </p:cNvSpPr>
          <p:nvPr/>
        </p:nvSpPr>
        <p:spPr bwMode="auto">
          <a:xfrm>
            <a:off x="4852988" y="6092825"/>
            <a:ext cx="360362" cy="28733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27">
            <a:extLst>
              <a:ext uri="{FF2B5EF4-FFF2-40B4-BE49-F238E27FC236}">
                <a16:creationId xmlns:a16="http://schemas.microsoft.com/office/drawing/2014/main" id="{40126BA0-49E1-41F9-8F6D-D63069D3A0EF}"/>
              </a:ext>
            </a:extLst>
          </p:cNvPr>
          <p:cNvSpPr>
            <a:spLocks noChangeArrowheads="1"/>
          </p:cNvSpPr>
          <p:nvPr/>
        </p:nvSpPr>
        <p:spPr bwMode="auto">
          <a:xfrm>
            <a:off x="227013" y="3933825"/>
            <a:ext cx="25320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若</a:t>
            </a:r>
            <a:r>
              <a:rPr lang="en-US" altLang="zh-CN" sz="2800" i="1">
                <a:solidFill>
                  <a:schemeClr val="tx2"/>
                </a:solidFill>
                <a:latin typeface="楷体_GB2312"/>
                <a:ea typeface="楷体_GB2312"/>
              </a:rPr>
              <a:t>n</a:t>
            </a:r>
            <a:r>
              <a:rPr lang="en-US" altLang="zh-CN" sz="2800">
                <a:solidFill>
                  <a:schemeClr val="tx2"/>
                </a:solidFill>
                <a:latin typeface="楷体_GB2312"/>
                <a:ea typeface="楷体_GB2312"/>
              </a:rPr>
              <a:t>=1</a:t>
            </a:r>
            <a:r>
              <a:rPr lang="zh-CN" altLang="en-US" sz="2800">
                <a:solidFill>
                  <a:schemeClr val="tx2"/>
                </a:solidFill>
                <a:latin typeface="楷体_GB2312"/>
                <a:ea typeface="楷体_GB2312"/>
              </a:rPr>
              <a:t>，可得：</a:t>
            </a:r>
          </a:p>
        </p:txBody>
      </p:sp>
      <p:sp>
        <p:nvSpPr>
          <p:cNvPr id="62480" name="Text Box 1049">
            <a:extLst>
              <a:ext uri="{FF2B5EF4-FFF2-40B4-BE49-F238E27FC236}">
                <a16:creationId xmlns:a16="http://schemas.microsoft.com/office/drawing/2014/main" id="{5296D47F-E785-47E8-BE11-5D13D672391F}"/>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49</a:t>
            </a:r>
            <a:endParaRPr lang="en-US" altLang="zh-CN" sz="2800">
              <a:solidFill>
                <a:schemeClr val="tx2"/>
              </a:solidFill>
              <a:latin typeface="楷体_GB2312"/>
              <a:ea typeface="楷体_GB2312"/>
            </a:endParaRPr>
          </a:p>
        </p:txBody>
      </p:sp>
      <p:graphicFrame>
        <p:nvGraphicFramePr>
          <p:cNvPr id="25" name="Object 28">
            <a:extLst>
              <a:ext uri="{FF2B5EF4-FFF2-40B4-BE49-F238E27FC236}">
                <a16:creationId xmlns:a16="http://schemas.microsoft.com/office/drawing/2014/main" id="{3BF1D52B-C6D5-4309-9994-3337CE3EB321}"/>
              </a:ext>
            </a:extLst>
          </p:cNvPr>
          <p:cNvGraphicFramePr>
            <a:graphicFrameLocks noChangeAspect="1"/>
          </p:cNvGraphicFramePr>
          <p:nvPr/>
        </p:nvGraphicFramePr>
        <p:xfrm>
          <a:off x="2235200" y="981075"/>
          <a:ext cx="1282700" cy="523875"/>
        </p:xfrm>
        <a:graphic>
          <a:graphicData uri="http://schemas.openxmlformats.org/presentationml/2006/ole">
            <mc:AlternateContent xmlns:mc="http://schemas.openxmlformats.org/markup-compatibility/2006">
              <mc:Choice xmlns:v="urn:schemas-microsoft-com:vml" Requires="v">
                <p:oleObj spid="_x0000_s62502" name="Equation" r:id="rId7" imgW="685800" imgH="279400" progId="Equation.DSMT4">
                  <p:embed/>
                </p:oleObj>
              </mc:Choice>
              <mc:Fallback>
                <p:oleObj name="Equation" r:id="rId7" imgW="685800" imgH="2794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5200" y="981075"/>
                        <a:ext cx="128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8">
            <a:extLst>
              <a:ext uri="{FF2B5EF4-FFF2-40B4-BE49-F238E27FC236}">
                <a16:creationId xmlns:a16="http://schemas.microsoft.com/office/drawing/2014/main" id="{B64F22E1-66E8-4A8C-9376-504F9E6847DA}"/>
              </a:ext>
            </a:extLst>
          </p:cNvPr>
          <p:cNvGraphicFramePr>
            <a:graphicFrameLocks noChangeAspect="1"/>
          </p:cNvGraphicFramePr>
          <p:nvPr/>
        </p:nvGraphicFramePr>
        <p:xfrm>
          <a:off x="3670300" y="914400"/>
          <a:ext cx="1685925" cy="738188"/>
        </p:xfrm>
        <a:graphic>
          <a:graphicData uri="http://schemas.openxmlformats.org/presentationml/2006/ole">
            <mc:AlternateContent xmlns:mc="http://schemas.openxmlformats.org/markup-compatibility/2006">
              <mc:Choice xmlns:v="urn:schemas-microsoft-com:vml" Requires="v">
                <p:oleObj spid="_x0000_s62503" name="Equation" r:id="rId9" imgW="901309" imgH="393529" progId="Equation.DSMT4">
                  <p:embed/>
                </p:oleObj>
              </mc:Choice>
              <mc:Fallback>
                <p:oleObj name="Equation" r:id="rId9" imgW="901309" imgH="393529" progId="Equation.DSMT4">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0300" y="914400"/>
                        <a:ext cx="16859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8">
            <a:extLst>
              <a:ext uri="{FF2B5EF4-FFF2-40B4-BE49-F238E27FC236}">
                <a16:creationId xmlns:a16="http://schemas.microsoft.com/office/drawing/2014/main" id="{69B1CB6F-611C-4BE0-92BC-1C460CC806A9}"/>
              </a:ext>
            </a:extLst>
          </p:cNvPr>
          <p:cNvGraphicFramePr>
            <a:graphicFrameLocks noChangeAspect="1"/>
          </p:cNvGraphicFramePr>
          <p:nvPr/>
        </p:nvGraphicFramePr>
        <p:xfrm>
          <a:off x="839788" y="2441575"/>
          <a:ext cx="1212850" cy="736600"/>
        </p:xfrm>
        <a:graphic>
          <a:graphicData uri="http://schemas.openxmlformats.org/presentationml/2006/ole">
            <mc:AlternateContent xmlns:mc="http://schemas.openxmlformats.org/markup-compatibility/2006">
              <mc:Choice xmlns:v="urn:schemas-microsoft-com:vml" Requires="v">
                <p:oleObj spid="_x0000_s62504" name="Equation" r:id="rId11" imgW="647419" imgH="393529" progId="Equation.DSMT4">
                  <p:embed/>
                </p:oleObj>
              </mc:Choice>
              <mc:Fallback>
                <p:oleObj name="Equation" r:id="rId11" imgW="647419" imgH="393529"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788" y="2441575"/>
                        <a:ext cx="12128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8">
            <a:extLst>
              <a:ext uri="{FF2B5EF4-FFF2-40B4-BE49-F238E27FC236}">
                <a16:creationId xmlns:a16="http://schemas.microsoft.com/office/drawing/2014/main" id="{0BCC53FF-DD2D-47FF-AD60-D3A198996E72}"/>
              </a:ext>
            </a:extLst>
          </p:cNvPr>
          <p:cNvGraphicFramePr>
            <a:graphicFrameLocks noChangeAspect="1"/>
          </p:cNvGraphicFramePr>
          <p:nvPr/>
        </p:nvGraphicFramePr>
        <p:xfrm>
          <a:off x="2447925" y="2384425"/>
          <a:ext cx="3490913" cy="736600"/>
        </p:xfrm>
        <a:graphic>
          <a:graphicData uri="http://schemas.openxmlformats.org/presentationml/2006/ole">
            <mc:AlternateContent xmlns:mc="http://schemas.openxmlformats.org/markup-compatibility/2006">
              <mc:Choice xmlns:v="urn:schemas-microsoft-com:vml" Requires="v">
                <p:oleObj spid="_x0000_s62505" name="Equation" r:id="rId13" imgW="1866090" imgH="393529" progId="Equation.DSMT4">
                  <p:embed/>
                </p:oleObj>
              </mc:Choice>
              <mc:Fallback>
                <p:oleObj name="Equation" r:id="rId13" imgW="1866090" imgH="393529"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7925" y="2384425"/>
                        <a:ext cx="34909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a:extLst>
              <a:ext uri="{FF2B5EF4-FFF2-40B4-BE49-F238E27FC236}">
                <a16:creationId xmlns:a16="http://schemas.microsoft.com/office/drawing/2014/main" id="{5E876D46-8A3F-48FD-811C-911E9816EE90}"/>
              </a:ext>
            </a:extLst>
          </p:cNvPr>
          <p:cNvGraphicFramePr>
            <a:graphicFrameLocks noChangeAspect="1"/>
          </p:cNvGraphicFramePr>
          <p:nvPr/>
        </p:nvGraphicFramePr>
        <p:xfrm>
          <a:off x="3914775" y="3233738"/>
          <a:ext cx="1757363" cy="736600"/>
        </p:xfrm>
        <a:graphic>
          <a:graphicData uri="http://schemas.openxmlformats.org/presentationml/2006/ole">
            <mc:AlternateContent xmlns:mc="http://schemas.openxmlformats.org/markup-compatibility/2006">
              <mc:Choice xmlns:v="urn:schemas-microsoft-com:vml" Requires="v">
                <p:oleObj spid="_x0000_s62506" name="Equation" r:id="rId15" imgW="939392" imgH="393529" progId="Equation.DSMT4">
                  <p:embed/>
                </p:oleObj>
              </mc:Choice>
              <mc:Fallback>
                <p:oleObj name="Equation" r:id="rId15" imgW="939392" imgH="393529" progId="Equation.DSMT4">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4775" y="3233738"/>
                        <a:ext cx="175736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8">
            <a:extLst>
              <a:ext uri="{FF2B5EF4-FFF2-40B4-BE49-F238E27FC236}">
                <a16:creationId xmlns:a16="http://schemas.microsoft.com/office/drawing/2014/main" id="{D6B5EB4A-42C5-46CB-AA0B-D73B205927E7}"/>
              </a:ext>
            </a:extLst>
          </p:cNvPr>
          <p:cNvGraphicFramePr>
            <a:graphicFrameLocks noChangeAspect="1"/>
          </p:cNvGraphicFramePr>
          <p:nvPr/>
        </p:nvGraphicFramePr>
        <p:xfrm>
          <a:off x="488950" y="4424363"/>
          <a:ext cx="1685925" cy="736600"/>
        </p:xfrm>
        <a:graphic>
          <a:graphicData uri="http://schemas.openxmlformats.org/presentationml/2006/ole">
            <mc:AlternateContent xmlns:mc="http://schemas.openxmlformats.org/markup-compatibility/2006">
              <mc:Choice xmlns:v="urn:schemas-microsoft-com:vml" Requires="v">
                <p:oleObj spid="_x0000_s62507" name="Equation" r:id="rId17" imgW="901309" imgH="393529" progId="Equation.DSMT4">
                  <p:embed/>
                </p:oleObj>
              </mc:Choice>
              <mc:Fallback>
                <p:oleObj name="Equation" r:id="rId17" imgW="901309" imgH="393529" progId="Equation.DSMT4">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8950" y="4424363"/>
                        <a:ext cx="168592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28">
            <a:extLst>
              <a:ext uri="{FF2B5EF4-FFF2-40B4-BE49-F238E27FC236}">
                <a16:creationId xmlns:a16="http://schemas.microsoft.com/office/drawing/2014/main" id="{E1425BD7-A32A-4645-830E-87AF225F2EA9}"/>
              </a:ext>
            </a:extLst>
          </p:cNvPr>
          <p:cNvGraphicFramePr>
            <a:graphicFrameLocks noChangeAspect="1"/>
          </p:cNvGraphicFramePr>
          <p:nvPr/>
        </p:nvGraphicFramePr>
        <p:xfrm>
          <a:off x="2411413" y="4433888"/>
          <a:ext cx="2944812" cy="736600"/>
        </p:xfrm>
        <a:graphic>
          <a:graphicData uri="http://schemas.openxmlformats.org/presentationml/2006/ole">
            <mc:AlternateContent xmlns:mc="http://schemas.openxmlformats.org/markup-compatibility/2006">
              <mc:Choice xmlns:v="urn:schemas-microsoft-com:vml" Requires="v">
                <p:oleObj spid="_x0000_s62508" name="Equation" r:id="rId19" imgW="1574800" imgH="393700" progId="Equation.DSMT4">
                  <p:embed/>
                </p:oleObj>
              </mc:Choice>
              <mc:Fallback>
                <p:oleObj name="Equation" r:id="rId19" imgW="1574800" imgH="393700" progId="Equation.DSMT4">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1413" y="4433888"/>
                        <a:ext cx="29448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28">
            <a:extLst>
              <a:ext uri="{FF2B5EF4-FFF2-40B4-BE49-F238E27FC236}">
                <a16:creationId xmlns:a16="http://schemas.microsoft.com/office/drawing/2014/main" id="{CEC52FA4-2497-4E79-8ECA-CC7B2AD6FC17}"/>
              </a:ext>
            </a:extLst>
          </p:cNvPr>
          <p:cNvGraphicFramePr>
            <a:graphicFrameLocks noChangeAspect="1"/>
          </p:cNvGraphicFramePr>
          <p:nvPr/>
        </p:nvGraphicFramePr>
        <p:xfrm>
          <a:off x="568325" y="5824538"/>
          <a:ext cx="1879600" cy="844550"/>
        </p:xfrm>
        <a:graphic>
          <a:graphicData uri="http://schemas.openxmlformats.org/presentationml/2006/ole">
            <mc:AlternateContent xmlns:mc="http://schemas.openxmlformats.org/markup-compatibility/2006">
              <mc:Choice xmlns:v="urn:schemas-microsoft-com:vml" Requires="v">
                <p:oleObj spid="_x0000_s62509" name="Equation" r:id="rId21" imgW="875920" imgH="393529" progId="Equation.DSMT4">
                  <p:embed/>
                </p:oleObj>
              </mc:Choice>
              <mc:Fallback>
                <p:oleObj name="Equation" r:id="rId21" imgW="875920" imgH="393529" progId="Equation.DSMT4">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8325" y="5824538"/>
                        <a:ext cx="18796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7801AD7A-9B74-48D9-892E-966C210D4B26}"/>
              </a:ext>
            </a:extLst>
          </p:cNvPr>
          <p:cNvSpPr txBox="1">
            <a:spLocks noChangeArrowheads="1"/>
          </p:cNvSpPr>
          <p:nvPr/>
        </p:nvSpPr>
        <p:spPr bwMode="auto">
          <a:xfrm>
            <a:off x="6073775" y="3746500"/>
            <a:ext cx="3070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33CC"/>
                </a:solidFill>
                <a:latin typeface="黑体" panose="02010609060101010101" pitchFamily="49" charset="-122"/>
                <a:ea typeface="黑体" panose="02010609060101010101" pitchFamily="49" charset="-122"/>
              </a:rPr>
              <a:t>还可以画图求解！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75"/>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slide(fromBottom)">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iterate type="lt">
                                    <p:tmPct val="100000"/>
                                  </p:iterate>
                                  <p:childTnLst>
                                    <p:set>
                                      <p:cBhvr>
                                        <p:cTn id="46" dur="1" fill="hold">
                                          <p:stCondLst>
                                            <p:cond delay="0"/>
                                          </p:stCondLst>
                                        </p:cTn>
                                        <p:tgtEl>
                                          <p:spTgt spid="22"/>
                                        </p:tgtEl>
                                        <p:attrNameLst>
                                          <p:attrName>style.visibility</p:attrName>
                                        </p:attrNameLst>
                                      </p:cBhvr>
                                      <p:to>
                                        <p:strVal val="visible"/>
                                      </p:to>
                                    </p:set>
                                    <p:animEffect transition="in" filter="dissolve">
                                      <p:cBhvr>
                                        <p:cTn id="47" dur="75"/>
                                        <p:tgtEl>
                                          <p:spTgt spid="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500"/>
                                        <p:tgtEl>
                                          <p:spTgt spid="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500"/>
                                        <p:tgtEl>
                                          <p:spTgt spid="14"/>
                                        </p:tgtEl>
                                      </p:cBhvr>
                                    </p:animEffect>
                                  </p:childTnLst>
                                </p:cTn>
                              </p:par>
                            </p:childTnLst>
                          </p:cTn>
                        </p:par>
                        <p:par>
                          <p:cTn id="72" fill="hold" nodeType="afterGroup">
                            <p:stCondLst>
                              <p:cond delay="1000"/>
                            </p:stCondLst>
                            <p:childTnLst>
                              <p:par>
                                <p:cTn id="73" presetID="22" presetClass="entr" presetSubtype="1"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up)">
                                      <p:cBhvr>
                                        <p:cTn id="75" dur="500"/>
                                        <p:tgtEl>
                                          <p:spTgt spid="1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slide(fromBottom)">
                                      <p:cBhvr>
                                        <p:cTn id="80" dur="500"/>
                                        <p:tgtEl>
                                          <p:spTgt spid="1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00"/>
                                        <p:tgtEl>
                                          <p:spTgt spid="3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down)">
                                      <p:cBhvr>
                                        <p:cTn id="90" dur="500"/>
                                        <p:tgtEl>
                                          <p:spTgt spid="3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1"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childTnLst>
                          </p:cTn>
                        </p:par>
                        <p:par>
                          <p:cTn id="96" fill="hold" nodeType="afterGroup">
                            <p:stCondLst>
                              <p:cond delay="500"/>
                            </p:stCondLst>
                            <p:childTnLst>
                              <p:par>
                                <p:cTn id="97" presetID="22" presetClass="entr" presetSubtype="1"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up)">
                                      <p:cBhvr>
                                        <p:cTn id="99" dur="500"/>
                                        <p:tgtEl>
                                          <p:spTgt spid="20"/>
                                        </p:tgtEl>
                                      </p:cBhvr>
                                    </p:animEffect>
                                  </p:childTnLst>
                                </p:cTn>
                              </p:par>
                            </p:childTnLst>
                          </p:cTn>
                        </p:par>
                        <p:par>
                          <p:cTn id="100" fill="hold" nodeType="afterGroup">
                            <p:stCondLst>
                              <p:cond delay="1000"/>
                            </p:stCondLst>
                            <p:childTnLst>
                              <p:par>
                                <p:cTn id="101" presetID="22" presetClass="entr" presetSubtype="1"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wipe(up)">
                                      <p:cBhvr>
                                        <p:cTn id="103" dur="500"/>
                                        <p:tgtEl>
                                          <p:spTgt spid="1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ppt_x"/>
                                          </p:val>
                                        </p:tav>
                                        <p:tav tm="100000">
                                          <p:val>
                                            <p:strVal val="#ppt_x"/>
                                          </p:val>
                                        </p:tav>
                                      </p:tavLst>
                                    </p:anim>
                                    <p:anim calcmode="lin" valueType="num">
                                      <p:cBhvr additive="base">
                                        <p:cTn id="10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8" grpId="0" autoUpdateAnimBg="0"/>
      <p:bldP spid="16" grpId="0" autoUpdateAnimBg="0"/>
      <p:bldP spid="22" grpId="0" autoUpdateAnimBg="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49">
            <a:extLst>
              <a:ext uri="{FF2B5EF4-FFF2-40B4-BE49-F238E27FC236}">
                <a16:creationId xmlns:a16="http://schemas.microsoft.com/office/drawing/2014/main" id="{469E6A20-F59E-46A0-A931-8689A9C81C13}"/>
              </a:ext>
            </a:extLst>
          </p:cNvPr>
          <p:cNvSpPr txBox="1">
            <a:spLocks noChangeArrowheads="1"/>
          </p:cNvSpPr>
          <p:nvPr/>
        </p:nvSpPr>
        <p:spPr bwMode="auto">
          <a:xfrm>
            <a:off x="86772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50</a:t>
            </a:r>
            <a:endParaRPr lang="en-US" altLang="zh-CN" sz="2800">
              <a:solidFill>
                <a:schemeClr val="tx2"/>
              </a:solidFill>
              <a:latin typeface="楷体_GB2312"/>
              <a:ea typeface="楷体_GB2312"/>
            </a:endParaRPr>
          </a:p>
        </p:txBody>
      </p:sp>
      <p:sp>
        <p:nvSpPr>
          <p:cNvPr id="63491" name="矩形 1">
            <a:extLst>
              <a:ext uri="{FF2B5EF4-FFF2-40B4-BE49-F238E27FC236}">
                <a16:creationId xmlns:a16="http://schemas.microsoft.com/office/drawing/2014/main" id="{1E4E2FDF-265F-47C3-9A74-067CCCA48A92}"/>
              </a:ext>
            </a:extLst>
          </p:cNvPr>
          <p:cNvSpPr>
            <a:spLocks noChangeArrowheads="1"/>
          </p:cNvSpPr>
          <p:nvPr/>
        </p:nvSpPr>
        <p:spPr bwMode="auto">
          <a:xfrm>
            <a:off x="-58738" y="1300163"/>
            <a:ext cx="8931276"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a:solidFill>
                  <a:schemeClr val="tx2"/>
                </a:solidFill>
                <a:latin typeface="Times New Roman" panose="02020603050405020304" pitchFamily="18" charset="0"/>
                <a:ea typeface="楷体_GB2312"/>
                <a:cs typeface="Times New Roman" panose="02020603050405020304" pitchFamily="18" charset="0"/>
              </a:rPr>
              <a:t>5</a:t>
            </a:r>
            <a:r>
              <a:rPr lang="zh-CN" altLang="en-US" sz="2800">
                <a:solidFill>
                  <a:schemeClr val="tx2"/>
                </a:solidFill>
                <a:latin typeface="Times New Roman" panose="02020603050405020304" pitchFamily="18" charset="0"/>
                <a:ea typeface="楷体_GB2312"/>
                <a:cs typeface="Times New Roman" panose="02020603050405020304" pitchFamily="18" charset="0"/>
              </a:rPr>
              <a:t>）处在基态的粒子在 </a:t>
            </a:r>
            <a:r>
              <a:rPr lang="en-US" altLang="zh-CN" sz="2800" i="1">
                <a:solidFill>
                  <a:schemeClr val="tx2"/>
                </a:solidFill>
                <a:latin typeface="Times New Roman" panose="02020603050405020304" pitchFamily="18" charset="0"/>
                <a:ea typeface="楷体_GB2312"/>
                <a:cs typeface="Times New Roman" panose="02020603050405020304" pitchFamily="18" charset="0"/>
              </a:rPr>
              <a:t>a</a:t>
            </a:r>
            <a:r>
              <a:rPr lang="en-US" altLang="zh-CN" sz="2800">
                <a:solidFill>
                  <a:schemeClr val="tx2"/>
                </a:solidFill>
                <a:latin typeface="Times New Roman" panose="02020603050405020304" pitchFamily="18" charset="0"/>
                <a:ea typeface="楷体_GB2312"/>
                <a:cs typeface="Times New Roman" panose="02020603050405020304" pitchFamily="18" charset="0"/>
              </a:rPr>
              <a:t>/4 </a:t>
            </a:r>
            <a:r>
              <a:rPr lang="zh-CN" altLang="en-US" sz="2800">
                <a:solidFill>
                  <a:schemeClr val="tx2"/>
                </a:solidFill>
                <a:latin typeface="Times New Roman" panose="02020603050405020304" pitchFamily="18" charset="0"/>
                <a:ea typeface="楷体_GB2312"/>
                <a:cs typeface="Times New Roman" panose="02020603050405020304" pitchFamily="18" charset="0"/>
              </a:rPr>
              <a:t>到</a:t>
            </a:r>
            <a:r>
              <a:rPr lang="en-US" altLang="zh-CN" sz="2800">
                <a:solidFill>
                  <a:schemeClr val="tx2"/>
                </a:solidFill>
                <a:latin typeface="Times New Roman" panose="02020603050405020304" pitchFamily="18" charset="0"/>
                <a:ea typeface="楷体_GB2312"/>
                <a:cs typeface="Times New Roman" panose="02020603050405020304" pitchFamily="18" charset="0"/>
              </a:rPr>
              <a:t>3</a:t>
            </a:r>
            <a:r>
              <a:rPr lang="en-US" altLang="zh-CN" sz="2800" i="1">
                <a:solidFill>
                  <a:schemeClr val="tx2"/>
                </a:solidFill>
                <a:latin typeface="Times New Roman" panose="02020603050405020304" pitchFamily="18" charset="0"/>
                <a:ea typeface="楷体_GB2312"/>
                <a:cs typeface="Times New Roman" panose="02020603050405020304" pitchFamily="18" charset="0"/>
              </a:rPr>
              <a:t>a</a:t>
            </a:r>
            <a:r>
              <a:rPr lang="en-US" altLang="zh-CN" sz="2800">
                <a:solidFill>
                  <a:schemeClr val="tx2"/>
                </a:solidFill>
                <a:latin typeface="Times New Roman" panose="02020603050405020304" pitchFamily="18" charset="0"/>
                <a:ea typeface="楷体_GB2312"/>
                <a:cs typeface="Times New Roman" panose="02020603050405020304" pitchFamily="18" charset="0"/>
              </a:rPr>
              <a:t>/4 </a:t>
            </a:r>
            <a:r>
              <a:rPr lang="zh-CN" altLang="en-US" sz="2800">
                <a:solidFill>
                  <a:schemeClr val="tx2"/>
                </a:solidFill>
                <a:latin typeface="Times New Roman" panose="02020603050405020304" pitchFamily="18" charset="0"/>
                <a:ea typeface="楷体_GB2312"/>
                <a:cs typeface="Times New Roman" panose="02020603050405020304" pitchFamily="18" charset="0"/>
              </a:rPr>
              <a:t>范围内的几率</a:t>
            </a:r>
          </a:p>
        </p:txBody>
      </p:sp>
      <p:sp>
        <p:nvSpPr>
          <p:cNvPr id="32" name="Rectangle 27">
            <a:extLst>
              <a:ext uri="{FF2B5EF4-FFF2-40B4-BE49-F238E27FC236}">
                <a16:creationId xmlns:a16="http://schemas.microsoft.com/office/drawing/2014/main" id="{DB1188B1-6AE4-4A3C-80B9-456EB6B01D46}"/>
              </a:ext>
            </a:extLst>
          </p:cNvPr>
          <p:cNvSpPr>
            <a:spLocks noChangeArrowheads="1"/>
          </p:cNvSpPr>
          <p:nvPr/>
        </p:nvSpPr>
        <p:spPr bwMode="auto">
          <a:xfrm>
            <a:off x="755650" y="1898650"/>
            <a:ext cx="4737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cs typeface="Times New Roman" panose="02020603050405020304" pitchFamily="18" charset="0"/>
              </a:rPr>
              <a:t>基态</a:t>
            </a:r>
            <a:r>
              <a:rPr lang="en-US" altLang="zh-CN" sz="2800" i="1">
                <a:solidFill>
                  <a:schemeClr val="tx2"/>
                </a:solidFill>
                <a:latin typeface="Times New Roman" panose="02020603050405020304" pitchFamily="18" charset="0"/>
                <a:ea typeface="楷体_GB2312"/>
                <a:cs typeface="Times New Roman" panose="02020603050405020304" pitchFamily="18" charset="0"/>
              </a:rPr>
              <a:t>n</a:t>
            </a:r>
            <a:r>
              <a:rPr lang="en-US" altLang="zh-CN" sz="2800">
                <a:solidFill>
                  <a:schemeClr val="tx2"/>
                </a:solidFill>
                <a:latin typeface="Times New Roman" panose="02020603050405020304" pitchFamily="18" charset="0"/>
                <a:ea typeface="楷体_GB2312"/>
                <a:cs typeface="Times New Roman" panose="02020603050405020304" pitchFamily="18" charset="0"/>
              </a:rPr>
              <a:t>=1</a:t>
            </a:r>
            <a:r>
              <a:rPr lang="zh-CN" altLang="en-US" sz="2800">
                <a:solidFill>
                  <a:schemeClr val="tx2"/>
                </a:solidFill>
                <a:latin typeface="Times New Roman" panose="02020603050405020304" pitchFamily="18" charset="0"/>
                <a:ea typeface="楷体_GB2312"/>
                <a:cs typeface="Times New Roman" panose="02020603050405020304" pitchFamily="18" charset="0"/>
              </a:rPr>
              <a:t>，带入几率密度函数</a:t>
            </a:r>
          </a:p>
        </p:txBody>
      </p:sp>
      <p:sp>
        <p:nvSpPr>
          <p:cNvPr id="33" name="矩形 32">
            <a:extLst>
              <a:ext uri="{FF2B5EF4-FFF2-40B4-BE49-F238E27FC236}">
                <a16:creationId xmlns:a16="http://schemas.microsoft.com/office/drawing/2014/main" id="{98320C78-F782-4AA7-B51C-91A61979B90E}"/>
              </a:ext>
            </a:extLst>
          </p:cNvPr>
          <p:cNvSpPr>
            <a:spLocks noChangeArrowheads="1"/>
          </p:cNvSpPr>
          <p:nvPr/>
        </p:nvSpPr>
        <p:spPr bwMode="auto">
          <a:xfrm>
            <a:off x="473075" y="5556250"/>
            <a:ext cx="8021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cs typeface="Times New Roman" panose="02020603050405020304" pitchFamily="18" charset="0"/>
              </a:rPr>
              <a:t>处在第一、第二。。。激发态的粒子在 </a:t>
            </a:r>
            <a:r>
              <a:rPr lang="en-US" altLang="zh-CN" sz="2800" i="1">
                <a:solidFill>
                  <a:schemeClr val="tx2"/>
                </a:solidFill>
                <a:latin typeface="Times New Roman" panose="02020603050405020304" pitchFamily="18" charset="0"/>
                <a:ea typeface="楷体_GB2312"/>
                <a:cs typeface="Times New Roman" panose="02020603050405020304" pitchFamily="18" charset="0"/>
              </a:rPr>
              <a:t>a</a:t>
            </a:r>
            <a:r>
              <a:rPr lang="en-US" altLang="zh-CN" sz="2800">
                <a:solidFill>
                  <a:schemeClr val="tx2"/>
                </a:solidFill>
                <a:latin typeface="Times New Roman" panose="02020603050405020304" pitchFamily="18" charset="0"/>
                <a:ea typeface="楷体_GB2312"/>
                <a:cs typeface="Times New Roman" panose="02020603050405020304" pitchFamily="18" charset="0"/>
              </a:rPr>
              <a:t>/4 </a:t>
            </a:r>
            <a:r>
              <a:rPr lang="zh-CN" altLang="en-US" sz="2800">
                <a:solidFill>
                  <a:schemeClr val="tx2"/>
                </a:solidFill>
                <a:latin typeface="Times New Roman" panose="02020603050405020304" pitchFamily="18" charset="0"/>
                <a:ea typeface="楷体_GB2312"/>
                <a:cs typeface="Times New Roman" panose="02020603050405020304" pitchFamily="18" charset="0"/>
              </a:rPr>
              <a:t>到</a:t>
            </a:r>
            <a:r>
              <a:rPr lang="en-US" altLang="zh-CN" sz="2800">
                <a:solidFill>
                  <a:schemeClr val="tx2"/>
                </a:solidFill>
                <a:latin typeface="Times New Roman" panose="02020603050405020304" pitchFamily="18" charset="0"/>
                <a:ea typeface="楷体_GB2312"/>
                <a:cs typeface="Times New Roman" panose="02020603050405020304" pitchFamily="18" charset="0"/>
              </a:rPr>
              <a:t>3</a:t>
            </a:r>
            <a:r>
              <a:rPr lang="en-US" altLang="zh-CN" sz="2800" i="1">
                <a:solidFill>
                  <a:schemeClr val="tx2"/>
                </a:solidFill>
                <a:latin typeface="Times New Roman" panose="02020603050405020304" pitchFamily="18" charset="0"/>
                <a:ea typeface="楷体_GB2312"/>
                <a:cs typeface="Times New Roman" panose="02020603050405020304" pitchFamily="18" charset="0"/>
              </a:rPr>
              <a:t>a</a:t>
            </a:r>
            <a:r>
              <a:rPr lang="en-US" altLang="zh-CN" sz="2800">
                <a:solidFill>
                  <a:schemeClr val="tx2"/>
                </a:solidFill>
                <a:latin typeface="Times New Roman" panose="02020603050405020304" pitchFamily="18" charset="0"/>
                <a:ea typeface="楷体_GB2312"/>
                <a:cs typeface="Times New Roman" panose="02020603050405020304" pitchFamily="18" charset="0"/>
              </a:rPr>
              <a:t>/4 </a:t>
            </a:r>
            <a:r>
              <a:rPr lang="zh-CN" altLang="en-US" sz="2800">
                <a:solidFill>
                  <a:schemeClr val="tx2"/>
                </a:solidFill>
                <a:latin typeface="Times New Roman" panose="02020603050405020304" pitchFamily="18" charset="0"/>
                <a:ea typeface="楷体_GB2312"/>
                <a:cs typeface="Times New Roman" panose="02020603050405020304" pitchFamily="18" charset="0"/>
              </a:rPr>
              <a:t>范围内的几率？</a:t>
            </a:r>
          </a:p>
        </p:txBody>
      </p:sp>
      <p:sp>
        <p:nvSpPr>
          <p:cNvPr id="4" name="矩形 3">
            <a:extLst>
              <a:ext uri="{FF2B5EF4-FFF2-40B4-BE49-F238E27FC236}">
                <a16:creationId xmlns:a16="http://schemas.microsoft.com/office/drawing/2014/main" id="{870992EF-52D4-420F-A0AE-AFFD27F81AA9}"/>
              </a:ext>
            </a:extLst>
          </p:cNvPr>
          <p:cNvSpPr>
            <a:spLocks noChangeArrowheads="1"/>
          </p:cNvSpPr>
          <p:nvPr/>
        </p:nvSpPr>
        <p:spPr bwMode="auto">
          <a:xfrm>
            <a:off x="3440113" y="6108700"/>
            <a:ext cx="4105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n</a:t>
            </a:r>
            <a:r>
              <a:rPr lang="en-US" altLang="zh-CN" sz="2800">
                <a:solidFill>
                  <a:schemeClr val="tx2"/>
                </a:solidFill>
                <a:latin typeface="Times New Roman" panose="02020603050405020304" pitchFamily="18" charset="0"/>
                <a:ea typeface="楷体_GB2312"/>
                <a:cs typeface="Times New Roman" panose="02020603050405020304" pitchFamily="18" charset="0"/>
              </a:rPr>
              <a:t>=2</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a:solidFill>
                  <a:schemeClr val="tx2"/>
                </a:solidFill>
                <a:latin typeface="Times New Roman" panose="02020603050405020304" pitchFamily="18" charset="0"/>
                <a:ea typeface="楷体_GB2312"/>
                <a:cs typeface="Times New Roman" panose="02020603050405020304" pitchFamily="18" charset="0"/>
              </a:rPr>
              <a:t>3</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a:solidFill>
                  <a:schemeClr val="tx2"/>
                </a:solidFill>
                <a:latin typeface="Times New Roman" panose="02020603050405020304" pitchFamily="18" charset="0"/>
                <a:ea typeface="楷体_GB2312"/>
                <a:cs typeface="Times New Roman" panose="02020603050405020304" pitchFamily="18" charset="0"/>
              </a:rPr>
              <a:t>4</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endParaRPr lang="zh-CN" altLang="en-US" sz="2800">
              <a:solidFill>
                <a:schemeClr val="tx2"/>
              </a:solidFill>
              <a:latin typeface="楷体_GB2312"/>
              <a:ea typeface="楷体_GB2312"/>
              <a:cs typeface="Times New Roman" panose="02020603050405020304" pitchFamily="18" charset="0"/>
            </a:endParaRPr>
          </a:p>
        </p:txBody>
      </p:sp>
      <p:pic>
        <p:nvPicPr>
          <p:cNvPr id="63495" name="Picture 17" descr="dove">
            <a:extLst>
              <a:ext uri="{FF2B5EF4-FFF2-40B4-BE49-F238E27FC236}">
                <a16:creationId xmlns:a16="http://schemas.microsoft.com/office/drawing/2014/main" id="{F164541B-E968-45CB-8A01-C2A6BE00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42900"/>
            <a:ext cx="7270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graphicFrame>
        <p:nvGraphicFramePr>
          <p:cNvPr id="15" name="Object 28">
            <a:extLst>
              <a:ext uri="{FF2B5EF4-FFF2-40B4-BE49-F238E27FC236}">
                <a16:creationId xmlns:a16="http://schemas.microsoft.com/office/drawing/2014/main" id="{DAD43F26-3A83-425B-A218-4CB806DAF812}"/>
              </a:ext>
            </a:extLst>
          </p:cNvPr>
          <p:cNvGraphicFramePr>
            <a:graphicFrameLocks noChangeAspect="1"/>
          </p:cNvGraphicFramePr>
          <p:nvPr/>
        </p:nvGraphicFramePr>
        <p:xfrm>
          <a:off x="995363" y="2420938"/>
          <a:ext cx="6823075" cy="915987"/>
        </p:xfrm>
        <a:graphic>
          <a:graphicData uri="http://schemas.openxmlformats.org/presentationml/2006/ole">
            <mc:AlternateContent xmlns:mc="http://schemas.openxmlformats.org/markup-compatibility/2006">
              <mc:Choice xmlns:v="urn:schemas-microsoft-com:vml" Requires="v">
                <p:oleObj spid="_x0000_s63505" name="MathType 6.0 Equation" r:id="rId4" imgW="2933700" imgH="393700" progId="Equation.DSMT4">
                  <p:embed/>
                </p:oleObj>
              </mc:Choice>
              <mc:Fallback>
                <p:oleObj name="MathType 6.0 Equation" r:id="rId4" imgW="2933700" imgH="39370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3" y="2420938"/>
                        <a:ext cx="68230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8">
            <a:extLst>
              <a:ext uri="{FF2B5EF4-FFF2-40B4-BE49-F238E27FC236}">
                <a16:creationId xmlns:a16="http://schemas.microsoft.com/office/drawing/2014/main" id="{FAF9C320-A299-495D-9A65-270D0EE702DA}"/>
              </a:ext>
            </a:extLst>
          </p:cNvPr>
          <p:cNvGraphicFramePr>
            <a:graphicFrameLocks noChangeAspect="1"/>
          </p:cNvGraphicFramePr>
          <p:nvPr/>
        </p:nvGraphicFramePr>
        <p:xfrm>
          <a:off x="1331913" y="3338513"/>
          <a:ext cx="5789612" cy="1004887"/>
        </p:xfrm>
        <a:graphic>
          <a:graphicData uri="http://schemas.openxmlformats.org/presentationml/2006/ole">
            <mc:AlternateContent xmlns:mc="http://schemas.openxmlformats.org/markup-compatibility/2006">
              <mc:Choice xmlns:v="urn:schemas-microsoft-com:vml" Requires="v">
                <p:oleObj spid="_x0000_s63506" name="MathType 6.0 Equation" r:id="rId6" imgW="2489200" imgH="431800" progId="Equation.DSMT4">
                  <p:embed/>
                </p:oleObj>
              </mc:Choice>
              <mc:Fallback>
                <p:oleObj name="MathType 6.0 Equation" r:id="rId6" imgW="2489200" imgH="431800" progId="Equation.DSMT4">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338513"/>
                        <a:ext cx="57896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8">
            <a:extLst>
              <a:ext uri="{FF2B5EF4-FFF2-40B4-BE49-F238E27FC236}">
                <a16:creationId xmlns:a16="http://schemas.microsoft.com/office/drawing/2014/main" id="{5BEDD44E-F664-48AC-B99D-A01C8229E6BA}"/>
              </a:ext>
            </a:extLst>
          </p:cNvPr>
          <p:cNvGraphicFramePr>
            <a:graphicFrameLocks noChangeAspect="1"/>
          </p:cNvGraphicFramePr>
          <p:nvPr/>
        </p:nvGraphicFramePr>
        <p:xfrm>
          <a:off x="1331913" y="4491038"/>
          <a:ext cx="1209675" cy="915987"/>
        </p:xfrm>
        <a:graphic>
          <a:graphicData uri="http://schemas.openxmlformats.org/presentationml/2006/ole">
            <mc:AlternateContent xmlns:mc="http://schemas.openxmlformats.org/markup-compatibility/2006">
              <mc:Choice xmlns:v="urn:schemas-microsoft-com:vml" Requires="v">
                <p:oleObj spid="_x0000_s63507" name="MathType 6.0 Equation" r:id="rId8" imgW="520474" imgH="393529" progId="Equation.DSMT4">
                  <p:embed/>
                </p:oleObj>
              </mc:Choice>
              <mc:Fallback>
                <p:oleObj name="MathType 6.0 Equation" r:id="rId8" imgW="520474" imgH="393529" progId="Equation.DSMT4">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4491038"/>
                        <a:ext cx="12096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28">
            <a:extLst>
              <a:ext uri="{FF2B5EF4-FFF2-40B4-BE49-F238E27FC236}">
                <a16:creationId xmlns:a16="http://schemas.microsoft.com/office/drawing/2014/main" id="{64322145-1B93-47F9-9565-D1668DF40FA5}"/>
              </a:ext>
            </a:extLst>
          </p:cNvPr>
          <p:cNvGraphicFramePr>
            <a:graphicFrameLocks noChangeAspect="1"/>
          </p:cNvGraphicFramePr>
          <p:nvPr/>
        </p:nvGraphicFramePr>
        <p:xfrm>
          <a:off x="2547938" y="4754563"/>
          <a:ext cx="1268412" cy="414337"/>
        </p:xfrm>
        <a:graphic>
          <a:graphicData uri="http://schemas.openxmlformats.org/presentationml/2006/ole">
            <mc:AlternateContent xmlns:mc="http://schemas.openxmlformats.org/markup-compatibility/2006">
              <mc:Choice xmlns:v="urn:schemas-microsoft-com:vml" Requires="v">
                <p:oleObj spid="_x0000_s63508" name="MathType 6.0 Equation" r:id="rId10" imgW="545626" imgH="177646" progId="Equation.DSMT4">
                  <p:embed/>
                </p:oleObj>
              </mc:Choice>
              <mc:Fallback>
                <p:oleObj name="MathType 6.0 Equation" r:id="rId10" imgW="545626" imgH="177646" progId="Equation.DSMT4">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7938" y="4754563"/>
                        <a:ext cx="126841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3500" name="图片 1">
            <a:extLst>
              <a:ext uri="{FF2B5EF4-FFF2-40B4-BE49-F238E27FC236}">
                <a16:creationId xmlns:a16="http://schemas.microsoft.com/office/drawing/2014/main" id="{F1212943-FB37-4F86-8FD9-743385FDD06E}"/>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699000" y="87313"/>
            <a:ext cx="44291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32"/>
                                        </p:tgtEl>
                                        <p:attrNameLst>
                                          <p:attrName>style.visibility</p:attrName>
                                        </p:attrNameLst>
                                      </p:cBhvr>
                                      <p:to>
                                        <p:strVal val="visible"/>
                                      </p:to>
                                    </p:set>
                                    <p:animEffect transition="in" filter="dissolve">
                                      <p:cBhvr>
                                        <p:cTn id="7" dur="75"/>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a:extLst>
              <a:ext uri="{FF2B5EF4-FFF2-40B4-BE49-F238E27FC236}">
                <a16:creationId xmlns:a16="http://schemas.microsoft.com/office/drawing/2014/main" id="{F1D31B45-C88E-4F23-9294-A2A71D6EDC2A}"/>
              </a:ext>
            </a:extLst>
          </p:cNvPr>
          <p:cNvSpPr txBox="1">
            <a:spLocks noChangeArrowheads="1"/>
          </p:cNvSpPr>
          <p:nvPr/>
        </p:nvSpPr>
        <p:spPr bwMode="auto">
          <a:xfrm>
            <a:off x="468313" y="223838"/>
            <a:ext cx="83518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例</a:t>
            </a:r>
            <a:r>
              <a:rPr lang="en-US" altLang="zh-CN" sz="2800">
                <a:solidFill>
                  <a:schemeClr val="tx2"/>
                </a:solidFill>
                <a:latin typeface="Times New Roman" panose="02020603050405020304" pitchFamily="18" charset="0"/>
                <a:ea typeface="楷体_GB2312"/>
              </a:rPr>
              <a:t>2. </a:t>
            </a:r>
            <a:r>
              <a:rPr lang="zh-CN" altLang="en-US" sz="2800">
                <a:solidFill>
                  <a:schemeClr val="tx2"/>
                </a:solidFill>
                <a:latin typeface="Times New Roman" panose="02020603050405020304" pitchFamily="18" charset="0"/>
                <a:ea typeface="楷体_GB2312"/>
              </a:rPr>
              <a:t>设质量为</a:t>
            </a:r>
            <a:r>
              <a:rPr lang="en-US" altLang="zh-CN" sz="2800" i="1">
                <a:solidFill>
                  <a:schemeClr val="tx2"/>
                </a:solidFill>
                <a:latin typeface="Times New Roman" panose="02020603050405020304" pitchFamily="18" charset="0"/>
                <a:ea typeface="楷体_GB2312"/>
              </a:rPr>
              <a:t>m</a:t>
            </a:r>
            <a:r>
              <a:rPr lang="zh-CN" altLang="en-US" sz="2800">
                <a:solidFill>
                  <a:schemeClr val="tx2"/>
                </a:solidFill>
                <a:latin typeface="Times New Roman" panose="02020603050405020304" pitchFamily="18" charset="0"/>
                <a:ea typeface="楷体_GB2312"/>
              </a:rPr>
              <a:t>的微观粒子在宽度为</a:t>
            </a:r>
            <a:r>
              <a:rPr lang="en-US" altLang="zh-CN" sz="2800" i="1">
                <a:solidFill>
                  <a:schemeClr val="tx2"/>
                </a:solidFill>
                <a:latin typeface="Times New Roman" panose="02020603050405020304" pitchFamily="18" charset="0"/>
                <a:ea typeface="楷体_GB2312"/>
              </a:rPr>
              <a:t>a</a:t>
            </a:r>
            <a:r>
              <a:rPr lang="zh-CN" altLang="en-US" sz="2800">
                <a:solidFill>
                  <a:schemeClr val="tx2"/>
                </a:solidFill>
                <a:latin typeface="Times New Roman" panose="02020603050405020304" pitchFamily="18" charset="0"/>
                <a:ea typeface="楷体_GB2312"/>
              </a:rPr>
              <a:t>的一维无限深势阱中运动，其波函数为：</a:t>
            </a:r>
          </a:p>
        </p:txBody>
      </p:sp>
      <p:graphicFrame>
        <p:nvGraphicFramePr>
          <p:cNvPr id="45" name="Object 44">
            <a:extLst>
              <a:ext uri="{FF2B5EF4-FFF2-40B4-BE49-F238E27FC236}">
                <a16:creationId xmlns:a16="http://schemas.microsoft.com/office/drawing/2014/main" id="{84098693-0279-49B1-89AE-9CA79EDB80E8}"/>
              </a:ext>
            </a:extLst>
          </p:cNvPr>
          <p:cNvGraphicFramePr>
            <a:graphicFrameLocks/>
          </p:cNvGraphicFramePr>
          <p:nvPr>
            <p:ph sz="quarter" idx="2"/>
          </p:nvPr>
        </p:nvGraphicFramePr>
        <p:xfrm>
          <a:off x="5724525" y="4508500"/>
          <a:ext cx="2447925" cy="862013"/>
        </p:xfrm>
        <a:graphic>
          <a:graphicData uri="http://schemas.openxmlformats.org/presentationml/2006/ole">
            <mc:AlternateContent xmlns:mc="http://schemas.openxmlformats.org/markup-compatibility/2006">
              <mc:Choice xmlns:v="urn:schemas-microsoft-com:vml" Requires="v">
                <p:oleObj spid="_x0000_s64533" name="Equation" r:id="rId4" imgW="2273300" imgH="800100" progId="Equation.DSMT4">
                  <p:embed/>
                </p:oleObj>
              </mc:Choice>
              <mc:Fallback>
                <p:oleObj name="Equation" r:id="rId4" imgW="2273300" imgH="800100" progId="Equation.DSMT4">
                  <p:embed/>
                  <p:pic>
                    <p:nvPicPr>
                      <p:cNvPr id="0" name="Object 4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4508500"/>
                        <a:ext cx="24479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 Box 3">
            <a:extLst>
              <a:ext uri="{FF2B5EF4-FFF2-40B4-BE49-F238E27FC236}">
                <a16:creationId xmlns:a16="http://schemas.microsoft.com/office/drawing/2014/main" id="{6B3800AA-B68B-4AFE-9562-6538573B2124}"/>
              </a:ext>
            </a:extLst>
          </p:cNvPr>
          <p:cNvSpPr txBox="1">
            <a:spLocks noChangeArrowheads="1"/>
          </p:cNvSpPr>
          <p:nvPr/>
        </p:nvSpPr>
        <p:spPr bwMode="auto">
          <a:xfrm>
            <a:off x="539750" y="2311400"/>
            <a:ext cx="820896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求</a:t>
            </a:r>
            <a:r>
              <a:rPr lang="en-US" altLang="zh-CN" sz="2800">
                <a:solidFill>
                  <a:schemeClr val="tx2"/>
                </a:solidFill>
                <a:latin typeface="Times New Roman" panose="02020603050405020304" pitchFamily="18" charset="0"/>
                <a:ea typeface="楷体_GB2312"/>
                <a:sym typeface="Wingdings" panose="05000000000000000000" pitchFamily="2" charset="2"/>
              </a:rPr>
              <a:t>: (1) </a:t>
            </a:r>
            <a:r>
              <a:rPr lang="zh-CN" altLang="en-US" sz="2800">
                <a:solidFill>
                  <a:schemeClr val="tx2"/>
                </a:solidFill>
                <a:latin typeface="Times New Roman" panose="02020603050405020304" pitchFamily="18" charset="0"/>
                <a:ea typeface="楷体_GB2312"/>
              </a:rPr>
              <a:t>粒子的能量和动量；</a:t>
            </a:r>
            <a:r>
              <a:rPr lang="en-US" altLang="zh-CN" sz="2800">
                <a:solidFill>
                  <a:schemeClr val="tx2"/>
                </a:solidFill>
                <a:latin typeface="Times New Roman" panose="02020603050405020304" pitchFamily="18" charset="0"/>
                <a:ea typeface="楷体_GB2312"/>
              </a:rPr>
              <a:t>(2) </a:t>
            </a:r>
            <a:r>
              <a:rPr lang="zh-CN" altLang="en-US" sz="2800">
                <a:solidFill>
                  <a:schemeClr val="tx2"/>
                </a:solidFill>
                <a:latin typeface="Times New Roman" panose="02020603050405020304" pitchFamily="18" charset="0"/>
                <a:ea typeface="楷体_GB2312"/>
              </a:rPr>
              <a:t>概率密度最大的位置。</a:t>
            </a:r>
          </a:p>
        </p:txBody>
      </p:sp>
      <p:sp>
        <p:nvSpPr>
          <p:cNvPr id="3" name="Text Box 3">
            <a:extLst>
              <a:ext uri="{FF2B5EF4-FFF2-40B4-BE49-F238E27FC236}">
                <a16:creationId xmlns:a16="http://schemas.microsoft.com/office/drawing/2014/main" id="{8DFB9C5D-B2DD-4A84-8B7C-D0E3210256A9}"/>
              </a:ext>
            </a:extLst>
          </p:cNvPr>
          <p:cNvSpPr txBox="1">
            <a:spLocks noChangeArrowheads="1"/>
          </p:cNvSpPr>
          <p:nvPr/>
        </p:nvSpPr>
        <p:spPr bwMode="auto">
          <a:xfrm>
            <a:off x="539750" y="3255963"/>
            <a:ext cx="17272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解</a:t>
            </a:r>
            <a:r>
              <a:rPr lang="en-US" altLang="zh-CN" sz="2800">
                <a:solidFill>
                  <a:schemeClr val="tx2"/>
                </a:solidFill>
                <a:latin typeface="Times New Roman" panose="02020603050405020304" pitchFamily="18" charset="0"/>
                <a:ea typeface="楷体_GB2312"/>
                <a:sym typeface="Wingdings" panose="05000000000000000000" pitchFamily="2" charset="2"/>
              </a:rPr>
              <a:t>:  (1)</a:t>
            </a:r>
            <a:endParaRPr lang="en-US" altLang="zh-CN" sz="2800">
              <a:solidFill>
                <a:schemeClr val="tx2"/>
              </a:solidFill>
              <a:latin typeface="Times New Roman" panose="02020603050405020304" pitchFamily="18" charset="0"/>
              <a:ea typeface="楷体_GB2312"/>
            </a:endParaRPr>
          </a:p>
        </p:txBody>
      </p:sp>
      <p:graphicFrame>
        <p:nvGraphicFramePr>
          <p:cNvPr id="82958" name="Object 7">
            <a:extLst>
              <a:ext uri="{FF2B5EF4-FFF2-40B4-BE49-F238E27FC236}">
                <a16:creationId xmlns:a16="http://schemas.microsoft.com/office/drawing/2014/main" id="{690D1B31-2479-4AAF-BB0E-1341C7AA8B99}"/>
              </a:ext>
            </a:extLst>
          </p:cNvPr>
          <p:cNvGraphicFramePr>
            <a:graphicFrameLocks noChangeAspect="1"/>
          </p:cNvGraphicFramePr>
          <p:nvPr/>
        </p:nvGraphicFramePr>
        <p:xfrm>
          <a:off x="2266950" y="3284538"/>
          <a:ext cx="4537075" cy="835025"/>
        </p:xfrm>
        <a:graphic>
          <a:graphicData uri="http://schemas.openxmlformats.org/presentationml/2006/ole">
            <mc:AlternateContent xmlns:mc="http://schemas.openxmlformats.org/markup-compatibility/2006">
              <mc:Choice xmlns:v="urn:schemas-microsoft-com:vml" Requires="v">
                <p:oleObj spid="_x0000_s64534" name="Equation" r:id="rId6" imgW="4114800" imgH="800100" progId="Equation.DSMT4">
                  <p:embed/>
                </p:oleObj>
              </mc:Choice>
              <mc:Fallback>
                <p:oleObj name="Equation" r:id="rId6" imgW="4114800" imgH="8001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6950" y="3284538"/>
                        <a:ext cx="4537075" cy="835025"/>
                      </a:xfrm>
                      <a:prstGeom prst="rect">
                        <a:avLst/>
                      </a:prstGeom>
                      <a:noFill/>
                      <a:ln w="28575">
                        <a:solidFill>
                          <a:srgbClr val="9900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3">
            <a:extLst>
              <a:ext uri="{FF2B5EF4-FFF2-40B4-BE49-F238E27FC236}">
                <a16:creationId xmlns:a16="http://schemas.microsoft.com/office/drawing/2014/main" id="{A8C585AF-5EAD-4C02-BBB9-A115D1A17DB0}"/>
              </a:ext>
            </a:extLst>
          </p:cNvPr>
          <p:cNvSpPr txBox="1">
            <a:spLocks noChangeArrowheads="1"/>
          </p:cNvSpPr>
          <p:nvPr/>
        </p:nvSpPr>
        <p:spPr bwMode="auto">
          <a:xfrm>
            <a:off x="1258888" y="4552950"/>
            <a:ext cx="41767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量子数 </a:t>
            </a:r>
            <a:r>
              <a:rPr lang="en-US" altLang="zh-CN" sz="2800">
                <a:solidFill>
                  <a:schemeClr val="tx2"/>
                </a:solidFill>
                <a:latin typeface="Times New Roman" panose="02020603050405020304" pitchFamily="18" charset="0"/>
                <a:ea typeface="楷体_GB2312"/>
              </a:rPr>
              <a:t>n=3</a:t>
            </a:r>
            <a:r>
              <a:rPr lang="zh-CN" altLang="en-US" sz="2800">
                <a:solidFill>
                  <a:schemeClr val="tx2"/>
                </a:solidFill>
                <a:latin typeface="Times New Roman" panose="02020603050405020304" pitchFamily="18" charset="0"/>
                <a:ea typeface="楷体_GB2312"/>
              </a:rPr>
              <a:t>，粒子的能量：</a:t>
            </a:r>
          </a:p>
        </p:txBody>
      </p:sp>
      <p:sp>
        <p:nvSpPr>
          <p:cNvPr id="5" name="Text Box 3">
            <a:extLst>
              <a:ext uri="{FF2B5EF4-FFF2-40B4-BE49-F238E27FC236}">
                <a16:creationId xmlns:a16="http://schemas.microsoft.com/office/drawing/2014/main" id="{63B5FC6D-4B1B-4336-B251-6E1DBC718EF0}"/>
              </a:ext>
            </a:extLst>
          </p:cNvPr>
          <p:cNvSpPr txBox="1">
            <a:spLocks noChangeArrowheads="1"/>
          </p:cNvSpPr>
          <p:nvPr/>
        </p:nvSpPr>
        <p:spPr bwMode="auto">
          <a:xfrm>
            <a:off x="1620838" y="5561013"/>
            <a:ext cx="5746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又</a:t>
            </a:r>
          </a:p>
        </p:txBody>
      </p:sp>
      <p:graphicFrame>
        <p:nvGraphicFramePr>
          <p:cNvPr id="6" name="Object 5">
            <a:extLst>
              <a:ext uri="{FF2B5EF4-FFF2-40B4-BE49-F238E27FC236}">
                <a16:creationId xmlns:a16="http://schemas.microsoft.com/office/drawing/2014/main" id="{8679C59D-FA6D-47EB-A038-CF2F63335106}"/>
              </a:ext>
            </a:extLst>
          </p:cNvPr>
          <p:cNvGraphicFramePr>
            <a:graphicFrameLocks/>
          </p:cNvGraphicFramePr>
          <p:nvPr/>
        </p:nvGraphicFramePr>
        <p:xfrm>
          <a:off x="2416175" y="5491163"/>
          <a:ext cx="1357313" cy="890587"/>
        </p:xfrm>
        <a:graphic>
          <a:graphicData uri="http://schemas.openxmlformats.org/presentationml/2006/ole">
            <mc:AlternateContent xmlns:mc="http://schemas.openxmlformats.org/markup-compatibility/2006">
              <mc:Choice xmlns:v="urn:schemas-microsoft-com:vml" Requires="v">
                <p:oleObj spid="_x0000_s64535" name="Equation" r:id="rId8" imgW="1346200" imgH="825500" progId="Equation.DSMT4">
                  <p:embed/>
                </p:oleObj>
              </mc:Choice>
              <mc:Fallback>
                <p:oleObj name="Equation" r:id="rId8" imgW="1346200" imgH="825500" progId="Equation.DSMT4">
                  <p:embed/>
                  <p:pic>
                    <p:nvPicPr>
                      <p:cNvPr id="0" name="Object 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6175" y="5491163"/>
                        <a:ext cx="1357313"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extLst>
              <a:ext uri="{FF2B5EF4-FFF2-40B4-BE49-F238E27FC236}">
                <a16:creationId xmlns:a16="http://schemas.microsoft.com/office/drawing/2014/main" id="{E576C3E2-AB4F-4DE4-AF8A-2405CC8DC999}"/>
              </a:ext>
            </a:extLst>
          </p:cNvPr>
          <p:cNvGraphicFramePr>
            <a:graphicFrameLocks/>
          </p:cNvGraphicFramePr>
          <p:nvPr/>
        </p:nvGraphicFramePr>
        <p:xfrm>
          <a:off x="4935538" y="5600700"/>
          <a:ext cx="1574800" cy="781050"/>
        </p:xfrm>
        <a:graphic>
          <a:graphicData uri="http://schemas.openxmlformats.org/presentationml/2006/ole">
            <mc:AlternateContent xmlns:mc="http://schemas.openxmlformats.org/markup-compatibility/2006">
              <mc:Choice xmlns:v="urn:schemas-microsoft-com:vml" Requires="v">
                <p:oleObj spid="_x0000_s64536" name="Equation" r:id="rId10" imgW="1562100" imgH="723900" progId="Equation.DSMT4">
                  <p:embed/>
                </p:oleObj>
              </mc:Choice>
              <mc:Fallback>
                <p:oleObj name="Equation" r:id="rId10" imgW="1562100" imgH="723900" progId="Equation.DSMT4">
                  <p:embed/>
                  <p:pic>
                    <p:nvPicPr>
                      <p:cNvPr id="0" name="Object 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5538" y="5600700"/>
                        <a:ext cx="1574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04" name="Object 24">
            <a:extLst>
              <a:ext uri="{FF2B5EF4-FFF2-40B4-BE49-F238E27FC236}">
                <a16:creationId xmlns:a16="http://schemas.microsoft.com/office/drawing/2014/main" id="{5E817BD7-4BA9-45A0-B00C-DD7A6CA7C32C}"/>
              </a:ext>
            </a:extLst>
          </p:cNvPr>
          <p:cNvGraphicFramePr>
            <a:graphicFrameLocks noChangeAspect="1"/>
          </p:cNvGraphicFramePr>
          <p:nvPr>
            <p:ph sz="quarter" idx="3"/>
          </p:nvPr>
        </p:nvGraphicFramePr>
        <p:xfrm>
          <a:off x="5795963" y="1052513"/>
          <a:ext cx="2995612" cy="741362"/>
        </p:xfrm>
        <a:graphic>
          <a:graphicData uri="http://schemas.openxmlformats.org/presentationml/2006/ole">
            <mc:AlternateContent xmlns:mc="http://schemas.openxmlformats.org/markup-compatibility/2006">
              <mc:Choice xmlns:v="urn:schemas-microsoft-com:vml" Requires="v">
                <p:oleObj spid="_x0000_s64537" name="Equation" r:id="rId12" imgW="3175000" imgH="787400" progId="Equation.DSMT4">
                  <p:embed/>
                </p:oleObj>
              </mc:Choice>
              <mc:Fallback>
                <p:oleObj name="Equation" r:id="rId12" imgW="3175000" imgH="787400" progId="Equation.DSMT4">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5963" y="1052513"/>
                        <a:ext cx="2995612" cy="741362"/>
                      </a:xfrm>
                      <a:prstGeom prst="rect">
                        <a:avLst/>
                      </a:prstGeom>
                      <a:solidFill>
                        <a:srgbClr val="FFFF99"/>
                      </a:solidFill>
                      <a:ln w="28575">
                        <a:solidFill>
                          <a:srgbClr val="990033"/>
                        </a:solidFill>
                        <a:miter lim="800000"/>
                        <a:headEnd/>
                        <a:tailEnd/>
                      </a:ln>
                    </p:spPr>
                  </p:pic>
                </p:oleObj>
              </mc:Fallback>
            </mc:AlternateContent>
          </a:graphicData>
        </a:graphic>
      </p:graphicFrame>
      <p:sp>
        <p:nvSpPr>
          <p:cNvPr id="82973" name="AutoShape 29">
            <a:extLst>
              <a:ext uri="{FF2B5EF4-FFF2-40B4-BE49-F238E27FC236}">
                <a16:creationId xmlns:a16="http://schemas.microsoft.com/office/drawing/2014/main" id="{55A4C349-09AE-43C2-A631-3309D43A2B07}"/>
              </a:ext>
            </a:extLst>
          </p:cNvPr>
          <p:cNvSpPr>
            <a:spLocks noChangeArrowheads="1"/>
          </p:cNvSpPr>
          <p:nvPr/>
        </p:nvSpPr>
        <p:spPr bwMode="auto">
          <a:xfrm>
            <a:off x="4140200" y="5805488"/>
            <a:ext cx="504825" cy="360362"/>
          </a:xfrm>
          <a:prstGeom prst="rightArrow">
            <a:avLst>
              <a:gd name="adj1" fmla="val 50000"/>
              <a:gd name="adj2" fmla="val 3502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solidFill>
                <a:schemeClr val="tx2"/>
              </a:solidFill>
              <a:latin typeface="楷体_GB2312"/>
              <a:ea typeface="楷体_GB2312"/>
            </a:endParaRPr>
          </a:p>
        </p:txBody>
      </p:sp>
      <p:sp>
        <p:nvSpPr>
          <p:cNvPr id="64525" name="Text Box 35">
            <a:extLst>
              <a:ext uri="{FF2B5EF4-FFF2-40B4-BE49-F238E27FC236}">
                <a16:creationId xmlns:a16="http://schemas.microsoft.com/office/drawing/2014/main" id="{938159C6-8975-41D8-AE8D-C004B2C0C82D}"/>
              </a:ext>
            </a:extLst>
          </p:cNvPr>
          <p:cNvSpPr txBox="1">
            <a:spLocks noChangeArrowheads="1"/>
          </p:cNvSpPr>
          <p:nvPr/>
        </p:nvSpPr>
        <p:spPr bwMode="auto">
          <a:xfrm>
            <a:off x="86518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51</a:t>
            </a:r>
            <a:endParaRPr lang="en-US" altLang="zh-CN" sz="2800">
              <a:solidFill>
                <a:schemeClr val="tx2"/>
              </a:solidFill>
              <a:latin typeface="楷体_GB2312"/>
              <a:ea typeface="楷体_GB2312"/>
            </a:endParaRPr>
          </a:p>
        </p:txBody>
      </p:sp>
      <p:graphicFrame>
        <p:nvGraphicFramePr>
          <p:cNvPr id="15" name="Object 5">
            <a:extLst>
              <a:ext uri="{FF2B5EF4-FFF2-40B4-BE49-F238E27FC236}">
                <a16:creationId xmlns:a16="http://schemas.microsoft.com/office/drawing/2014/main" id="{AD917A10-21F4-4195-9211-75027A9672A1}"/>
              </a:ext>
            </a:extLst>
          </p:cNvPr>
          <p:cNvGraphicFramePr>
            <a:graphicFrameLocks/>
          </p:cNvGraphicFramePr>
          <p:nvPr/>
        </p:nvGraphicFramePr>
        <p:xfrm>
          <a:off x="2155825" y="1360488"/>
          <a:ext cx="3149600" cy="847725"/>
        </p:xfrm>
        <a:graphic>
          <a:graphicData uri="http://schemas.openxmlformats.org/presentationml/2006/ole">
            <mc:AlternateContent xmlns:mc="http://schemas.openxmlformats.org/markup-compatibility/2006">
              <mc:Choice xmlns:v="urn:schemas-microsoft-com:vml" Requires="v">
                <p:oleObj spid="_x0000_s64538" name="MathType 6.0 Equation" r:id="rId14" imgW="3124200" imgH="787400" progId="Equation.DSMT4">
                  <p:embed/>
                </p:oleObj>
              </mc:Choice>
              <mc:Fallback>
                <p:oleObj name="MathType 6.0 Equation" r:id="rId14" imgW="3124200" imgH="787400" progId="Equation.DSMT4">
                  <p:embed/>
                  <p:pic>
                    <p:nvPicPr>
                      <p:cNvPr id="0" name="Object 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5825" y="1360488"/>
                        <a:ext cx="3149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8179"/>
                                        </p:tgtEl>
                                        <p:attrNameLst>
                                          <p:attrName>style.visibility</p:attrName>
                                        </p:attrNameLst>
                                      </p:cBhvr>
                                      <p:to>
                                        <p:strVal val="visible"/>
                                      </p:to>
                                    </p:set>
                                    <p:animEffect transition="in" filter="blinds(horizontal)">
                                      <p:cBhvr>
                                        <p:cTn id="7" dur="500"/>
                                        <p:tgtEl>
                                          <p:spTgt spid="178179"/>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2" presetClass="entr" presetSubtype="4"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2958"/>
                                        </p:tgtEl>
                                        <p:attrNameLst>
                                          <p:attrName>style.visibility</p:attrName>
                                        </p:attrNameLst>
                                      </p:cBhvr>
                                      <p:to>
                                        <p:strVal val="visible"/>
                                      </p:to>
                                    </p:set>
                                    <p:animEffect transition="in" filter="blinds(horizontal)">
                                      <p:cBhvr>
                                        <p:cTn id="25" dur="500"/>
                                        <p:tgtEl>
                                          <p:spTgt spid="829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71704"/>
                                        </p:tgtEl>
                                        <p:attrNameLst>
                                          <p:attrName>style.visibility</p:attrName>
                                        </p:attrNameLst>
                                      </p:cBhvr>
                                      <p:to>
                                        <p:strVal val="visible"/>
                                      </p:to>
                                    </p:set>
                                    <p:animEffect transition="in" filter="wipe(left)">
                                      <p:cBhvr>
                                        <p:cTn id="30" dur="500"/>
                                        <p:tgtEl>
                                          <p:spTgt spid="717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2973"/>
                                        </p:tgtEl>
                                        <p:attrNameLst>
                                          <p:attrName>style.visibility</p:attrName>
                                        </p:attrNameLst>
                                      </p:cBhvr>
                                      <p:to>
                                        <p:strVal val="visible"/>
                                      </p:to>
                                    </p:set>
                                    <p:anim calcmode="lin" valueType="num">
                                      <p:cBhvr additive="base">
                                        <p:cTn id="55" dur="500" fill="hold"/>
                                        <p:tgtEl>
                                          <p:spTgt spid="82973"/>
                                        </p:tgtEl>
                                        <p:attrNameLst>
                                          <p:attrName>ppt_x</p:attrName>
                                        </p:attrNameLst>
                                      </p:cBhvr>
                                      <p:tavLst>
                                        <p:tav tm="0">
                                          <p:val>
                                            <p:strVal val="#ppt_x"/>
                                          </p:val>
                                        </p:tav>
                                        <p:tav tm="100000">
                                          <p:val>
                                            <p:strVal val="#ppt_x"/>
                                          </p:val>
                                        </p:tav>
                                      </p:tavLst>
                                    </p:anim>
                                    <p:anim calcmode="lin" valueType="num">
                                      <p:cBhvr additive="base">
                                        <p:cTn id="56" dur="500" fill="hold"/>
                                        <p:tgtEl>
                                          <p:spTgt spid="8297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2" grpId="0"/>
      <p:bldP spid="3" grpId="0"/>
      <p:bldP spid="4" grpId="0"/>
      <p:bldP spid="5" grpId="0"/>
      <p:bldP spid="829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a:extLst>
              <a:ext uri="{FF2B5EF4-FFF2-40B4-BE49-F238E27FC236}">
                <a16:creationId xmlns:a16="http://schemas.microsoft.com/office/drawing/2014/main" id="{FC859128-5449-494F-9CED-2F6214276F01}"/>
              </a:ext>
            </a:extLst>
          </p:cNvPr>
          <p:cNvSpPr txBox="1">
            <a:spLocks noChangeArrowheads="1"/>
          </p:cNvSpPr>
          <p:nvPr/>
        </p:nvSpPr>
        <p:spPr bwMode="auto">
          <a:xfrm>
            <a:off x="1042988" y="447675"/>
            <a:ext cx="43211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800">
                <a:solidFill>
                  <a:schemeClr val="tx2"/>
                </a:solidFill>
                <a:latin typeface="Times New Roman" panose="02020603050405020304" pitchFamily="18" charset="0"/>
                <a:ea typeface="楷体_GB2312"/>
                <a:sym typeface="Wingdings" panose="05000000000000000000" pitchFamily="2" charset="2"/>
              </a:rPr>
              <a:t>(2) </a:t>
            </a:r>
            <a:r>
              <a:rPr lang="zh-CN" altLang="en-US" sz="2800">
                <a:solidFill>
                  <a:schemeClr val="tx2"/>
                </a:solidFill>
                <a:latin typeface="Times New Roman" panose="02020603050405020304" pitchFamily="18" charset="0"/>
                <a:ea typeface="楷体_GB2312"/>
                <a:sym typeface="Wingdings" panose="05000000000000000000" pitchFamily="2" charset="2"/>
              </a:rPr>
              <a:t>概率密度最大的位置</a:t>
            </a:r>
            <a:endParaRPr lang="zh-CN" altLang="en-US" sz="2800">
              <a:solidFill>
                <a:schemeClr val="tx2"/>
              </a:solidFill>
              <a:latin typeface="Times New Roman" panose="02020603050405020304" pitchFamily="18" charset="0"/>
              <a:ea typeface="楷体_GB2312"/>
            </a:endParaRPr>
          </a:p>
        </p:txBody>
      </p:sp>
      <p:sp>
        <p:nvSpPr>
          <p:cNvPr id="2" name="Text Box 3">
            <a:extLst>
              <a:ext uri="{FF2B5EF4-FFF2-40B4-BE49-F238E27FC236}">
                <a16:creationId xmlns:a16="http://schemas.microsoft.com/office/drawing/2014/main" id="{80D486D6-E76A-461F-9B77-4064F2C1E086}"/>
              </a:ext>
            </a:extLst>
          </p:cNvPr>
          <p:cNvSpPr txBox="1">
            <a:spLocks noChangeArrowheads="1"/>
          </p:cNvSpPr>
          <p:nvPr/>
        </p:nvSpPr>
        <p:spPr bwMode="auto">
          <a:xfrm>
            <a:off x="1547813" y="1239838"/>
            <a:ext cx="619283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sym typeface="Wingdings" panose="05000000000000000000" pitchFamily="2" charset="2"/>
              </a:rPr>
              <a:t>粒子出现在势阱各点的概率密度为：</a:t>
            </a:r>
            <a:endParaRPr lang="zh-CN" altLang="en-US" sz="2800">
              <a:solidFill>
                <a:schemeClr val="tx2"/>
              </a:solidFill>
              <a:latin typeface="Times New Roman" panose="02020603050405020304" pitchFamily="18" charset="0"/>
              <a:ea typeface="楷体_GB2312"/>
            </a:endParaRPr>
          </a:p>
        </p:txBody>
      </p:sp>
      <p:sp>
        <p:nvSpPr>
          <p:cNvPr id="4" name="Text Box 3">
            <a:extLst>
              <a:ext uri="{FF2B5EF4-FFF2-40B4-BE49-F238E27FC236}">
                <a16:creationId xmlns:a16="http://schemas.microsoft.com/office/drawing/2014/main" id="{BA4C42F0-1EC1-4E60-AAD6-BEB28658CD5F}"/>
              </a:ext>
            </a:extLst>
          </p:cNvPr>
          <p:cNvSpPr txBox="1">
            <a:spLocks noChangeArrowheads="1"/>
          </p:cNvSpPr>
          <p:nvPr/>
        </p:nvSpPr>
        <p:spPr bwMode="auto">
          <a:xfrm>
            <a:off x="2633663" y="2708275"/>
            <a:ext cx="367188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sym typeface="Wingdings" panose="05000000000000000000" pitchFamily="2" charset="2"/>
              </a:rPr>
              <a:t>有极大值的充要条件：</a:t>
            </a:r>
            <a:endParaRPr lang="zh-CN" altLang="en-US" sz="2800">
              <a:solidFill>
                <a:schemeClr val="tx2"/>
              </a:solidFill>
              <a:latin typeface="Times New Roman" panose="02020603050405020304" pitchFamily="18" charset="0"/>
              <a:ea typeface="楷体_GB2312"/>
            </a:endParaRPr>
          </a:p>
        </p:txBody>
      </p:sp>
      <p:pic>
        <p:nvPicPr>
          <p:cNvPr id="87059" name="Picture 19" descr="OCFKUXXE_LX@)I`T(6)C45E">
            <a:extLst>
              <a:ext uri="{FF2B5EF4-FFF2-40B4-BE49-F238E27FC236}">
                <a16:creationId xmlns:a16="http://schemas.microsoft.com/office/drawing/2014/main" id="{7634FE36-A972-4B42-BED8-DEC4268E7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005263"/>
            <a:ext cx="3779837" cy="19526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6566" name="Text Box 35">
            <a:extLst>
              <a:ext uri="{FF2B5EF4-FFF2-40B4-BE49-F238E27FC236}">
                <a16:creationId xmlns:a16="http://schemas.microsoft.com/office/drawing/2014/main" id="{977DA3EF-6C2A-4471-A70A-724850A604EC}"/>
              </a:ext>
            </a:extLst>
          </p:cNvPr>
          <p:cNvSpPr txBox="1">
            <a:spLocks noChangeArrowheads="1"/>
          </p:cNvSpPr>
          <p:nvPr/>
        </p:nvSpPr>
        <p:spPr bwMode="auto">
          <a:xfrm>
            <a:off x="86518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52</a:t>
            </a:r>
            <a:endParaRPr lang="en-US" altLang="zh-CN" sz="2800">
              <a:solidFill>
                <a:schemeClr val="tx2"/>
              </a:solidFill>
              <a:latin typeface="楷体_GB2312"/>
              <a:ea typeface="楷体_GB2312"/>
            </a:endParaRPr>
          </a:p>
        </p:txBody>
      </p:sp>
      <p:graphicFrame>
        <p:nvGraphicFramePr>
          <p:cNvPr id="14" name="Object 5">
            <a:extLst>
              <a:ext uri="{FF2B5EF4-FFF2-40B4-BE49-F238E27FC236}">
                <a16:creationId xmlns:a16="http://schemas.microsoft.com/office/drawing/2014/main" id="{23616049-9375-4D99-9338-6C30AE897EC1}"/>
              </a:ext>
            </a:extLst>
          </p:cNvPr>
          <p:cNvGraphicFramePr>
            <a:graphicFrameLocks/>
          </p:cNvGraphicFramePr>
          <p:nvPr/>
        </p:nvGraphicFramePr>
        <p:xfrm>
          <a:off x="2068513" y="1812925"/>
          <a:ext cx="3354387" cy="779463"/>
        </p:xfrm>
        <a:graphic>
          <a:graphicData uri="http://schemas.openxmlformats.org/presentationml/2006/ole">
            <mc:AlternateContent xmlns:mc="http://schemas.openxmlformats.org/markup-compatibility/2006">
              <mc:Choice xmlns:v="urn:schemas-microsoft-com:vml" Requires="v">
                <p:oleObj spid="_x0000_s66581" name="MathType 6.0 Equation" r:id="rId4" imgW="3327400" imgH="723900" progId="Equation.DSMT4">
                  <p:embed/>
                </p:oleObj>
              </mc:Choice>
              <mc:Fallback>
                <p:oleObj name="MathType 6.0 Equation" r:id="rId4" imgW="3327400" imgH="723900" progId="Equation.DSMT4">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513" y="1812925"/>
                        <a:ext cx="335438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
            <a:extLst>
              <a:ext uri="{FF2B5EF4-FFF2-40B4-BE49-F238E27FC236}">
                <a16:creationId xmlns:a16="http://schemas.microsoft.com/office/drawing/2014/main" id="{7E0E64D3-B66D-4A86-8CB1-79E8DDD69923}"/>
              </a:ext>
            </a:extLst>
          </p:cNvPr>
          <p:cNvGraphicFramePr>
            <a:graphicFrameLocks/>
          </p:cNvGraphicFramePr>
          <p:nvPr/>
        </p:nvGraphicFramePr>
        <p:xfrm>
          <a:off x="1474788" y="2708275"/>
          <a:ext cx="1139825" cy="506413"/>
        </p:xfrm>
        <a:graphic>
          <a:graphicData uri="http://schemas.openxmlformats.org/presentationml/2006/ole">
            <mc:AlternateContent xmlns:mc="http://schemas.openxmlformats.org/markup-compatibility/2006">
              <mc:Choice xmlns:v="urn:schemas-microsoft-com:vml" Requires="v">
                <p:oleObj spid="_x0000_s66582" name="Equation" r:id="rId6" imgW="1129810" imgH="469696" progId="Equation.DSMT4">
                  <p:embed/>
                </p:oleObj>
              </mc:Choice>
              <mc:Fallback>
                <p:oleObj name="Equation" r:id="rId6" imgW="1129810" imgH="469696" progId="Equation.DSMT4">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788" y="2708275"/>
                        <a:ext cx="1139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5">
            <a:extLst>
              <a:ext uri="{FF2B5EF4-FFF2-40B4-BE49-F238E27FC236}">
                <a16:creationId xmlns:a16="http://schemas.microsoft.com/office/drawing/2014/main" id="{132691BE-D3B9-4F5A-9226-80F279C8DD08}"/>
              </a:ext>
            </a:extLst>
          </p:cNvPr>
          <p:cNvGraphicFramePr>
            <a:graphicFrameLocks/>
          </p:cNvGraphicFramePr>
          <p:nvPr/>
        </p:nvGraphicFramePr>
        <p:xfrm>
          <a:off x="1579563" y="3500438"/>
          <a:ext cx="3162300" cy="781050"/>
        </p:xfrm>
        <a:graphic>
          <a:graphicData uri="http://schemas.openxmlformats.org/presentationml/2006/ole">
            <mc:AlternateContent xmlns:mc="http://schemas.openxmlformats.org/markup-compatibility/2006">
              <mc:Choice xmlns:v="urn:schemas-microsoft-com:vml" Requires="v">
                <p:oleObj spid="_x0000_s66583" name="MathType 6.0 Equation" r:id="rId8" imgW="3136900" imgH="723900" progId="Equation.DSMT4">
                  <p:embed/>
                </p:oleObj>
              </mc:Choice>
              <mc:Fallback>
                <p:oleObj name="MathType 6.0 Equation" r:id="rId8" imgW="3136900" imgH="723900" progId="Equation.DSMT4">
                  <p:embed/>
                  <p:pic>
                    <p:nvPicPr>
                      <p:cNvPr id="0" name="Object 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563" y="3500438"/>
                        <a:ext cx="31623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5">
            <a:extLst>
              <a:ext uri="{FF2B5EF4-FFF2-40B4-BE49-F238E27FC236}">
                <a16:creationId xmlns:a16="http://schemas.microsoft.com/office/drawing/2014/main" id="{2EAAD031-2043-4798-B136-52EF9642CC51}"/>
              </a:ext>
            </a:extLst>
          </p:cNvPr>
          <p:cNvGraphicFramePr>
            <a:graphicFrameLocks/>
          </p:cNvGraphicFramePr>
          <p:nvPr/>
        </p:nvGraphicFramePr>
        <p:xfrm>
          <a:off x="1528763" y="4537075"/>
          <a:ext cx="3317875" cy="863600"/>
        </p:xfrm>
        <a:graphic>
          <a:graphicData uri="http://schemas.openxmlformats.org/presentationml/2006/ole">
            <mc:AlternateContent xmlns:mc="http://schemas.openxmlformats.org/markup-compatibility/2006">
              <mc:Choice xmlns:v="urn:schemas-microsoft-com:vml" Requires="v">
                <p:oleObj spid="_x0000_s66584" name="MathType 6.0 Equation" r:id="rId10" imgW="3289300" imgH="800100" progId="Equation.DSMT4">
                  <p:embed/>
                </p:oleObj>
              </mc:Choice>
              <mc:Fallback>
                <p:oleObj name="MathType 6.0 Equation" r:id="rId10" imgW="3289300" imgH="800100" progId="Equation.DSMT4">
                  <p:embed/>
                  <p:pic>
                    <p:nvPicPr>
                      <p:cNvPr id="0" name="Object 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8763" y="4537075"/>
                        <a:ext cx="33178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8">
            <a:extLst>
              <a:ext uri="{FF2B5EF4-FFF2-40B4-BE49-F238E27FC236}">
                <a16:creationId xmlns:a16="http://schemas.microsoft.com/office/drawing/2014/main" id="{6B052EA8-C3D9-4A41-85C7-F82C81412190}"/>
              </a:ext>
            </a:extLst>
          </p:cNvPr>
          <p:cNvGrpSpPr>
            <a:grpSpLocks/>
          </p:cNvGrpSpPr>
          <p:nvPr/>
        </p:nvGrpSpPr>
        <p:grpSpPr bwMode="auto">
          <a:xfrm>
            <a:off x="1590675" y="5634038"/>
            <a:ext cx="2536825" cy="781050"/>
            <a:chOff x="1908175" y="5777053"/>
            <a:chExt cx="2536826" cy="781050"/>
          </a:xfrm>
        </p:grpSpPr>
        <p:sp>
          <p:nvSpPr>
            <p:cNvPr id="66574" name="AutoShape 16">
              <a:extLst>
                <a:ext uri="{FF2B5EF4-FFF2-40B4-BE49-F238E27FC236}">
                  <a16:creationId xmlns:a16="http://schemas.microsoft.com/office/drawing/2014/main" id="{59CB9727-2871-4940-80BE-0AD80E4A1C1A}"/>
                </a:ext>
              </a:extLst>
            </p:cNvPr>
            <p:cNvSpPr>
              <a:spLocks noChangeArrowheads="1"/>
            </p:cNvSpPr>
            <p:nvPr/>
          </p:nvSpPr>
          <p:spPr bwMode="auto">
            <a:xfrm>
              <a:off x="1908175" y="6000750"/>
              <a:ext cx="576263" cy="358775"/>
            </a:xfrm>
            <a:prstGeom prst="rightArrow">
              <a:avLst>
                <a:gd name="adj1" fmla="val 50000"/>
                <a:gd name="adj2" fmla="val 4015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solidFill>
                  <a:schemeClr val="tx2"/>
                </a:solidFill>
                <a:latin typeface="楷体_GB2312"/>
                <a:ea typeface="楷体_GB2312"/>
              </a:endParaRPr>
            </a:p>
          </p:txBody>
        </p:sp>
        <p:graphicFrame>
          <p:nvGraphicFramePr>
            <p:cNvPr id="66575" name="Object 5">
              <a:extLst>
                <a:ext uri="{FF2B5EF4-FFF2-40B4-BE49-F238E27FC236}">
                  <a16:creationId xmlns:a16="http://schemas.microsoft.com/office/drawing/2014/main" id="{DB042626-B1E2-4A87-BC95-D564629EC12E}"/>
                </a:ext>
              </a:extLst>
            </p:cNvPr>
            <p:cNvGraphicFramePr>
              <a:graphicFrameLocks/>
            </p:cNvGraphicFramePr>
            <p:nvPr/>
          </p:nvGraphicFramePr>
          <p:xfrm>
            <a:off x="2484438" y="5777053"/>
            <a:ext cx="1960563" cy="781050"/>
          </p:xfrm>
          <a:graphic>
            <a:graphicData uri="http://schemas.openxmlformats.org/presentationml/2006/ole">
              <mc:AlternateContent xmlns:mc="http://schemas.openxmlformats.org/markup-compatibility/2006">
                <mc:Choice xmlns:v="urn:schemas-microsoft-com:vml" Requires="v">
                  <p:oleObj spid="_x0000_s66585" name="Equation" r:id="rId12" imgW="1943100" imgH="723900" progId="Equation.DSMT4">
                    <p:embed/>
                  </p:oleObj>
                </mc:Choice>
                <mc:Fallback>
                  <p:oleObj name="Equation" r:id="rId12" imgW="1943100" imgH="723900" progId="Equation.DSMT4">
                    <p:embed/>
                    <p:pic>
                      <p:nvPicPr>
                        <p:cNvPr id="0" name="Object 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4438" y="5777053"/>
                          <a:ext cx="19605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 name="Text Box 3">
            <a:extLst>
              <a:ext uri="{FF2B5EF4-FFF2-40B4-BE49-F238E27FC236}">
                <a16:creationId xmlns:a16="http://schemas.microsoft.com/office/drawing/2014/main" id="{F9E16256-51EA-4689-8F49-FCC8071CFBB6}"/>
              </a:ext>
            </a:extLst>
          </p:cNvPr>
          <p:cNvSpPr txBox="1">
            <a:spLocks noChangeArrowheads="1"/>
          </p:cNvSpPr>
          <p:nvPr/>
        </p:nvSpPr>
        <p:spPr bwMode="auto">
          <a:xfrm>
            <a:off x="125413" y="2684463"/>
            <a:ext cx="14224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解法</a:t>
            </a:r>
            <a:r>
              <a:rPr lang="en-US" altLang="zh-CN" sz="2800">
                <a:solidFill>
                  <a:schemeClr val="tx2"/>
                </a:solidFill>
                <a:latin typeface="Times New Roman" panose="02020603050405020304" pitchFamily="18" charset="0"/>
                <a:ea typeface="楷体_GB2312"/>
              </a:rPr>
              <a:t>1</a:t>
            </a:r>
            <a:r>
              <a:rPr lang="zh-CN" altLang="en-US" sz="2800">
                <a:solidFill>
                  <a:schemeClr val="tx2"/>
                </a:solidFill>
                <a:latin typeface="Times New Roman" panose="02020603050405020304" pitchFamily="18" charset="0"/>
                <a:ea typeface="楷体_GB2312"/>
              </a:rPr>
              <a:t>：</a:t>
            </a:r>
          </a:p>
        </p:txBody>
      </p:sp>
      <p:sp>
        <p:nvSpPr>
          <p:cNvPr id="19" name="Text Box 3">
            <a:extLst>
              <a:ext uri="{FF2B5EF4-FFF2-40B4-BE49-F238E27FC236}">
                <a16:creationId xmlns:a16="http://schemas.microsoft.com/office/drawing/2014/main" id="{CD070644-835D-4488-93AB-F775467306DA}"/>
              </a:ext>
            </a:extLst>
          </p:cNvPr>
          <p:cNvSpPr txBox="1">
            <a:spLocks noChangeArrowheads="1"/>
          </p:cNvSpPr>
          <p:nvPr/>
        </p:nvSpPr>
        <p:spPr bwMode="auto">
          <a:xfrm>
            <a:off x="5470525" y="3330575"/>
            <a:ext cx="1422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rPr>
              <a:t>解法</a:t>
            </a:r>
            <a:r>
              <a:rPr lang="en-US" altLang="zh-CN" sz="2800">
                <a:solidFill>
                  <a:schemeClr val="tx2"/>
                </a:solidFill>
                <a:latin typeface="Times New Roman" panose="02020603050405020304" pitchFamily="18" charset="0"/>
                <a:ea typeface="楷体_GB2312"/>
              </a:rPr>
              <a:t>2</a:t>
            </a:r>
            <a:r>
              <a:rPr lang="zh-CN" altLang="en-US" sz="2800">
                <a:solidFill>
                  <a:schemeClr val="tx2"/>
                </a:solidFill>
                <a:latin typeface="Times New Roman" panose="02020603050405020304" pitchFamily="18" charset="0"/>
                <a:ea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8179"/>
                                        </p:tgtEl>
                                        <p:attrNameLst>
                                          <p:attrName>style.visibility</p:attrName>
                                        </p:attrNameLst>
                                      </p:cBhvr>
                                      <p:to>
                                        <p:strVal val="visible"/>
                                      </p:to>
                                    </p:set>
                                    <p:animEffect transition="in" filter="blinds(horizontal)">
                                      <p:cBhvr>
                                        <p:cTn id="7" dur="500"/>
                                        <p:tgtEl>
                                          <p:spTgt spid="178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87059"/>
                                        </p:tgtEl>
                                        <p:attrNameLst>
                                          <p:attrName>style.visibility</p:attrName>
                                        </p:attrNameLst>
                                      </p:cBhvr>
                                      <p:to>
                                        <p:strVal val="visible"/>
                                      </p:to>
                                    </p:set>
                                    <p:anim calcmode="lin" valueType="num">
                                      <p:cBhvr additive="base">
                                        <p:cTn id="62" dur="500" fill="hold"/>
                                        <p:tgtEl>
                                          <p:spTgt spid="87059"/>
                                        </p:tgtEl>
                                        <p:attrNameLst>
                                          <p:attrName>ppt_x</p:attrName>
                                        </p:attrNameLst>
                                      </p:cBhvr>
                                      <p:tavLst>
                                        <p:tav tm="0">
                                          <p:val>
                                            <p:strVal val="#ppt_x"/>
                                          </p:val>
                                        </p:tav>
                                        <p:tav tm="100000">
                                          <p:val>
                                            <p:strVal val="#ppt_x"/>
                                          </p:val>
                                        </p:tav>
                                      </p:tavLst>
                                    </p:anim>
                                    <p:anim calcmode="lin" valueType="num">
                                      <p:cBhvr additive="base">
                                        <p:cTn id="63" dur="500" fill="hold"/>
                                        <p:tgtEl>
                                          <p:spTgt spid="870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2" grpId="0"/>
      <p:bldP spid="4" grpId="0"/>
      <p:bldP spid="15"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a:extLst>
              <a:ext uri="{FF2B5EF4-FFF2-40B4-BE49-F238E27FC236}">
                <a16:creationId xmlns:a16="http://schemas.microsoft.com/office/drawing/2014/main" id="{07C71646-B5F3-4692-9FA8-AE0A9CFC5D3A}"/>
              </a:ext>
            </a:extLst>
          </p:cNvPr>
          <p:cNvSpPr txBox="1">
            <a:spLocks noChangeArrowheads="1"/>
          </p:cNvSpPr>
          <p:nvPr/>
        </p:nvSpPr>
        <p:spPr bwMode="auto">
          <a:xfrm>
            <a:off x="468313" y="188913"/>
            <a:ext cx="820896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cs typeface="Times New Roman" panose="02020603050405020304" pitchFamily="18" charset="0"/>
              </a:rPr>
              <a:t>例</a:t>
            </a:r>
            <a:r>
              <a:rPr lang="en-US" altLang="zh-CN" sz="2800">
                <a:solidFill>
                  <a:schemeClr val="tx2"/>
                </a:solidFill>
                <a:latin typeface="Times New Roman" panose="02020603050405020304" pitchFamily="18" charset="0"/>
                <a:cs typeface="Times New Roman" panose="02020603050405020304" pitchFamily="18" charset="0"/>
              </a:rPr>
              <a:t>3. </a:t>
            </a:r>
            <a:r>
              <a:rPr lang="zh-CN" altLang="en-US" sz="2800">
                <a:solidFill>
                  <a:schemeClr val="tx2"/>
                </a:solidFill>
                <a:latin typeface="Times New Roman" panose="02020603050405020304" pitchFamily="18" charset="0"/>
                <a:cs typeface="Times New Roman" panose="02020603050405020304" pitchFamily="18" charset="0"/>
              </a:rPr>
              <a:t>设质量为</a:t>
            </a:r>
            <a:r>
              <a:rPr lang="en-US" altLang="zh-CN" sz="2800" i="1">
                <a:solidFill>
                  <a:schemeClr val="tx2"/>
                </a:solidFill>
                <a:latin typeface="Times New Roman" panose="02020603050405020304" pitchFamily="18" charset="0"/>
                <a:cs typeface="Times New Roman" panose="02020603050405020304" pitchFamily="18" charset="0"/>
              </a:rPr>
              <a:t>m</a:t>
            </a:r>
            <a:r>
              <a:rPr lang="zh-CN" altLang="en-US" sz="2800">
                <a:solidFill>
                  <a:schemeClr val="tx2"/>
                </a:solidFill>
                <a:latin typeface="Times New Roman" panose="02020603050405020304" pitchFamily="18" charset="0"/>
                <a:cs typeface="Times New Roman" panose="02020603050405020304" pitchFamily="18" charset="0"/>
              </a:rPr>
              <a:t>的微观粒子在宽度为</a:t>
            </a:r>
            <a:r>
              <a:rPr lang="en-US" altLang="zh-CN" sz="2800" i="1">
                <a:solidFill>
                  <a:schemeClr val="tx2"/>
                </a:solidFill>
                <a:latin typeface="Times New Roman" panose="02020603050405020304" pitchFamily="18" charset="0"/>
                <a:cs typeface="Times New Roman" panose="02020603050405020304" pitchFamily="18" charset="0"/>
              </a:rPr>
              <a:t>a</a:t>
            </a:r>
            <a:r>
              <a:rPr lang="zh-CN" altLang="en-US" sz="2800">
                <a:solidFill>
                  <a:schemeClr val="tx2"/>
                </a:solidFill>
                <a:latin typeface="Times New Roman" panose="02020603050405020304" pitchFamily="18" charset="0"/>
                <a:cs typeface="Times New Roman" panose="02020603050405020304" pitchFamily="18" charset="0"/>
              </a:rPr>
              <a:t>的一维无限深试求：</a:t>
            </a:r>
          </a:p>
        </p:txBody>
      </p:sp>
      <p:sp>
        <p:nvSpPr>
          <p:cNvPr id="2" name="Text Box 3">
            <a:extLst>
              <a:ext uri="{FF2B5EF4-FFF2-40B4-BE49-F238E27FC236}">
                <a16:creationId xmlns:a16="http://schemas.microsoft.com/office/drawing/2014/main" id="{631163BF-5C34-4A7B-9DB5-0426BA10F7F9}"/>
              </a:ext>
            </a:extLst>
          </p:cNvPr>
          <p:cNvSpPr txBox="1">
            <a:spLocks noChangeArrowheads="1"/>
          </p:cNvSpPr>
          <p:nvPr/>
        </p:nvSpPr>
        <p:spPr bwMode="auto">
          <a:xfrm>
            <a:off x="935038" y="1341438"/>
            <a:ext cx="73088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AutoNum type="arabicPeriod"/>
            </a:pPr>
            <a:r>
              <a:rPr lang="zh-CN" altLang="en-US" sz="2800">
                <a:solidFill>
                  <a:schemeClr val="tx2"/>
                </a:solidFill>
                <a:latin typeface="Times New Roman" panose="02020603050405020304" pitchFamily="18" charset="0"/>
                <a:ea typeface="楷体_GB2312"/>
              </a:rPr>
              <a:t>粒子在</a:t>
            </a:r>
            <a:r>
              <a:rPr lang="en-US" altLang="zh-CN" sz="2800">
                <a:solidFill>
                  <a:schemeClr val="tx2"/>
                </a:solidFill>
                <a:latin typeface="Times New Roman" panose="02020603050405020304" pitchFamily="18" charset="0"/>
                <a:ea typeface="楷体_GB2312"/>
              </a:rPr>
              <a:t>0</a:t>
            </a:r>
            <a:r>
              <a:rPr lang="en-US" altLang="zh-CN" sz="2800">
                <a:solidFill>
                  <a:schemeClr val="tx2"/>
                </a:solidFill>
                <a:latin typeface="Times New Roman" panose="02020603050405020304" pitchFamily="18" charset="0"/>
                <a:cs typeface="Times New Roman" panose="02020603050405020304" pitchFamily="18" charset="0"/>
              </a:rPr>
              <a:t>≤x ≤a/4</a:t>
            </a:r>
            <a:r>
              <a:rPr lang="zh-CN" altLang="en-US" sz="2800">
                <a:solidFill>
                  <a:schemeClr val="tx2"/>
                </a:solidFill>
                <a:latin typeface="Times New Roman" panose="02020603050405020304" pitchFamily="18" charset="0"/>
                <a:cs typeface="Times New Roman" panose="02020603050405020304" pitchFamily="18" charset="0"/>
              </a:rPr>
              <a:t>区域中出现的概率？</a:t>
            </a:r>
          </a:p>
          <a:p>
            <a:pPr eaLnBrk="1" hangingPunct="1">
              <a:lnSpc>
                <a:spcPct val="120000"/>
              </a:lnSpc>
              <a:spcBef>
                <a:spcPct val="0"/>
              </a:spcBef>
              <a:buFontTx/>
              <a:buAutoNum type="arabicPeriod"/>
            </a:pPr>
            <a:r>
              <a:rPr lang="zh-CN" altLang="en-US" sz="2800">
                <a:solidFill>
                  <a:schemeClr val="tx2"/>
                </a:solidFill>
                <a:latin typeface="Times New Roman" panose="02020603050405020304" pitchFamily="18" charset="0"/>
                <a:cs typeface="Times New Roman" panose="02020603050405020304" pitchFamily="18" charset="0"/>
              </a:rPr>
              <a:t>在哪些量子态上，</a:t>
            </a:r>
            <a:r>
              <a:rPr lang="en-US" altLang="zh-CN" sz="2800">
                <a:solidFill>
                  <a:schemeClr val="tx2"/>
                </a:solidFill>
                <a:latin typeface="Times New Roman" panose="02020603050405020304" pitchFamily="18" charset="0"/>
                <a:cs typeface="Times New Roman" panose="02020603050405020304" pitchFamily="18" charset="0"/>
              </a:rPr>
              <a:t>a/4</a:t>
            </a:r>
            <a:r>
              <a:rPr lang="zh-CN" altLang="en-US" sz="2800">
                <a:solidFill>
                  <a:schemeClr val="tx2"/>
                </a:solidFill>
                <a:latin typeface="Times New Roman" panose="02020603050405020304" pitchFamily="18" charset="0"/>
                <a:cs typeface="Times New Roman" panose="02020603050405020304" pitchFamily="18" charset="0"/>
              </a:rPr>
              <a:t>处的概率密度最大？</a:t>
            </a:r>
          </a:p>
        </p:txBody>
      </p:sp>
      <p:sp>
        <p:nvSpPr>
          <p:cNvPr id="3" name="Text Box 3">
            <a:extLst>
              <a:ext uri="{FF2B5EF4-FFF2-40B4-BE49-F238E27FC236}">
                <a16:creationId xmlns:a16="http://schemas.microsoft.com/office/drawing/2014/main" id="{EE4C1636-703C-4CFC-901C-D287A454CC93}"/>
              </a:ext>
            </a:extLst>
          </p:cNvPr>
          <p:cNvSpPr txBox="1">
            <a:spLocks noChangeArrowheads="1"/>
          </p:cNvSpPr>
          <p:nvPr/>
        </p:nvSpPr>
        <p:spPr bwMode="auto">
          <a:xfrm>
            <a:off x="539750" y="2463800"/>
            <a:ext cx="73088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cs typeface="Times New Roman" panose="02020603050405020304" pitchFamily="18" charset="0"/>
              </a:rPr>
              <a:t>解：</a:t>
            </a:r>
            <a:r>
              <a:rPr lang="en-US" altLang="zh-CN" sz="2800">
                <a:solidFill>
                  <a:schemeClr val="tx2"/>
                </a:solidFill>
                <a:latin typeface="Times New Roman" panose="02020603050405020304" pitchFamily="18" charset="0"/>
                <a:cs typeface="Times New Roman" panose="02020603050405020304" pitchFamily="18" charset="0"/>
              </a:rPr>
              <a:t>1. </a:t>
            </a:r>
            <a:r>
              <a:rPr lang="zh-CN" altLang="en-US" sz="2800">
                <a:solidFill>
                  <a:schemeClr val="tx2"/>
                </a:solidFill>
                <a:latin typeface="Times New Roman" panose="02020603050405020304" pitchFamily="18" charset="0"/>
                <a:cs typeface="Times New Roman" panose="02020603050405020304" pitchFamily="18" charset="0"/>
              </a:rPr>
              <a:t>已知微观粒子的定态波函数：</a:t>
            </a:r>
          </a:p>
        </p:txBody>
      </p:sp>
      <p:sp>
        <p:nvSpPr>
          <p:cNvPr id="5" name="Text Box 3">
            <a:extLst>
              <a:ext uri="{FF2B5EF4-FFF2-40B4-BE49-F238E27FC236}">
                <a16:creationId xmlns:a16="http://schemas.microsoft.com/office/drawing/2014/main" id="{DE5B5896-EC82-4CAE-8970-97578C84CBD7}"/>
              </a:ext>
            </a:extLst>
          </p:cNvPr>
          <p:cNvSpPr txBox="1">
            <a:spLocks noChangeArrowheads="1"/>
          </p:cNvSpPr>
          <p:nvPr/>
        </p:nvSpPr>
        <p:spPr bwMode="auto">
          <a:xfrm>
            <a:off x="1187450" y="3903663"/>
            <a:ext cx="54006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cs typeface="Times New Roman" panose="02020603050405020304" pitchFamily="18" charset="0"/>
              </a:rPr>
              <a:t>在 </a:t>
            </a:r>
            <a:r>
              <a:rPr lang="en-US" altLang="zh-CN" sz="2800">
                <a:solidFill>
                  <a:schemeClr val="tx2"/>
                </a:solidFill>
                <a:latin typeface="Times New Roman" panose="02020603050405020304" pitchFamily="18" charset="0"/>
                <a:cs typeface="Times New Roman" panose="02020603050405020304" pitchFamily="18" charset="0"/>
              </a:rPr>
              <a:t>0≤x≤a/4 </a:t>
            </a:r>
            <a:r>
              <a:rPr lang="zh-CN" altLang="en-US" sz="2800">
                <a:solidFill>
                  <a:schemeClr val="tx2"/>
                </a:solidFill>
                <a:latin typeface="Times New Roman" panose="02020603050405020304" pitchFamily="18" charset="0"/>
                <a:cs typeface="Times New Roman" panose="02020603050405020304" pitchFamily="18" charset="0"/>
              </a:rPr>
              <a:t>区域中出现的概率：</a:t>
            </a:r>
          </a:p>
        </p:txBody>
      </p:sp>
      <p:sp>
        <p:nvSpPr>
          <p:cNvPr id="8" name="Text Box 3">
            <a:extLst>
              <a:ext uri="{FF2B5EF4-FFF2-40B4-BE49-F238E27FC236}">
                <a16:creationId xmlns:a16="http://schemas.microsoft.com/office/drawing/2014/main" id="{58D1F1AE-3535-461F-B53D-876F7DFFE741}"/>
              </a:ext>
            </a:extLst>
          </p:cNvPr>
          <p:cNvSpPr txBox="1">
            <a:spLocks noChangeArrowheads="1"/>
          </p:cNvSpPr>
          <p:nvPr/>
        </p:nvSpPr>
        <p:spPr bwMode="auto">
          <a:xfrm>
            <a:off x="1258888" y="5229225"/>
            <a:ext cx="51133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800">
                <a:solidFill>
                  <a:schemeClr val="tx2"/>
                </a:solidFill>
                <a:latin typeface="Times New Roman" panose="02020603050405020304" pitchFamily="18" charset="0"/>
                <a:cs typeface="Times New Roman" panose="02020603050405020304" pitchFamily="18" charset="0"/>
              </a:rPr>
              <a:t>2. </a:t>
            </a:r>
            <a:r>
              <a:rPr lang="zh-CN" altLang="en-US" sz="2800">
                <a:solidFill>
                  <a:schemeClr val="tx2"/>
                </a:solidFill>
                <a:latin typeface="Times New Roman" panose="02020603050405020304" pitchFamily="18" charset="0"/>
                <a:cs typeface="Times New Roman" panose="02020603050405020304" pitchFamily="18" charset="0"/>
              </a:rPr>
              <a:t>已知微观粒子的定态波函数：</a:t>
            </a:r>
          </a:p>
        </p:txBody>
      </p:sp>
      <p:sp>
        <p:nvSpPr>
          <p:cNvPr id="67591" name="Text Box 35">
            <a:extLst>
              <a:ext uri="{FF2B5EF4-FFF2-40B4-BE49-F238E27FC236}">
                <a16:creationId xmlns:a16="http://schemas.microsoft.com/office/drawing/2014/main" id="{4CC07ACD-47AF-4654-AAC6-B867F8CE7BA8}"/>
              </a:ext>
            </a:extLst>
          </p:cNvPr>
          <p:cNvSpPr txBox="1">
            <a:spLocks noChangeArrowheads="1"/>
          </p:cNvSpPr>
          <p:nvPr/>
        </p:nvSpPr>
        <p:spPr bwMode="auto">
          <a:xfrm>
            <a:off x="8651875"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53</a:t>
            </a:r>
            <a:endParaRPr lang="en-US" altLang="zh-CN" sz="2800">
              <a:solidFill>
                <a:schemeClr val="tx2"/>
              </a:solidFill>
              <a:latin typeface="楷体_GB2312"/>
              <a:ea typeface="楷体_GB2312"/>
            </a:endParaRPr>
          </a:p>
        </p:txBody>
      </p:sp>
      <p:graphicFrame>
        <p:nvGraphicFramePr>
          <p:cNvPr id="20" name="Object 5">
            <a:extLst>
              <a:ext uri="{FF2B5EF4-FFF2-40B4-BE49-F238E27FC236}">
                <a16:creationId xmlns:a16="http://schemas.microsoft.com/office/drawing/2014/main" id="{06E68A5F-85B8-4EA8-9C13-14EFC250F1BD}"/>
              </a:ext>
            </a:extLst>
          </p:cNvPr>
          <p:cNvGraphicFramePr>
            <a:graphicFrameLocks/>
          </p:cNvGraphicFramePr>
          <p:nvPr/>
        </p:nvGraphicFramePr>
        <p:xfrm>
          <a:off x="1247775" y="3051175"/>
          <a:ext cx="2986088" cy="849313"/>
        </p:xfrm>
        <a:graphic>
          <a:graphicData uri="http://schemas.openxmlformats.org/presentationml/2006/ole">
            <mc:AlternateContent xmlns:mc="http://schemas.openxmlformats.org/markup-compatibility/2006">
              <mc:Choice xmlns:v="urn:schemas-microsoft-com:vml" Requires="v">
                <p:oleObj spid="_x0000_s67612" name="MathType 6.0 Equation" r:id="rId3" imgW="2959100" imgH="787400" progId="Equation.DSMT4">
                  <p:embed/>
                </p:oleObj>
              </mc:Choice>
              <mc:Fallback>
                <p:oleObj name="MathType 6.0 Equation" r:id="rId3" imgW="2959100" imgH="787400" progId="Equation.DSMT4">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775" y="3051175"/>
                        <a:ext cx="2986088"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组合 11">
            <a:extLst>
              <a:ext uri="{FF2B5EF4-FFF2-40B4-BE49-F238E27FC236}">
                <a16:creationId xmlns:a16="http://schemas.microsoft.com/office/drawing/2014/main" id="{92D44303-0D85-425F-B888-0E153885C635}"/>
              </a:ext>
            </a:extLst>
          </p:cNvPr>
          <p:cNvGrpSpPr>
            <a:grpSpLocks/>
          </p:cNvGrpSpPr>
          <p:nvPr/>
        </p:nvGrpSpPr>
        <p:grpSpPr bwMode="auto">
          <a:xfrm>
            <a:off x="4500563" y="3068638"/>
            <a:ext cx="4105275" cy="781050"/>
            <a:chOff x="4572000" y="3124201"/>
            <a:chExt cx="4105275" cy="781050"/>
          </a:xfrm>
        </p:grpSpPr>
        <p:sp>
          <p:nvSpPr>
            <p:cNvPr id="67602" name="AutoShape 9">
              <a:extLst>
                <a:ext uri="{FF2B5EF4-FFF2-40B4-BE49-F238E27FC236}">
                  <a16:creationId xmlns:a16="http://schemas.microsoft.com/office/drawing/2014/main" id="{11D59F41-1934-48AD-BCE1-366DDEFC914D}"/>
                </a:ext>
              </a:extLst>
            </p:cNvPr>
            <p:cNvSpPr>
              <a:spLocks noChangeArrowheads="1"/>
            </p:cNvSpPr>
            <p:nvPr/>
          </p:nvSpPr>
          <p:spPr bwMode="auto">
            <a:xfrm>
              <a:off x="4572000" y="3357563"/>
              <a:ext cx="576263" cy="360363"/>
            </a:xfrm>
            <a:prstGeom prst="rightArrow">
              <a:avLst>
                <a:gd name="adj1" fmla="val 50000"/>
                <a:gd name="adj2" fmla="val 39978"/>
              </a:avLst>
            </a:prstGeom>
            <a:solidFill>
              <a:srgbClr val="FF6600"/>
            </a:solidFill>
            <a:ln w="9525">
              <a:solidFill>
                <a:srgbClr val="FF66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solidFill>
                  <a:schemeClr val="tx2"/>
                </a:solidFill>
                <a:latin typeface="楷体_GB2312"/>
                <a:ea typeface="楷体_GB2312"/>
              </a:endParaRPr>
            </a:p>
          </p:txBody>
        </p:sp>
        <p:graphicFrame>
          <p:nvGraphicFramePr>
            <p:cNvPr id="67603" name="Object 5">
              <a:extLst>
                <a:ext uri="{FF2B5EF4-FFF2-40B4-BE49-F238E27FC236}">
                  <a16:creationId xmlns:a16="http://schemas.microsoft.com/office/drawing/2014/main" id="{30FF5CCB-A0EC-467E-BAE2-B90847432E02}"/>
                </a:ext>
              </a:extLst>
            </p:cNvPr>
            <p:cNvGraphicFramePr>
              <a:graphicFrameLocks/>
            </p:cNvGraphicFramePr>
            <p:nvPr/>
          </p:nvGraphicFramePr>
          <p:xfrm>
            <a:off x="5268912" y="3124201"/>
            <a:ext cx="3408363" cy="781050"/>
          </p:xfrm>
          <a:graphic>
            <a:graphicData uri="http://schemas.openxmlformats.org/presentationml/2006/ole">
              <mc:AlternateContent xmlns:mc="http://schemas.openxmlformats.org/markup-compatibility/2006">
                <mc:Choice xmlns:v="urn:schemas-microsoft-com:vml" Requires="v">
                  <p:oleObj spid="_x0000_s67613" name="MathType 6.0 Equation" r:id="rId5" imgW="3378200" imgH="723900" progId="Equation.DSMT4">
                    <p:embed/>
                  </p:oleObj>
                </mc:Choice>
                <mc:Fallback>
                  <p:oleObj name="MathType 6.0 Equation" r:id="rId5" imgW="3378200" imgH="72390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8912" y="3124201"/>
                          <a:ext cx="34083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 name="Object 3">
            <a:extLst>
              <a:ext uri="{FF2B5EF4-FFF2-40B4-BE49-F238E27FC236}">
                <a16:creationId xmlns:a16="http://schemas.microsoft.com/office/drawing/2014/main" id="{75922600-FADF-46E5-8D2C-805C43D27659}"/>
              </a:ext>
            </a:extLst>
          </p:cNvPr>
          <p:cNvGraphicFramePr>
            <a:graphicFrameLocks/>
          </p:cNvGraphicFramePr>
          <p:nvPr/>
        </p:nvGraphicFramePr>
        <p:xfrm>
          <a:off x="5095875" y="4457700"/>
          <a:ext cx="2897188" cy="827088"/>
        </p:xfrm>
        <a:graphic>
          <a:graphicData uri="http://schemas.openxmlformats.org/presentationml/2006/ole">
            <mc:AlternateContent xmlns:mc="http://schemas.openxmlformats.org/markup-compatibility/2006">
              <mc:Choice xmlns:v="urn:schemas-microsoft-com:vml" Requires="v">
                <p:oleObj spid="_x0000_s67614" name="MathType 6.0 Equation" r:id="rId7" imgW="2695657" imgH="657180" progId="Equation.DSMT4">
                  <p:embed/>
                </p:oleObj>
              </mc:Choice>
              <mc:Fallback>
                <p:oleObj name="MathType 6.0 Equation" r:id="rId7" imgW="2695657" imgH="657180" progId="Equation.DSMT4">
                  <p:embed/>
                  <p:pic>
                    <p:nvPicPr>
                      <p:cNvPr id="0" name="Object 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875" y="4457700"/>
                        <a:ext cx="289718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3">
            <a:extLst>
              <a:ext uri="{FF2B5EF4-FFF2-40B4-BE49-F238E27FC236}">
                <a16:creationId xmlns:a16="http://schemas.microsoft.com/office/drawing/2014/main" id="{AC07B8F4-9AC1-4AC9-9E12-0E514BAA7B82}"/>
              </a:ext>
            </a:extLst>
          </p:cNvPr>
          <p:cNvGraphicFramePr>
            <a:graphicFrameLocks/>
          </p:cNvGraphicFramePr>
          <p:nvPr/>
        </p:nvGraphicFramePr>
        <p:xfrm>
          <a:off x="6337300" y="5175250"/>
          <a:ext cx="2108200" cy="742950"/>
        </p:xfrm>
        <a:graphic>
          <a:graphicData uri="http://schemas.openxmlformats.org/presentationml/2006/ole">
            <mc:AlternateContent xmlns:mc="http://schemas.openxmlformats.org/markup-compatibility/2006">
              <mc:Choice xmlns:v="urn:schemas-microsoft-com:vml" Requires="v">
                <p:oleObj spid="_x0000_s67615" name="Equation" r:id="rId9" imgW="2181323" imgH="581040" progId="Equation.DSMT4">
                  <p:embed/>
                </p:oleObj>
              </mc:Choice>
              <mc:Fallback>
                <p:oleObj name="Equation" r:id="rId9" imgW="2181323" imgH="581040" progId="Equation.DSMT4">
                  <p:embed/>
                  <p:pic>
                    <p:nvPicPr>
                      <p:cNvPr id="0" name="Objec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7300" y="5175250"/>
                        <a:ext cx="2108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
            <a:extLst>
              <a:ext uri="{FF2B5EF4-FFF2-40B4-BE49-F238E27FC236}">
                <a16:creationId xmlns:a16="http://schemas.microsoft.com/office/drawing/2014/main" id="{CF1788A6-57F0-457D-8BDA-7C60058C51F3}"/>
              </a:ext>
            </a:extLst>
          </p:cNvPr>
          <p:cNvGraphicFramePr>
            <a:graphicFrameLocks/>
          </p:cNvGraphicFramePr>
          <p:nvPr/>
        </p:nvGraphicFramePr>
        <p:xfrm>
          <a:off x="779463" y="5881688"/>
          <a:ext cx="3127375" cy="822325"/>
        </p:xfrm>
        <a:graphic>
          <a:graphicData uri="http://schemas.openxmlformats.org/presentationml/2006/ole">
            <mc:AlternateContent xmlns:mc="http://schemas.openxmlformats.org/markup-compatibility/2006">
              <mc:Choice xmlns:v="urn:schemas-microsoft-com:vml" Requires="v">
                <p:oleObj spid="_x0000_s67616" name="MathType 6.0 Equation" r:id="rId11" imgW="3352890" imgH="657180" progId="Equation.DSMT4">
                  <p:embed/>
                </p:oleObj>
              </mc:Choice>
              <mc:Fallback>
                <p:oleObj name="MathType 6.0 Equation" r:id="rId11" imgW="3352890" imgH="657180" progId="Equation.DSMT4">
                  <p:embed/>
                  <p:pic>
                    <p:nvPicPr>
                      <p:cNvPr id="0"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463" y="5881688"/>
                        <a:ext cx="312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 name="组合 15">
            <a:extLst>
              <a:ext uri="{FF2B5EF4-FFF2-40B4-BE49-F238E27FC236}">
                <a16:creationId xmlns:a16="http://schemas.microsoft.com/office/drawing/2014/main" id="{67313B52-A6EC-494F-A435-01531D2B871E}"/>
              </a:ext>
            </a:extLst>
          </p:cNvPr>
          <p:cNvGrpSpPr>
            <a:grpSpLocks/>
          </p:cNvGrpSpPr>
          <p:nvPr/>
        </p:nvGrpSpPr>
        <p:grpSpPr bwMode="auto">
          <a:xfrm>
            <a:off x="4071938" y="5897563"/>
            <a:ext cx="2346325" cy="801687"/>
            <a:chOff x="4071938" y="5897454"/>
            <a:chExt cx="2346424" cy="801687"/>
          </a:xfrm>
        </p:grpSpPr>
        <p:sp>
          <p:nvSpPr>
            <p:cNvPr id="67600" name="AutoShape 25">
              <a:extLst>
                <a:ext uri="{FF2B5EF4-FFF2-40B4-BE49-F238E27FC236}">
                  <a16:creationId xmlns:a16="http://schemas.microsoft.com/office/drawing/2014/main" id="{2D8D0472-6577-4506-958F-30FFCB7E403C}"/>
                </a:ext>
              </a:extLst>
            </p:cNvPr>
            <p:cNvSpPr>
              <a:spLocks noChangeArrowheads="1"/>
            </p:cNvSpPr>
            <p:nvPr/>
          </p:nvSpPr>
          <p:spPr bwMode="auto">
            <a:xfrm>
              <a:off x="4071938" y="6121401"/>
              <a:ext cx="431800" cy="360363"/>
            </a:xfrm>
            <a:prstGeom prst="rightArrow">
              <a:avLst>
                <a:gd name="adj1" fmla="val 50000"/>
                <a:gd name="adj2" fmla="val 29956"/>
              </a:avLst>
            </a:prstGeom>
            <a:solidFill>
              <a:srgbClr val="FF6600"/>
            </a:solidFill>
            <a:ln w="9525">
              <a:solidFill>
                <a:srgbClr val="FF66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solidFill>
                  <a:schemeClr val="tx2"/>
                </a:solidFill>
                <a:latin typeface="楷体_GB2312"/>
                <a:ea typeface="楷体_GB2312"/>
              </a:endParaRPr>
            </a:p>
          </p:txBody>
        </p:sp>
        <p:graphicFrame>
          <p:nvGraphicFramePr>
            <p:cNvPr id="67601" name="Object 3">
              <a:extLst>
                <a:ext uri="{FF2B5EF4-FFF2-40B4-BE49-F238E27FC236}">
                  <a16:creationId xmlns:a16="http://schemas.microsoft.com/office/drawing/2014/main" id="{6E99DDD0-DBE3-429B-8567-14B947A23624}"/>
                </a:ext>
              </a:extLst>
            </p:cNvPr>
            <p:cNvGraphicFramePr>
              <a:graphicFrameLocks/>
            </p:cNvGraphicFramePr>
            <p:nvPr/>
          </p:nvGraphicFramePr>
          <p:xfrm>
            <a:off x="4538683" y="5897454"/>
            <a:ext cx="1879679" cy="801687"/>
          </p:xfrm>
          <a:graphic>
            <a:graphicData uri="http://schemas.openxmlformats.org/presentationml/2006/ole">
              <mc:AlternateContent xmlns:mc="http://schemas.openxmlformats.org/markup-compatibility/2006">
                <mc:Choice xmlns:v="urn:schemas-microsoft-com:vml" Requires="v">
                  <p:oleObj spid="_x0000_s67617" name="MathType 6.0 Equation" r:id="rId13" imgW="1914432" imgH="638280" progId="Equation.DSMT4">
                    <p:embed/>
                  </p:oleObj>
                </mc:Choice>
                <mc:Fallback>
                  <p:oleObj name="MathType 6.0 Equation" r:id="rId13" imgW="1914432" imgH="638280" progId="Equation.DSMT4">
                    <p:embed/>
                    <p:pic>
                      <p:nvPicPr>
                        <p:cNvPr id="0" name="Object 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8683" y="5897454"/>
                          <a:ext cx="1879679"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0" name="Object 3">
            <a:extLst>
              <a:ext uri="{FF2B5EF4-FFF2-40B4-BE49-F238E27FC236}">
                <a16:creationId xmlns:a16="http://schemas.microsoft.com/office/drawing/2014/main" id="{0077BC87-6F21-465E-A893-F906FD785AC1}"/>
              </a:ext>
            </a:extLst>
          </p:cNvPr>
          <p:cNvGraphicFramePr>
            <a:graphicFrameLocks/>
          </p:cNvGraphicFramePr>
          <p:nvPr/>
        </p:nvGraphicFramePr>
        <p:xfrm>
          <a:off x="6538913" y="6103938"/>
          <a:ext cx="2089150" cy="404812"/>
        </p:xfrm>
        <a:graphic>
          <a:graphicData uri="http://schemas.openxmlformats.org/presentationml/2006/ole">
            <mc:AlternateContent xmlns:mc="http://schemas.openxmlformats.org/markup-compatibility/2006">
              <mc:Choice xmlns:v="urn:schemas-microsoft-com:vml" Requires="v">
                <p:oleObj spid="_x0000_s67618" name="Equation" r:id="rId15" imgW="2047878" imgH="238140" progId="Equation.DSMT4">
                  <p:embed/>
                </p:oleObj>
              </mc:Choice>
              <mc:Fallback>
                <p:oleObj name="Equation" r:id="rId15" imgW="2047878" imgH="238140" progId="Equation.DSMT4">
                  <p:embed/>
                  <p:pic>
                    <p:nvPicPr>
                      <p:cNvPr id="0" name="Object 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38913" y="6103938"/>
                        <a:ext cx="20891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44">
            <a:extLst>
              <a:ext uri="{FF2B5EF4-FFF2-40B4-BE49-F238E27FC236}">
                <a16:creationId xmlns:a16="http://schemas.microsoft.com/office/drawing/2014/main" id="{99D30C5B-D719-4D9E-8172-6A34E25EBEEB}"/>
              </a:ext>
            </a:extLst>
          </p:cNvPr>
          <p:cNvGraphicFramePr>
            <a:graphicFrameLocks/>
          </p:cNvGraphicFramePr>
          <p:nvPr>
            <p:ph sz="quarter" idx="2"/>
          </p:nvPr>
        </p:nvGraphicFramePr>
        <p:xfrm>
          <a:off x="1465263" y="4492625"/>
          <a:ext cx="3467100" cy="723900"/>
        </p:xfrm>
        <a:graphic>
          <a:graphicData uri="http://schemas.openxmlformats.org/presentationml/2006/ole">
            <mc:AlternateContent xmlns:mc="http://schemas.openxmlformats.org/markup-compatibility/2006">
              <mc:Choice xmlns:v="urn:schemas-microsoft-com:vml" Requires="v">
                <p:oleObj spid="_x0000_s67619" name="MathType 6.0 Equation" r:id="rId17" imgW="3467100" imgH="723900" progId="Equation.DSMT4">
                  <p:embed/>
                </p:oleObj>
              </mc:Choice>
              <mc:Fallback>
                <p:oleObj name="MathType 6.0 Equation" r:id="rId17" imgW="3467100" imgH="723900" progId="Equation.DSMT4">
                  <p:embed/>
                  <p:pic>
                    <p:nvPicPr>
                      <p:cNvPr id="0" name="Object 4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5263" y="4492625"/>
                        <a:ext cx="3467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8179"/>
                                        </p:tgtEl>
                                        <p:attrNameLst>
                                          <p:attrName>style.visibility</p:attrName>
                                        </p:attrNameLst>
                                      </p:cBhvr>
                                      <p:to>
                                        <p:strVal val="visible"/>
                                      </p:to>
                                    </p:set>
                                    <p:animEffect transition="in" filter="blinds(horizontal)">
                                      <p:cBhvr>
                                        <p:cTn id="7" dur="500"/>
                                        <p:tgtEl>
                                          <p:spTgt spid="178179"/>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1000"/>
                                        <p:tgtEl>
                                          <p:spTgt spid="2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1000"/>
                                        <p:tgtEl>
                                          <p:spTgt spid="2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1000"/>
                                        <p:tgtEl>
                                          <p:spTgt spid="2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2" grpId="0"/>
      <p:bldP spid="3" grpId="0"/>
      <p:bldP spid="5"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91" name="Object 7">
            <a:extLst>
              <a:ext uri="{FF2B5EF4-FFF2-40B4-BE49-F238E27FC236}">
                <a16:creationId xmlns:a16="http://schemas.microsoft.com/office/drawing/2014/main" id="{CDEC94FB-720B-4FC9-B968-8347A9C9828D}"/>
              </a:ext>
            </a:extLst>
          </p:cNvPr>
          <p:cNvGraphicFramePr>
            <a:graphicFrameLocks/>
          </p:cNvGraphicFramePr>
          <p:nvPr/>
        </p:nvGraphicFramePr>
        <p:xfrm>
          <a:off x="3214688" y="1809750"/>
          <a:ext cx="1976437" cy="762000"/>
        </p:xfrm>
        <a:graphic>
          <a:graphicData uri="http://schemas.openxmlformats.org/presentationml/2006/ole">
            <mc:AlternateContent xmlns:mc="http://schemas.openxmlformats.org/markup-compatibility/2006">
              <mc:Choice xmlns:v="urn:schemas-microsoft-com:vml" Requires="v">
                <p:oleObj spid="_x0000_s68629" name="Equation" r:id="rId3" imgW="2082800" imgH="800100" progId="Equation.DSMT4">
                  <p:embed/>
                </p:oleObj>
              </mc:Choice>
              <mc:Fallback>
                <p:oleObj name="Equation" r:id="rId3" imgW="2082800" imgH="800100" progId="Equation.DSMT4">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1809750"/>
                        <a:ext cx="19764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0" name="Rectangle 4">
            <a:extLst>
              <a:ext uri="{FF2B5EF4-FFF2-40B4-BE49-F238E27FC236}">
                <a16:creationId xmlns:a16="http://schemas.microsoft.com/office/drawing/2014/main" id="{CA18FA50-04C2-4049-B8A2-270DA1958E69}"/>
              </a:ext>
            </a:extLst>
          </p:cNvPr>
          <p:cNvSpPr>
            <a:spLocks noChangeArrowheads="1"/>
          </p:cNvSpPr>
          <p:nvPr/>
        </p:nvSpPr>
        <p:spPr bwMode="auto">
          <a:xfrm>
            <a:off x="428625" y="285750"/>
            <a:ext cx="8208963" cy="1373188"/>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Tiger Expert" pitchFamily="18" charset="0"/>
                <a:ea typeface="+mn-ea"/>
                <a:cs typeface="+mn-cs"/>
              </a:rPr>
              <a:t>例</a:t>
            </a:r>
            <a:r>
              <a:rPr lang="en-US" altLang="zh-CN" dirty="0">
                <a:solidFill>
                  <a:schemeClr val="tx2"/>
                </a:solidFill>
                <a:latin typeface="Tiger Expert" pitchFamily="18" charset="0"/>
                <a:ea typeface="+mn-ea"/>
                <a:cs typeface="+mn-cs"/>
              </a:rPr>
              <a:t>4 </a:t>
            </a:r>
            <a:r>
              <a:rPr lang="zh-CN" altLang="en-US" dirty="0">
                <a:solidFill>
                  <a:schemeClr val="tx2"/>
                </a:solidFill>
                <a:latin typeface="Tiger Expert" pitchFamily="18" charset="0"/>
                <a:ea typeface="+mn-ea"/>
                <a:cs typeface="+mn-cs"/>
              </a:rPr>
              <a:t>在一维无限深势阱中运动的粒子，由于边界条件的限制，势阱宽度</a:t>
            </a:r>
            <a:r>
              <a:rPr lang="en-US" altLang="zh-CN" dirty="0">
                <a:solidFill>
                  <a:schemeClr val="tx2"/>
                </a:solidFill>
                <a:latin typeface="Times New Roman" pitchFamily="18" charset="0"/>
                <a:ea typeface="+mn-ea"/>
                <a:cs typeface="Times New Roman" pitchFamily="18" charset="0"/>
              </a:rPr>
              <a:t>d</a:t>
            </a:r>
            <a:r>
              <a:rPr lang="zh-CN" altLang="en-US" dirty="0">
                <a:solidFill>
                  <a:schemeClr val="tx2"/>
                </a:solidFill>
                <a:latin typeface="Tiger Expert" pitchFamily="18" charset="0"/>
                <a:ea typeface="+mn-ea"/>
                <a:cs typeface="+mn-cs"/>
              </a:rPr>
              <a:t>必须等于德布罗意半波长的整数倍。试利用这一条件导出能量公式</a:t>
            </a:r>
          </a:p>
        </p:txBody>
      </p:sp>
      <p:sp>
        <p:nvSpPr>
          <p:cNvPr id="45061" name="Text Box 5">
            <a:extLst>
              <a:ext uri="{FF2B5EF4-FFF2-40B4-BE49-F238E27FC236}">
                <a16:creationId xmlns:a16="http://schemas.microsoft.com/office/drawing/2014/main" id="{C1FDA1A0-14C7-411A-9742-B2B369EA5D2A}"/>
              </a:ext>
            </a:extLst>
          </p:cNvPr>
          <p:cNvSpPr txBox="1">
            <a:spLocks noChangeArrowheads="1"/>
          </p:cNvSpPr>
          <p:nvPr/>
        </p:nvSpPr>
        <p:spPr bwMode="auto">
          <a:xfrm>
            <a:off x="623888" y="2762250"/>
            <a:ext cx="2376487" cy="523875"/>
          </a:xfrm>
          <a:prstGeom prst="rect">
            <a:avLst/>
          </a:prstGeom>
          <a:noFill/>
          <a:ln w="9525">
            <a:noFill/>
            <a:miter lim="800000"/>
            <a:headEnd/>
            <a:tailEnd/>
          </a:ln>
          <a:effectLst/>
        </p:spPr>
        <p:txBody>
          <a:bodyPr>
            <a:spAutoFit/>
          </a:bodyPr>
          <a:lstStyle/>
          <a:p>
            <a:pPr eaLnBrk="1" hangingPunct="1">
              <a:spcBef>
                <a:spcPct val="50000"/>
              </a:spcBef>
              <a:defRPr/>
            </a:pPr>
            <a:r>
              <a:rPr lang="zh-CN" altLang="en-US" dirty="0">
                <a:solidFill>
                  <a:schemeClr val="tx2"/>
                </a:solidFill>
                <a:latin typeface="+mn-ea"/>
                <a:ea typeface="+mn-ea"/>
                <a:cs typeface="+mn-cs"/>
              </a:rPr>
              <a:t>解：依题意有</a:t>
            </a:r>
          </a:p>
        </p:txBody>
      </p:sp>
      <p:graphicFrame>
        <p:nvGraphicFramePr>
          <p:cNvPr id="45062" name="Object 3">
            <a:extLst>
              <a:ext uri="{FF2B5EF4-FFF2-40B4-BE49-F238E27FC236}">
                <a16:creationId xmlns:a16="http://schemas.microsoft.com/office/drawing/2014/main" id="{6A3321C3-BBC4-48ED-A9A9-B083AE359628}"/>
              </a:ext>
            </a:extLst>
          </p:cNvPr>
          <p:cNvGraphicFramePr>
            <a:graphicFrameLocks noChangeAspect="1"/>
          </p:cNvGraphicFramePr>
          <p:nvPr/>
        </p:nvGraphicFramePr>
        <p:xfrm>
          <a:off x="3492500" y="2708275"/>
          <a:ext cx="1130300" cy="711200"/>
        </p:xfrm>
        <a:graphic>
          <a:graphicData uri="http://schemas.openxmlformats.org/presentationml/2006/ole">
            <mc:AlternateContent xmlns:mc="http://schemas.openxmlformats.org/markup-compatibility/2006">
              <mc:Choice xmlns:v="urn:schemas-microsoft-com:vml" Requires="v">
                <p:oleObj spid="_x0000_s68630" name="Equation" r:id="rId5" imgW="1129810" imgH="710891" progId="Equation.DSMT4">
                  <p:embed/>
                </p:oleObj>
              </mc:Choice>
              <mc:Fallback>
                <p:oleObj name="Equation" r:id="rId5" imgW="1129810" imgH="71089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2708275"/>
                        <a:ext cx="11303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4">
            <a:extLst>
              <a:ext uri="{FF2B5EF4-FFF2-40B4-BE49-F238E27FC236}">
                <a16:creationId xmlns:a16="http://schemas.microsoft.com/office/drawing/2014/main" id="{7191925E-CAEC-4831-9DB4-8159274B55FD}"/>
              </a:ext>
            </a:extLst>
          </p:cNvPr>
          <p:cNvGraphicFramePr>
            <a:graphicFrameLocks noChangeAspect="1"/>
          </p:cNvGraphicFramePr>
          <p:nvPr/>
        </p:nvGraphicFramePr>
        <p:xfrm>
          <a:off x="5364163" y="2781300"/>
          <a:ext cx="2070100" cy="495300"/>
        </p:xfrm>
        <a:graphic>
          <a:graphicData uri="http://schemas.openxmlformats.org/presentationml/2006/ole">
            <mc:AlternateContent xmlns:mc="http://schemas.openxmlformats.org/markup-compatibility/2006">
              <mc:Choice xmlns:v="urn:schemas-microsoft-com:vml" Requires="v">
                <p:oleObj spid="_x0000_s68631" name="Equation" r:id="rId7" imgW="2070100" imgH="495300" progId="Equation.DSMT4">
                  <p:embed/>
                </p:oleObj>
              </mc:Choice>
              <mc:Fallback>
                <p:oleObj name="Equation" r:id="rId7" imgW="2070100" imgH="4953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163" y="2781300"/>
                        <a:ext cx="20701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4" name="Object 5">
            <a:extLst>
              <a:ext uri="{FF2B5EF4-FFF2-40B4-BE49-F238E27FC236}">
                <a16:creationId xmlns:a16="http://schemas.microsoft.com/office/drawing/2014/main" id="{8DDB6F85-5729-44FD-ACC8-3DC62CAF8545}"/>
              </a:ext>
            </a:extLst>
          </p:cNvPr>
          <p:cNvGraphicFramePr>
            <a:graphicFrameLocks noChangeAspect="1"/>
          </p:cNvGraphicFramePr>
          <p:nvPr/>
        </p:nvGraphicFramePr>
        <p:xfrm>
          <a:off x="2852738" y="5673725"/>
          <a:ext cx="2730500" cy="800100"/>
        </p:xfrm>
        <a:graphic>
          <a:graphicData uri="http://schemas.openxmlformats.org/presentationml/2006/ole">
            <mc:AlternateContent xmlns:mc="http://schemas.openxmlformats.org/markup-compatibility/2006">
              <mc:Choice xmlns:v="urn:schemas-microsoft-com:vml" Requires="v">
                <p:oleObj spid="_x0000_s68632" name="Equation" r:id="rId9" imgW="2730500" imgH="800100" progId="Equation.DSMT4">
                  <p:embed/>
                </p:oleObj>
              </mc:Choice>
              <mc:Fallback>
                <p:oleObj name="Equation" r:id="rId9" imgW="2730500" imgH="8001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2738" y="5673725"/>
                        <a:ext cx="27305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5" name="Object 6">
            <a:extLst>
              <a:ext uri="{FF2B5EF4-FFF2-40B4-BE49-F238E27FC236}">
                <a16:creationId xmlns:a16="http://schemas.microsoft.com/office/drawing/2014/main" id="{44144EF3-4059-4BBA-8501-106FD5E33858}"/>
              </a:ext>
            </a:extLst>
          </p:cNvPr>
          <p:cNvGraphicFramePr>
            <a:graphicFrameLocks noChangeAspect="1"/>
          </p:cNvGraphicFramePr>
          <p:nvPr/>
        </p:nvGraphicFramePr>
        <p:xfrm>
          <a:off x="3348038" y="3573463"/>
          <a:ext cx="2247900" cy="800100"/>
        </p:xfrm>
        <a:graphic>
          <a:graphicData uri="http://schemas.openxmlformats.org/presentationml/2006/ole">
            <mc:AlternateContent xmlns:mc="http://schemas.openxmlformats.org/markup-compatibility/2006">
              <mc:Choice xmlns:v="urn:schemas-microsoft-com:vml" Requires="v">
                <p:oleObj spid="_x0000_s68633" name="Equation" r:id="rId11" imgW="2247900" imgH="800100" progId="Equation.DSMT4">
                  <p:embed/>
                </p:oleObj>
              </mc:Choice>
              <mc:Fallback>
                <p:oleObj name="Equation" r:id="rId11" imgW="2247900" imgH="8001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3573463"/>
                        <a:ext cx="22479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6" name="Object 7">
            <a:extLst>
              <a:ext uri="{FF2B5EF4-FFF2-40B4-BE49-F238E27FC236}">
                <a16:creationId xmlns:a16="http://schemas.microsoft.com/office/drawing/2014/main" id="{60CD5B69-3B0C-4B59-9625-8834FD801C11}"/>
              </a:ext>
            </a:extLst>
          </p:cNvPr>
          <p:cNvGraphicFramePr>
            <a:graphicFrameLocks noChangeAspect="1"/>
          </p:cNvGraphicFramePr>
          <p:nvPr/>
        </p:nvGraphicFramePr>
        <p:xfrm>
          <a:off x="3165475" y="4594225"/>
          <a:ext cx="1816100" cy="800100"/>
        </p:xfrm>
        <a:graphic>
          <a:graphicData uri="http://schemas.openxmlformats.org/presentationml/2006/ole">
            <mc:AlternateContent xmlns:mc="http://schemas.openxmlformats.org/markup-compatibility/2006">
              <mc:Choice xmlns:v="urn:schemas-microsoft-com:vml" Requires="v">
                <p:oleObj spid="_x0000_s68634" name="Equation" r:id="rId13" imgW="1816100" imgH="800100" progId="Equation.DSMT4">
                  <p:embed/>
                </p:oleObj>
              </mc:Choice>
              <mc:Fallback>
                <p:oleObj name="Equation" r:id="rId13" imgW="1816100" imgH="8001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5475" y="4594225"/>
                        <a:ext cx="18161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7" name="Text Box 11">
            <a:extLst>
              <a:ext uri="{FF2B5EF4-FFF2-40B4-BE49-F238E27FC236}">
                <a16:creationId xmlns:a16="http://schemas.microsoft.com/office/drawing/2014/main" id="{23FEB0E6-714B-41BE-9F4A-67C7233E961C}"/>
              </a:ext>
            </a:extLst>
          </p:cNvPr>
          <p:cNvSpPr txBox="1">
            <a:spLocks noChangeArrowheads="1"/>
          </p:cNvSpPr>
          <p:nvPr/>
        </p:nvSpPr>
        <p:spPr bwMode="auto">
          <a:xfrm>
            <a:off x="2000250" y="3644900"/>
            <a:ext cx="11430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dirty="0">
                <a:solidFill>
                  <a:schemeClr val="tx2"/>
                </a:solidFill>
                <a:latin typeface="+mn-ea"/>
                <a:ea typeface="+mn-ea"/>
                <a:cs typeface="+mn-cs"/>
              </a:rPr>
              <a:t>式中，</a:t>
            </a:r>
          </a:p>
        </p:txBody>
      </p:sp>
      <p:sp>
        <p:nvSpPr>
          <p:cNvPr id="45068" name="Text Box 12">
            <a:extLst>
              <a:ext uri="{FF2B5EF4-FFF2-40B4-BE49-F238E27FC236}">
                <a16:creationId xmlns:a16="http://schemas.microsoft.com/office/drawing/2014/main" id="{48EB9A96-7A2E-46B4-B4C1-8499B8F4A5C7}"/>
              </a:ext>
            </a:extLst>
          </p:cNvPr>
          <p:cNvSpPr txBox="1">
            <a:spLocks noChangeArrowheads="1"/>
          </p:cNvSpPr>
          <p:nvPr/>
        </p:nvSpPr>
        <p:spPr bwMode="auto">
          <a:xfrm>
            <a:off x="2000250" y="4786313"/>
            <a:ext cx="785813"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dirty="0">
                <a:solidFill>
                  <a:schemeClr val="tx2"/>
                </a:solidFill>
                <a:latin typeface="+mn-ea"/>
                <a:ea typeface="+mn-ea"/>
                <a:cs typeface="+mn-cs"/>
              </a:rPr>
              <a:t>即</a:t>
            </a:r>
          </a:p>
        </p:txBody>
      </p:sp>
      <p:graphicFrame>
        <p:nvGraphicFramePr>
          <p:cNvPr id="45069" name="Object 8">
            <a:extLst>
              <a:ext uri="{FF2B5EF4-FFF2-40B4-BE49-F238E27FC236}">
                <a16:creationId xmlns:a16="http://schemas.microsoft.com/office/drawing/2014/main" id="{185C068E-9F8F-46ED-9D44-470BAE17D0D8}"/>
              </a:ext>
            </a:extLst>
          </p:cNvPr>
          <p:cNvGraphicFramePr>
            <a:graphicFrameLocks noChangeAspect="1"/>
          </p:cNvGraphicFramePr>
          <p:nvPr/>
        </p:nvGraphicFramePr>
        <p:xfrm>
          <a:off x="5940425" y="5805488"/>
          <a:ext cx="2070100" cy="495300"/>
        </p:xfrm>
        <a:graphic>
          <a:graphicData uri="http://schemas.openxmlformats.org/presentationml/2006/ole">
            <mc:AlternateContent xmlns:mc="http://schemas.openxmlformats.org/markup-compatibility/2006">
              <mc:Choice xmlns:v="urn:schemas-microsoft-com:vml" Requires="v">
                <p:oleObj spid="_x0000_s68635" name="Equation" r:id="rId15" imgW="2070100" imgH="495300" progId="Equation.DSMT4">
                  <p:embed/>
                </p:oleObj>
              </mc:Choice>
              <mc:Fallback>
                <p:oleObj name="Equation" r:id="rId15" imgW="2070100" imgH="4953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0425" y="5805488"/>
                        <a:ext cx="20701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1" name="Text Box 41">
            <a:extLst>
              <a:ext uri="{FF2B5EF4-FFF2-40B4-BE49-F238E27FC236}">
                <a16:creationId xmlns:a16="http://schemas.microsoft.com/office/drawing/2014/main" id="{B3F6BC1D-63F3-4BE7-98B8-BC58AB6985D9}"/>
              </a:ext>
            </a:extLst>
          </p:cNvPr>
          <p:cNvSpPr txBox="1">
            <a:spLocks noChangeArrowheads="1"/>
          </p:cNvSpPr>
          <p:nvPr/>
        </p:nvSpPr>
        <p:spPr bwMode="auto">
          <a:xfrm>
            <a:off x="8604250" y="63960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54</a:t>
            </a:r>
            <a:endParaRPr lang="en-US" altLang="zh-CN" sz="2800">
              <a:solidFill>
                <a:schemeClr val="tx2"/>
              </a:solidFill>
              <a:latin typeface="楷体_GB2312"/>
              <a:ea typeface="楷体_GB231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horizontal)">
                                      <p:cBhvr>
                                        <p:cTn id="7" dur="500"/>
                                        <p:tgtEl>
                                          <p:spTgt spid="45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69991"/>
                                        </p:tgtEl>
                                        <p:attrNameLst>
                                          <p:attrName>style.visibility</p:attrName>
                                        </p:attrNameLst>
                                      </p:cBhvr>
                                      <p:to>
                                        <p:strVal val="visible"/>
                                      </p:to>
                                    </p:set>
                                    <p:animEffect transition="in" filter="blinds(vertical)">
                                      <p:cBhvr>
                                        <p:cTn id="12" dur="500"/>
                                        <p:tgtEl>
                                          <p:spTgt spid="1699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61"/>
                                        </p:tgtEl>
                                        <p:attrNameLst>
                                          <p:attrName>style.visibility</p:attrName>
                                        </p:attrNameLst>
                                      </p:cBhvr>
                                      <p:to>
                                        <p:strVal val="visible"/>
                                      </p:to>
                                    </p:set>
                                    <p:animEffect transition="in" filter="blinds(horizontal)">
                                      <p:cBhvr>
                                        <p:cTn id="17" dur="500"/>
                                        <p:tgtEl>
                                          <p:spTgt spid="45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062"/>
                                        </p:tgtEl>
                                        <p:attrNameLst>
                                          <p:attrName>style.visibility</p:attrName>
                                        </p:attrNameLst>
                                      </p:cBhvr>
                                      <p:to>
                                        <p:strVal val="visible"/>
                                      </p:to>
                                    </p:set>
                                    <p:animEffect transition="in" filter="blinds(horizontal)">
                                      <p:cBhvr>
                                        <p:cTn id="22" dur="500"/>
                                        <p:tgtEl>
                                          <p:spTgt spid="45062"/>
                                        </p:tgtEl>
                                      </p:cBhvr>
                                    </p:animEffect>
                                  </p:childTnLst>
                                </p:cTn>
                              </p:par>
                              <p:par>
                                <p:cTn id="23" presetID="3" presetClass="entr" presetSubtype="10" fill="hold" nodeType="withEffect">
                                  <p:stCondLst>
                                    <p:cond delay="0"/>
                                  </p:stCondLst>
                                  <p:childTnLst>
                                    <p:set>
                                      <p:cBhvr>
                                        <p:cTn id="24" dur="1" fill="hold">
                                          <p:stCondLst>
                                            <p:cond delay="0"/>
                                          </p:stCondLst>
                                        </p:cTn>
                                        <p:tgtEl>
                                          <p:spTgt spid="45063"/>
                                        </p:tgtEl>
                                        <p:attrNameLst>
                                          <p:attrName>style.visibility</p:attrName>
                                        </p:attrNameLst>
                                      </p:cBhvr>
                                      <p:to>
                                        <p:strVal val="visible"/>
                                      </p:to>
                                    </p:set>
                                    <p:animEffect transition="in" filter="blinds(horizontal)">
                                      <p:cBhvr>
                                        <p:cTn id="25" dur="500"/>
                                        <p:tgtEl>
                                          <p:spTgt spid="450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5067"/>
                                        </p:tgtEl>
                                        <p:attrNameLst>
                                          <p:attrName>style.visibility</p:attrName>
                                        </p:attrNameLst>
                                      </p:cBhvr>
                                      <p:to>
                                        <p:strVal val="visible"/>
                                      </p:to>
                                    </p:set>
                                    <p:animEffect transition="in" filter="blinds(horizontal)">
                                      <p:cBhvr>
                                        <p:cTn id="30" dur="500"/>
                                        <p:tgtEl>
                                          <p:spTgt spid="45067"/>
                                        </p:tgtEl>
                                      </p:cBhvr>
                                    </p:animEffect>
                                  </p:childTnLst>
                                </p:cTn>
                              </p:par>
                              <p:par>
                                <p:cTn id="31" presetID="3" presetClass="entr" presetSubtype="10" fill="hold" nodeType="withEffect">
                                  <p:stCondLst>
                                    <p:cond delay="0"/>
                                  </p:stCondLst>
                                  <p:childTnLst>
                                    <p:set>
                                      <p:cBhvr>
                                        <p:cTn id="32" dur="1" fill="hold">
                                          <p:stCondLst>
                                            <p:cond delay="0"/>
                                          </p:stCondLst>
                                        </p:cTn>
                                        <p:tgtEl>
                                          <p:spTgt spid="45065"/>
                                        </p:tgtEl>
                                        <p:attrNameLst>
                                          <p:attrName>style.visibility</p:attrName>
                                        </p:attrNameLst>
                                      </p:cBhvr>
                                      <p:to>
                                        <p:strVal val="visible"/>
                                      </p:to>
                                    </p:set>
                                    <p:animEffect transition="in" filter="blinds(horizontal)">
                                      <p:cBhvr>
                                        <p:cTn id="33" dur="500"/>
                                        <p:tgtEl>
                                          <p:spTgt spid="4506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5068"/>
                                        </p:tgtEl>
                                        <p:attrNameLst>
                                          <p:attrName>style.visibility</p:attrName>
                                        </p:attrNameLst>
                                      </p:cBhvr>
                                      <p:to>
                                        <p:strVal val="visible"/>
                                      </p:to>
                                    </p:set>
                                    <p:animEffect transition="in" filter="blinds(horizontal)">
                                      <p:cBhvr>
                                        <p:cTn id="38" dur="500"/>
                                        <p:tgtEl>
                                          <p:spTgt spid="45068"/>
                                        </p:tgtEl>
                                      </p:cBhvr>
                                    </p:animEffect>
                                  </p:childTnLst>
                                </p:cTn>
                              </p:par>
                              <p:par>
                                <p:cTn id="39" presetID="3" presetClass="entr" presetSubtype="10" fill="hold" nodeType="withEffect">
                                  <p:stCondLst>
                                    <p:cond delay="0"/>
                                  </p:stCondLst>
                                  <p:childTnLst>
                                    <p:set>
                                      <p:cBhvr>
                                        <p:cTn id="40" dur="1" fill="hold">
                                          <p:stCondLst>
                                            <p:cond delay="0"/>
                                          </p:stCondLst>
                                        </p:cTn>
                                        <p:tgtEl>
                                          <p:spTgt spid="45066"/>
                                        </p:tgtEl>
                                        <p:attrNameLst>
                                          <p:attrName>style.visibility</p:attrName>
                                        </p:attrNameLst>
                                      </p:cBhvr>
                                      <p:to>
                                        <p:strVal val="visible"/>
                                      </p:to>
                                    </p:set>
                                    <p:animEffect transition="in" filter="blinds(horizontal)">
                                      <p:cBhvr>
                                        <p:cTn id="41" dur="500"/>
                                        <p:tgtEl>
                                          <p:spTgt spid="4506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45064"/>
                                        </p:tgtEl>
                                        <p:attrNameLst>
                                          <p:attrName>style.visibility</p:attrName>
                                        </p:attrNameLst>
                                      </p:cBhvr>
                                      <p:to>
                                        <p:strVal val="visible"/>
                                      </p:to>
                                    </p:set>
                                    <p:anim calcmode="lin" valueType="num">
                                      <p:cBhvr additive="base">
                                        <p:cTn id="46" dur="500" fill="hold"/>
                                        <p:tgtEl>
                                          <p:spTgt spid="45064"/>
                                        </p:tgtEl>
                                        <p:attrNameLst>
                                          <p:attrName>ppt_x</p:attrName>
                                        </p:attrNameLst>
                                      </p:cBhvr>
                                      <p:tavLst>
                                        <p:tav tm="0">
                                          <p:val>
                                            <p:strVal val="#ppt_x"/>
                                          </p:val>
                                        </p:tav>
                                        <p:tav tm="100000">
                                          <p:val>
                                            <p:strVal val="#ppt_x"/>
                                          </p:val>
                                        </p:tav>
                                      </p:tavLst>
                                    </p:anim>
                                    <p:anim calcmode="lin" valueType="num">
                                      <p:cBhvr additive="base">
                                        <p:cTn id="47" dur="500" fill="hold"/>
                                        <p:tgtEl>
                                          <p:spTgt spid="4506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5069"/>
                                        </p:tgtEl>
                                        <p:attrNameLst>
                                          <p:attrName>style.visibility</p:attrName>
                                        </p:attrNameLst>
                                      </p:cBhvr>
                                      <p:to>
                                        <p:strVal val="visible"/>
                                      </p:to>
                                    </p:set>
                                    <p:anim calcmode="lin" valueType="num">
                                      <p:cBhvr additive="base">
                                        <p:cTn id="50" dur="500" fill="hold"/>
                                        <p:tgtEl>
                                          <p:spTgt spid="45069"/>
                                        </p:tgtEl>
                                        <p:attrNameLst>
                                          <p:attrName>ppt_x</p:attrName>
                                        </p:attrNameLst>
                                      </p:cBhvr>
                                      <p:tavLst>
                                        <p:tav tm="0">
                                          <p:val>
                                            <p:strVal val="#ppt_x"/>
                                          </p:val>
                                        </p:tav>
                                        <p:tav tm="100000">
                                          <p:val>
                                            <p:strVal val="#ppt_x"/>
                                          </p:val>
                                        </p:tav>
                                      </p:tavLst>
                                    </p:anim>
                                    <p:anim calcmode="lin" valueType="num">
                                      <p:cBhvr additive="base">
                                        <p:cTn id="51" dur="500" fill="hold"/>
                                        <p:tgtEl>
                                          <p:spTgt spid="450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7" grpId="0"/>
      <p:bldP spid="4506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a:extLst>
              <a:ext uri="{FF2B5EF4-FFF2-40B4-BE49-F238E27FC236}">
                <a16:creationId xmlns:a16="http://schemas.microsoft.com/office/drawing/2014/main" id="{B7359017-0FBE-4A1A-AF64-ADEAACCA04B4}"/>
              </a:ext>
            </a:extLst>
          </p:cNvPr>
          <p:cNvSpPr txBox="1">
            <a:spLocks noChangeArrowheads="1"/>
          </p:cNvSpPr>
          <p:nvPr/>
        </p:nvSpPr>
        <p:spPr bwMode="auto">
          <a:xfrm>
            <a:off x="1692275" y="285750"/>
            <a:ext cx="5975350" cy="954088"/>
          </a:xfrm>
          <a:prstGeom prst="rect">
            <a:avLst/>
          </a:prstGeom>
          <a:noFill/>
          <a:ln w="9525">
            <a:noFill/>
            <a:miter lim="800000"/>
            <a:headEnd/>
            <a:tailEnd/>
          </a:ln>
          <a:effectLst/>
        </p:spPr>
        <p:txBody>
          <a:bodyPr>
            <a:spAutoFit/>
          </a:bodyPr>
          <a:lstStyle/>
          <a:p>
            <a:pPr algn="ctr" eaLnBrk="1" hangingPunct="1">
              <a:defRPr/>
            </a:pP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Times New Roman" pitchFamily="18" charset="0"/>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Times New Roman" pitchFamily="18" charset="0"/>
              </a:rPr>
              <a:t>6</a:t>
            </a:r>
            <a:r>
              <a:rPr lang="zh-CN" altLang="en-US" sz="3200" dirty="0">
                <a:solidFill>
                  <a:schemeClr val="tx2"/>
                </a:solidFill>
                <a:effectLst>
                  <a:outerShdw blurRad="38100" dist="38100" dir="2700000" algn="tl">
                    <a:srgbClr val="000000"/>
                  </a:outerShdw>
                </a:effectLst>
                <a:latin typeface="Times New Roman" pitchFamily="18" charset="0"/>
                <a:ea typeface="宋体" pitchFamily="2" charset="-122"/>
                <a:cs typeface="Times New Roman" pitchFamily="18" charset="0"/>
              </a:rPr>
              <a:t>节 简谐振子 </a:t>
            </a:r>
          </a:p>
          <a:p>
            <a:pPr algn="ctr" eaLnBrk="1" hangingPunct="1">
              <a:defRPr/>
            </a:pPr>
            <a:r>
              <a:rPr lang="en-US" altLang="zh-CN" sz="2400" dirty="0">
                <a:solidFill>
                  <a:schemeClr val="tx2"/>
                </a:solidFill>
                <a:latin typeface="Times New Roman" pitchFamily="18" charset="0"/>
                <a:ea typeface="宋体" pitchFamily="2" charset="-122"/>
                <a:cs typeface="Times New Roman" pitchFamily="18" charset="0"/>
              </a:rPr>
              <a:t>Harmonic  Oscillators</a:t>
            </a:r>
          </a:p>
        </p:txBody>
      </p:sp>
      <p:sp>
        <p:nvSpPr>
          <p:cNvPr id="144387" name="Text Box 3">
            <a:extLst>
              <a:ext uri="{FF2B5EF4-FFF2-40B4-BE49-F238E27FC236}">
                <a16:creationId xmlns:a16="http://schemas.microsoft.com/office/drawing/2014/main" id="{F3FF26C4-439D-4DFF-A7FD-8310A7FE7D5E}"/>
              </a:ext>
            </a:extLst>
          </p:cNvPr>
          <p:cNvSpPr txBox="1">
            <a:spLocks noChangeArrowheads="1"/>
          </p:cNvSpPr>
          <p:nvPr/>
        </p:nvSpPr>
        <p:spPr bwMode="auto">
          <a:xfrm>
            <a:off x="285750" y="1500188"/>
            <a:ext cx="4475163" cy="519112"/>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经典谐振子的势能表示为：</a:t>
            </a:r>
          </a:p>
        </p:txBody>
      </p:sp>
      <p:graphicFrame>
        <p:nvGraphicFramePr>
          <p:cNvPr id="144388" name="Object 4">
            <a:extLst>
              <a:ext uri="{FF2B5EF4-FFF2-40B4-BE49-F238E27FC236}">
                <a16:creationId xmlns:a16="http://schemas.microsoft.com/office/drawing/2014/main" id="{9CF742E8-BED6-48F4-972B-9CBF3BD570CC}"/>
              </a:ext>
            </a:extLst>
          </p:cNvPr>
          <p:cNvGraphicFramePr>
            <a:graphicFrameLocks/>
          </p:cNvGraphicFramePr>
          <p:nvPr/>
        </p:nvGraphicFramePr>
        <p:xfrm>
          <a:off x="4786313" y="1428750"/>
          <a:ext cx="2952750" cy="720725"/>
        </p:xfrm>
        <a:graphic>
          <a:graphicData uri="http://schemas.openxmlformats.org/presentationml/2006/ole">
            <mc:AlternateContent xmlns:mc="http://schemas.openxmlformats.org/markup-compatibility/2006">
              <mc:Choice xmlns:v="urn:schemas-microsoft-com:vml" Requires="v">
                <p:oleObj spid="_x0000_s69652" name="Equation" r:id="rId3" imgW="2616200" imgH="533400" progId="Equation.DSMT4">
                  <p:embed/>
                </p:oleObj>
              </mc:Choice>
              <mc:Fallback>
                <p:oleObj name="Equation" r:id="rId3" imgW="2616200" imgH="533400"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428750"/>
                        <a:ext cx="29527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390" name="Text Box 6">
            <a:extLst>
              <a:ext uri="{FF2B5EF4-FFF2-40B4-BE49-F238E27FC236}">
                <a16:creationId xmlns:a16="http://schemas.microsoft.com/office/drawing/2014/main" id="{F6FCA002-8E8E-4015-A064-193B5099A895}"/>
              </a:ext>
            </a:extLst>
          </p:cNvPr>
          <p:cNvSpPr txBox="1">
            <a:spLocks noChangeArrowheads="1"/>
          </p:cNvSpPr>
          <p:nvPr/>
        </p:nvSpPr>
        <p:spPr bwMode="auto">
          <a:xfrm>
            <a:off x="882650" y="2143125"/>
            <a:ext cx="57610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式中：</a:t>
            </a:r>
            <a:r>
              <a:rPr lang="en-US" altLang="en-US" sz="2800" i="1">
                <a:solidFill>
                  <a:schemeClr val="tx2"/>
                </a:solidFill>
                <a:latin typeface="Times New Roman" panose="02020603050405020304" pitchFamily="18" charset="0"/>
                <a:ea typeface="楷体_GB2312"/>
              </a:rPr>
              <a:t>m</a:t>
            </a:r>
            <a:r>
              <a:rPr lang="zh-CN" altLang="en-US" sz="2800">
                <a:solidFill>
                  <a:schemeClr val="tx2"/>
                </a:solidFill>
                <a:latin typeface="Times New Roman" panose="02020603050405020304" pitchFamily="18" charset="0"/>
                <a:ea typeface="楷体_GB2312"/>
              </a:rPr>
              <a:t>是粒子的质量</a:t>
            </a:r>
            <a:r>
              <a:rPr lang="en-US" altLang="zh-CN" sz="2800">
                <a:solidFill>
                  <a:schemeClr val="tx2"/>
                </a:solidFill>
                <a:latin typeface="Times New Roman" panose="02020603050405020304" pitchFamily="18" charset="0"/>
                <a:ea typeface="楷体_GB2312"/>
              </a:rPr>
              <a:t>, </a:t>
            </a:r>
            <a:r>
              <a:rPr lang="en-US" altLang="zh-CN" sz="2800" i="1">
                <a:solidFill>
                  <a:schemeClr val="tx2"/>
                </a:solidFill>
                <a:latin typeface="Times New Roman" panose="02020603050405020304" pitchFamily="18" charset="0"/>
                <a:ea typeface="楷体_GB2312"/>
              </a:rPr>
              <a:t>k</a:t>
            </a:r>
            <a:r>
              <a:rPr lang="zh-CN" altLang="en-US" sz="2800">
                <a:solidFill>
                  <a:schemeClr val="tx2"/>
                </a:solidFill>
                <a:latin typeface="Times New Roman" panose="02020603050405020304" pitchFamily="18" charset="0"/>
                <a:ea typeface="楷体_GB2312"/>
              </a:rPr>
              <a:t>是谐振子</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的弹性系数</a:t>
            </a:r>
            <a:r>
              <a:rPr lang="en-US" altLang="zh-CN" sz="2800">
                <a:solidFill>
                  <a:schemeClr val="tx2"/>
                </a:solidFill>
                <a:latin typeface="Times New Roman" panose="02020603050405020304" pitchFamily="18" charset="0"/>
                <a:ea typeface="楷体_GB2312"/>
              </a:rPr>
              <a:t>, </a:t>
            </a:r>
            <a:r>
              <a:rPr lang="en-US" altLang="zh-CN" sz="2800" i="1">
                <a:solidFill>
                  <a:schemeClr val="tx2"/>
                </a:solidFill>
                <a:latin typeface="Times New Roman" panose="02020603050405020304" pitchFamily="18" charset="0"/>
                <a:ea typeface="楷体_GB2312"/>
                <a:sym typeface="Symbol" panose="05050102010706020507" pitchFamily="18" charset="2"/>
              </a:rPr>
              <a:t> </a:t>
            </a:r>
            <a:r>
              <a:rPr lang="zh-CN" altLang="en-US" sz="2800">
                <a:solidFill>
                  <a:schemeClr val="tx2"/>
                </a:solidFill>
                <a:latin typeface="Times New Roman" panose="02020603050405020304" pitchFamily="18" charset="0"/>
                <a:ea typeface="楷体_GB2312"/>
                <a:sym typeface="Symbol" panose="05050102010706020507" pitchFamily="18" charset="2"/>
              </a:rPr>
              <a:t>是</a:t>
            </a:r>
            <a:r>
              <a:rPr lang="zh-CN" altLang="en-US" sz="2800">
                <a:solidFill>
                  <a:schemeClr val="tx2"/>
                </a:solidFill>
                <a:ea typeface="楷体_GB2312"/>
              </a:rPr>
              <a:t>角频率。</a:t>
            </a:r>
          </a:p>
        </p:txBody>
      </p:sp>
      <p:sp>
        <p:nvSpPr>
          <p:cNvPr id="144392" name="Text Box 8">
            <a:extLst>
              <a:ext uri="{FF2B5EF4-FFF2-40B4-BE49-F238E27FC236}">
                <a16:creationId xmlns:a16="http://schemas.microsoft.com/office/drawing/2014/main" id="{4E493FC7-5E81-4DEA-ABCB-E46F8A059665}"/>
              </a:ext>
            </a:extLst>
          </p:cNvPr>
          <p:cNvSpPr txBox="1">
            <a:spLocks noChangeArrowheads="1"/>
          </p:cNvSpPr>
          <p:nvPr/>
        </p:nvSpPr>
        <p:spPr bwMode="auto">
          <a:xfrm>
            <a:off x="234950" y="3143250"/>
            <a:ext cx="633730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线性谐振子的</a:t>
            </a:r>
            <a:r>
              <a:rPr lang="zh-CN" altLang="en-US" dirty="0">
                <a:solidFill>
                  <a:srgbClr val="0000CC"/>
                </a:solidFill>
                <a:latin typeface="+mn-ea"/>
                <a:ea typeface="+mn-ea"/>
                <a:cs typeface="+mn-cs"/>
              </a:rPr>
              <a:t>定态薛定谔方程</a:t>
            </a:r>
            <a:r>
              <a:rPr lang="zh-CN" altLang="en-US" dirty="0">
                <a:solidFill>
                  <a:schemeClr val="tx2"/>
                </a:solidFill>
                <a:latin typeface="+mn-ea"/>
                <a:ea typeface="+mn-ea"/>
                <a:cs typeface="+mn-cs"/>
              </a:rPr>
              <a:t>为：</a:t>
            </a:r>
          </a:p>
        </p:txBody>
      </p:sp>
      <p:graphicFrame>
        <p:nvGraphicFramePr>
          <p:cNvPr id="144393" name="Object 9">
            <a:extLst>
              <a:ext uri="{FF2B5EF4-FFF2-40B4-BE49-F238E27FC236}">
                <a16:creationId xmlns:a16="http://schemas.microsoft.com/office/drawing/2014/main" id="{44BF2B92-56AD-48FE-9E60-8C42EAE8E454}"/>
              </a:ext>
            </a:extLst>
          </p:cNvPr>
          <p:cNvGraphicFramePr>
            <a:graphicFrameLocks/>
          </p:cNvGraphicFramePr>
          <p:nvPr/>
        </p:nvGraphicFramePr>
        <p:xfrm>
          <a:off x="1938338" y="3692525"/>
          <a:ext cx="5430837" cy="800100"/>
        </p:xfrm>
        <a:graphic>
          <a:graphicData uri="http://schemas.openxmlformats.org/presentationml/2006/ole">
            <mc:AlternateContent xmlns:mc="http://schemas.openxmlformats.org/markup-compatibility/2006">
              <mc:Choice xmlns:v="urn:schemas-microsoft-com:vml" Requires="v">
                <p:oleObj spid="_x0000_s69653" name="Equation" r:id="rId5" imgW="5435600" imgH="800100" progId="Equation.DSMT4">
                  <p:embed/>
                </p:oleObj>
              </mc:Choice>
              <mc:Fallback>
                <p:oleObj name="Equation" r:id="rId5" imgW="5435600" imgH="800100" progId="Equation.DSMT4">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3692525"/>
                        <a:ext cx="54308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398" name="Text Box 14">
            <a:extLst>
              <a:ext uri="{FF2B5EF4-FFF2-40B4-BE49-F238E27FC236}">
                <a16:creationId xmlns:a16="http://schemas.microsoft.com/office/drawing/2014/main" id="{1BBD51E7-D468-4F91-95A1-AD3F13E901E0}"/>
              </a:ext>
            </a:extLst>
          </p:cNvPr>
          <p:cNvSpPr txBox="1">
            <a:spLocks noChangeArrowheads="1"/>
          </p:cNvSpPr>
          <p:nvPr/>
        </p:nvSpPr>
        <p:spPr bwMode="auto">
          <a:xfrm>
            <a:off x="214313" y="4572000"/>
            <a:ext cx="6121400" cy="519113"/>
          </a:xfrm>
          <a:prstGeom prst="rect">
            <a:avLst/>
          </a:prstGeom>
          <a:noFill/>
          <a:ln w="9525">
            <a:noFill/>
            <a:miter lim="800000"/>
            <a:headEnd/>
            <a:tailEnd/>
          </a:ln>
        </p:spPr>
        <p:txBody>
          <a:bodyPr>
            <a:spAutoFit/>
          </a:bodyPr>
          <a:lstStyle/>
          <a:p>
            <a:pPr eaLnBrk="1" hangingPunct="1">
              <a:defRPr/>
            </a:pPr>
            <a:r>
              <a:rPr lang="zh-CN" altLang="en-US">
                <a:solidFill>
                  <a:schemeClr val="tx2"/>
                </a:solidFill>
                <a:latin typeface="+mn-ea"/>
                <a:ea typeface="+mn-ea"/>
                <a:cs typeface="+mn-cs"/>
              </a:rPr>
              <a:t>满足束缚边界条件的级数解是：</a:t>
            </a:r>
            <a:endParaRPr lang="zh-CN" altLang="en-US" sz="4000">
              <a:solidFill>
                <a:schemeClr val="tx2"/>
              </a:solidFill>
              <a:latin typeface="+mn-ea"/>
              <a:ea typeface="+mn-ea"/>
              <a:cs typeface="+mn-cs"/>
            </a:endParaRPr>
          </a:p>
        </p:txBody>
      </p:sp>
      <p:graphicFrame>
        <p:nvGraphicFramePr>
          <p:cNvPr id="144399" name="Object 15">
            <a:extLst>
              <a:ext uri="{FF2B5EF4-FFF2-40B4-BE49-F238E27FC236}">
                <a16:creationId xmlns:a16="http://schemas.microsoft.com/office/drawing/2014/main" id="{0BB01843-41F8-4A5F-ABCF-A7323048BCC8}"/>
              </a:ext>
            </a:extLst>
          </p:cNvPr>
          <p:cNvGraphicFramePr>
            <a:graphicFrameLocks/>
          </p:cNvGraphicFramePr>
          <p:nvPr/>
        </p:nvGraphicFramePr>
        <p:xfrm>
          <a:off x="1100138" y="5119688"/>
          <a:ext cx="5205412" cy="836612"/>
        </p:xfrm>
        <a:graphic>
          <a:graphicData uri="http://schemas.openxmlformats.org/presentationml/2006/ole">
            <mc:AlternateContent xmlns:mc="http://schemas.openxmlformats.org/markup-compatibility/2006">
              <mc:Choice xmlns:v="urn:schemas-microsoft-com:vml" Requires="v">
                <p:oleObj spid="_x0000_s69654" name="Equation" r:id="rId7" imgW="5207000" imgH="838200" progId="Equation.DSMT4">
                  <p:embed/>
                </p:oleObj>
              </mc:Choice>
              <mc:Fallback>
                <p:oleObj name="Equation" r:id="rId7" imgW="5207000" imgH="838200" progId="Equation.DSMT4">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0138" y="5119688"/>
                        <a:ext cx="52054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00" name="Object 16">
            <a:extLst>
              <a:ext uri="{FF2B5EF4-FFF2-40B4-BE49-F238E27FC236}">
                <a16:creationId xmlns:a16="http://schemas.microsoft.com/office/drawing/2014/main" id="{46E51C46-3485-4775-BA4E-98E2FEF1CA2F}"/>
              </a:ext>
            </a:extLst>
          </p:cNvPr>
          <p:cNvGraphicFramePr>
            <a:graphicFrameLocks/>
          </p:cNvGraphicFramePr>
          <p:nvPr/>
        </p:nvGraphicFramePr>
        <p:xfrm>
          <a:off x="6516688" y="5084763"/>
          <a:ext cx="1655762" cy="784225"/>
        </p:xfrm>
        <a:graphic>
          <a:graphicData uri="http://schemas.openxmlformats.org/presentationml/2006/ole">
            <mc:AlternateContent xmlns:mc="http://schemas.openxmlformats.org/markup-compatibility/2006">
              <mc:Choice xmlns:v="urn:schemas-microsoft-com:vml" Requires="v">
                <p:oleObj spid="_x0000_s69655" name="Equation" r:id="rId9" imgW="1790700" imgH="787400" progId="Equation.DSMT4">
                  <p:embed/>
                </p:oleObj>
              </mc:Choice>
              <mc:Fallback>
                <p:oleObj name="Equation" r:id="rId9" imgW="1790700" imgH="787400" progId="Equation.DSMT4">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688" y="5084763"/>
                        <a:ext cx="16557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01" name="Object 17">
            <a:extLst>
              <a:ext uri="{FF2B5EF4-FFF2-40B4-BE49-F238E27FC236}">
                <a16:creationId xmlns:a16="http://schemas.microsoft.com/office/drawing/2014/main" id="{70A4AE2C-0624-48CB-9A5E-31C836FD9431}"/>
              </a:ext>
            </a:extLst>
          </p:cNvPr>
          <p:cNvGraphicFramePr>
            <a:graphicFrameLocks/>
          </p:cNvGraphicFramePr>
          <p:nvPr/>
        </p:nvGraphicFramePr>
        <p:xfrm>
          <a:off x="2065338" y="6021388"/>
          <a:ext cx="5027612" cy="700087"/>
        </p:xfrm>
        <a:graphic>
          <a:graphicData uri="http://schemas.openxmlformats.org/presentationml/2006/ole">
            <mc:AlternateContent xmlns:mc="http://schemas.openxmlformats.org/markup-compatibility/2006">
              <mc:Choice xmlns:v="urn:schemas-microsoft-com:vml" Requires="v">
                <p:oleObj spid="_x0000_s69656" name="Equation" r:id="rId11" imgW="5029200" imgH="698500" progId="Equation.DSMT4">
                  <p:embed/>
                </p:oleObj>
              </mc:Choice>
              <mc:Fallback>
                <p:oleObj name="Equation" r:id="rId11" imgW="5029200" imgH="698500" progId="Equation.DSMT4">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5338" y="6021388"/>
                        <a:ext cx="5027612"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4" name="Text Box 18">
            <a:extLst>
              <a:ext uri="{FF2B5EF4-FFF2-40B4-BE49-F238E27FC236}">
                <a16:creationId xmlns:a16="http://schemas.microsoft.com/office/drawing/2014/main" id="{9B5B3EC3-510E-473F-A05B-CE15B470E8D1}"/>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41</a:t>
            </a:r>
            <a:endParaRPr lang="en-US" altLang="zh-CN" sz="2800">
              <a:solidFill>
                <a:schemeClr val="tx2"/>
              </a:solidFill>
              <a:latin typeface="楷体_GB2312"/>
              <a:ea typeface="楷体_GB2312"/>
            </a:endParaRPr>
          </a:p>
        </p:txBody>
      </p:sp>
      <p:graphicFrame>
        <p:nvGraphicFramePr>
          <p:cNvPr id="2" name="Object 14">
            <a:extLst>
              <a:ext uri="{FF2B5EF4-FFF2-40B4-BE49-F238E27FC236}">
                <a16:creationId xmlns:a16="http://schemas.microsoft.com/office/drawing/2014/main" id="{75C6AAED-2604-4309-A0D0-A9397563E47C}"/>
              </a:ext>
            </a:extLst>
          </p:cNvPr>
          <p:cNvGraphicFramePr>
            <a:graphicFrameLocks/>
          </p:cNvGraphicFramePr>
          <p:nvPr/>
        </p:nvGraphicFramePr>
        <p:xfrm>
          <a:off x="6572250" y="2214563"/>
          <a:ext cx="1000125" cy="785812"/>
        </p:xfrm>
        <a:graphic>
          <a:graphicData uri="http://schemas.openxmlformats.org/presentationml/2006/ole">
            <mc:AlternateContent xmlns:mc="http://schemas.openxmlformats.org/markup-compatibility/2006">
              <mc:Choice xmlns:v="urn:schemas-microsoft-com:vml" Requires="v">
                <p:oleObj spid="_x0000_s69657" name="Equation" r:id="rId13" imgW="850900" imgH="596900" progId="Equation.DSMT4">
                  <p:embed/>
                </p:oleObj>
              </mc:Choice>
              <mc:Fallback>
                <p:oleObj name="Equation" r:id="rId13" imgW="850900" imgH="596900" progId="Equation.DSMT4">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2250" y="2214563"/>
                        <a:ext cx="100012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blinds(horizontal)">
                                      <p:cBhvr>
                                        <p:cTn id="7" dur="500"/>
                                        <p:tgtEl>
                                          <p:spTgt spid="144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4387"/>
                                        </p:tgtEl>
                                        <p:attrNameLst>
                                          <p:attrName>style.visibility</p:attrName>
                                        </p:attrNameLst>
                                      </p:cBhvr>
                                      <p:to>
                                        <p:strVal val="visible"/>
                                      </p:to>
                                    </p:set>
                                    <p:animEffect transition="in" filter="blinds(vertical)">
                                      <p:cBhvr>
                                        <p:cTn id="12" dur="500"/>
                                        <p:tgtEl>
                                          <p:spTgt spid="1443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4388"/>
                                        </p:tgtEl>
                                        <p:attrNameLst>
                                          <p:attrName>style.visibility</p:attrName>
                                        </p:attrNameLst>
                                      </p:cBhvr>
                                      <p:to>
                                        <p:strVal val="visible"/>
                                      </p:to>
                                    </p:set>
                                    <p:animEffect transition="in" filter="dissolve">
                                      <p:cBhvr>
                                        <p:cTn id="17" dur="500"/>
                                        <p:tgtEl>
                                          <p:spTgt spid="1443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4390"/>
                                        </p:tgtEl>
                                        <p:attrNameLst>
                                          <p:attrName>style.visibility</p:attrName>
                                        </p:attrNameLst>
                                      </p:cBhvr>
                                      <p:to>
                                        <p:strVal val="visible"/>
                                      </p:to>
                                    </p:set>
                                    <p:animEffect transition="in" filter="box(in)">
                                      <p:cBhvr>
                                        <p:cTn id="22" dur="500"/>
                                        <p:tgtEl>
                                          <p:spTgt spid="1443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4392"/>
                                        </p:tgtEl>
                                        <p:attrNameLst>
                                          <p:attrName>style.visibility</p:attrName>
                                        </p:attrNameLst>
                                      </p:cBhvr>
                                      <p:to>
                                        <p:strVal val="visible"/>
                                      </p:to>
                                    </p:set>
                                    <p:animEffect transition="in" filter="blinds(horizontal)">
                                      <p:cBhvr>
                                        <p:cTn id="32" dur="500"/>
                                        <p:tgtEl>
                                          <p:spTgt spid="1443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144393"/>
                                        </p:tgtEl>
                                        <p:attrNameLst>
                                          <p:attrName>style.visibility</p:attrName>
                                        </p:attrNameLst>
                                      </p:cBhvr>
                                      <p:to>
                                        <p:strVal val="visible"/>
                                      </p:to>
                                    </p:set>
                                    <p:anim calcmode="lin" valueType="num">
                                      <p:cBhvr>
                                        <p:cTn id="37" dur="500" fill="hold"/>
                                        <p:tgtEl>
                                          <p:spTgt spid="144393"/>
                                        </p:tgtEl>
                                        <p:attrNameLst>
                                          <p:attrName>ppt_w</p:attrName>
                                        </p:attrNameLst>
                                      </p:cBhvr>
                                      <p:tavLst>
                                        <p:tav tm="0">
                                          <p:val>
                                            <p:fltVal val="0"/>
                                          </p:val>
                                        </p:tav>
                                        <p:tav tm="100000">
                                          <p:val>
                                            <p:strVal val="#ppt_w"/>
                                          </p:val>
                                        </p:tav>
                                      </p:tavLst>
                                    </p:anim>
                                    <p:anim calcmode="lin" valueType="num">
                                      <p:cBhvr>
                                        <p:cTn id="38" dur="500" fill="hold"/>
                                        <p:tgtEl>
                                          <p:spTgt spid="144393"/>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144398"/>
                                        </p:tgtEl>
                                        <p:attrNameLst>
                                          <p:attrName>style.visibility</p:attrName>
                                        </p:attrNameLst>
                                      </p:cBhvr>
                                      <p:to>
                                        <p:strVal val="visible"/>
                                      </p:to>
                                    </p:set>
                                    <p:animEffect transition="in" filter="box(out)">
                                      <p:cBhvr>
                                        <p:cTn id="43" dur="500"/>
                                        <p:tgtEl>
                                          <p:spTgt spid="14439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44399"/>
                                        </p:tgtEl>
                                        <p:attrNameLst>
                                          <p:attrName>style.visibility</p:attrName>
                                        </p:attrNameLst>
                                      </p:cBhvr>
                                      <p:to>
                                        <p:strVal val="visible"/>
                                      </p:to>
                                    </p:set>
                                    <p:animEffect transition="in" filter="dissolve">
                                      <p:cBhvr>
                                        <p:cTn id="48" dur="500"/>
                                        <p:tgtEl>
                                          <p:spTgt spid="1443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44400"/>
                                        </p:tgtEl>
                                        <p:attrNameLst>
                                          <p:attrName>style.visibility</p:attrName>
                                        </p:attrNameLst>
                                      </p:cBhvr>
                                      <p:to>
                                        <p:strVal val="visible"/>
                                      </p:to>
                                    </p:set>
                                    <p:anim calcmode="lin" valueType="num">
                                      <p:cBhvr>
                                        <p:cTn id="53" dur="500" fill="hold"/>
                                        <p:tgtEl>
                                          <p:spTgt spid="144400"/>
                                        </p:tgtEl>
                                        <p:attrNameLst>
                                          <p:attrName>ppt_w</p:attrName>
                                        </p:attrNameLst>
                                      </p:cBhvr>
                                      <p:tavLst>
                                        <p:tav tm="0">
                                          <p:val>
                                            <p:fltVal val="0"/>
                                          </p:val>
                                        </p:tav>
                                        <p:tav tm="100000">
                                          <p:val>
                                            <p:strVal val="#ppt_w"/>
                                          </p:val>
                                        </p:tav>
                                      </p:tavLst>
                                    </p:anim>
                                    <p:anim calcmode="lin" valueType="num">
                                      <p:cBhvr>
                                        <p:cTn id="54" dur="500" fill="hold"/>
                                        <p:tgtEl>
                                          <p:spTgt spid="144400"/>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144401"/>
                                        </p:tgtEl>
                                        <p:attrNameLst>
                                          <p:attrName>style.visibility</p:attrName>
                                        </p:attrNameLst>
                                      </p:cBhvr>
                                      <p:to>
                                        <p:strVal val="visible"/>
                                      </p:to>
                                    </p:set>
                                    <p:animEffect transition="in" filter="box(in)">
                                      <p:cBhvr>
                                        <p:cTn id="59" dur="500"/>
                                        <p:tgtEl>
                                          <p:spTgt spid="144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p:bldP spid="144387" grpId="0" autoUpdateAnimBg="0"/>
      <p:bldP spid="144390" grpId="0" autoUpdateAnimBg="0"/>
      <p:bldP spid="144392" grpId="0" autoUpdateAnimBg="0"/>
      <p:bldP spid="14439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ext Box 6">
            <a:extLst>
              <a:ext uri="{FF2B5EF4-FFF2-40B4-BE49-F238E27FC236}">
                <a16:creationId xmlns:a16="http://schemas.microsoft.com/office/drawing/2014/main" id="{00F7C34B-C5A9-4575-AC70-452D284CF362}"/>
              </a:ext>
            </a:extLst>
          </p:cNvPr>
          <p:cNvSpPr txBox="1">
            <a:spLocks noChangeArrowheads="1"/>
          </p:cNvSpPr>
          <p:nvPr/>
        </p:nvSpPr>
        <p:spPr bwMode="auto">
          <a:xfrm>
            <a:off x="34925" y="260350"/>
            <a:ext cx="896461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德布</a:t>
            </a:r>
            <a:r>
              <a:rPr lang="zh-CN" altLang="en-US" sz="2800">
                <a:solidFill>
                  <a:schemeClr val="tx2"/>
                </a:solidFill>
                <a:latin typeface="楷体_GB2312"/>
                <a:ea typeface="楷体_GB2312"/>
                <a:sym typeface="Symbol" panose="05050102010706020507" pitchFamily="18" charset="2"/>
              </a:rPr>
              <a:t>罗意还指出：氢原子中电子的圆轨道运动，它所对应的物质波形成</a:t>
            </a:r>
            <a:r>
              <a:rPr lang="zh-CN" altLang="en-US" sz="2800">
                <a:solidFill>
                  <a:srgbClr val="0000CC"/>
                </a:solidFill>
                <a:latin typeface="楷体_GB2312"/>
                <a:ea typeface="楷体_GB2312"/>
                <a:sym typeface="Symbol" panose="05050102010706020507" pitchFamily="18" charset="2"/>
              </a:rPr>
              <a:t>驻波</a:t>
            </a:r>
            <a:r>
              <a:rPr lang="zh-CN" altLang="en-US" sz="2800">
                <a:solidFill>
                  <a:schemeClr val="tx2"/>
                </a:solidFill>
                <a:latin typeface="楷体_GB2312"/>
                <a:ea typeface="楷体_GB2312"/>
                <a:sym typeface="Symbol" panose="05050102010706020507" pitchFamily="18" charset="2"/>
              </a:rPr>
              <a:t>，</a:t>
            </a:r>
            <a:r>
              <a:rPr lang="zh-CN" altLang="en-US" sz="2800">
                <a:solidFill>
                  <a:srgbClr val="0000CC"/>
                </a:solidFill>
                <a:latin typeface="楷体_GB2312"/>
                <a:ea typeface="楷体_GB2312"/>
                <a:sym typeface="Symbol" panose="05050102010706020507" pitchFamily="18" charset="2"/>
              </a:rPr>
              <a:t>圆周长应等于波长的整数倍</a:t>
            </a:r>
            <a:r>
              <a:rPr lang="zh-CN" altLang="en-US" sz="2800">
                <a:solidFill>
                  <a:schemeClr val="tx2"/>
                </a:solidFill>
                <a:latin typeface="楷体_GB2312"/>
                <a:ea typeface="楷体_GB2312"/>
                <a:sym typeface="Symbol" panose="05050102010706020507" pitchFamily="18" charset="2"/>
              </a:rPr>
              <a:t>。</a:t>
            </a:r>
          </a:p>
        </p:txBody>
      </p:sp>
      <p:sp>
        <p:nvSpPr>
          <p:cNvPr id="8195" name="Text Box 10">
            <a:extLst>
              <a:ext uri="{FF2B5EF4-FFF2-40B4-BE49-F238E27FC236}">
                <a16:creationId xmlns:a16="http://schemas.microsoft.com/office/drawing/2014/main" id="{04C53201-4EE5-4FB0-8C09-C1923003709D}"/>
              </a:ext>
            </a:extLst>
          </p:cNvPr>
          <p:cNvSpPr txBox="1">
            <a:spLocks noChangeArrowheads="1"/>
          </p:cNvSpPr>
          <p:nvPr/>
        </p:nvSpPr>
        <p:spPr bwMode="auto">
          <a:xfrm>
            <a:off x="539750" y="1916113"/>
            <a:ext cx="3735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再根据德布</a:t>
            </a:r>
            <a:r>
              <a:rPr lang="zh-CN" altLang="en-US" sz="2800">
                <a:solidFill>
                  <a:schemeClr val="tx2"/>
                </a:solidFill>
                <a:latin typeface="楷体_GB2312"/>
                <a:ea typeface="楷体_GB2312"/>
                <a:sym typeface="Symbol" panose="05050102010706020507" pitchFamily="18" charset="2"/>
              </a:rPr>
              <a:t>罗意关系</a:t>
            </a:r>
            <a:endParaRPr lang="zh-CN" altLang="en-US" sz="2800">
              <a:solidFill>
                <a:schemeClr val="tx2"/>
              </a:solidFill>
              <a:latin typeface="楷体_GB2312"/>
              <a:ea typeface="楷体_GB2312"/>
            </a:endParaRPr>
          </a:p>
        </p:txBody>
      </p:sp>
      <p:sp>
        <p:nvSpPr>
          <p:cNvPr id="26635" name="Text Box 11">
            <a:extLst>
              <a:ext uri="{FF2B5EF4-FFF2-40B4-BE49-F238E27FC236}">
                <a16:creationId xmlns:a16="http://schemas.microsoft.com/office/drawing/2014/main" id="{459269AA-B3B1-4CDA-B379-F41A3C13C5C7}"/>
              </a:ext>
            </a:extLst>
          </p:cNvPr>
          <p:cNvSpPr txBox="1">
            <a:spLocks noChangeArrowheads="1"/>
          </p:cNvSpPr>
          <p:nvPr/>
        </p:nvSpPr>
        <p:spPr bwMode="auto">
          <a:xfrm>
            <a:off x="646113" y="3603625"/>
            <a:ext cx="427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得出</a:t>
            </a:r>
            <a:r>
              <a:rPr lang="zh-CN" altLang="en-US" sz="2800">
                <a:solidFill>
                  <a:srgbClr val="0000CC"/>
                </a:solidFill>
                <a:latin typeface="楷体_GB2312"/>
                <a:ea typeface="楷体_GB2312"/>
              </a:rPr>
              <a:t>角动量量子化条件</a:t>
            </a:r>
          </a:p>
        </p:txBody>
      </p:sp>
      <p:sp>
        <p:nvSpPr>
          <p:cNvPr id="26649" name="Rectangle 25">
            <a:extLst>
              <a:ext uri="{FF2B5EF4-FFF2-40B4-BE49-F238E27FC236}">
                <a16:creationId xmlns:a16="http://schemas.microsoft.com/office/drawing/2014/main" id="{6643ED7B-B05C-4ADE-837E-467FC3954A37}"/>
              </a:ext>
            </a:extLst>
          </p:cNvPr>
          <p:cNvSpPr>
            <a:spLocks noChangeArrowheads="1"/>
          </p:cNvSpPr>
          <p:nvPr/>
        </p:nvSpPr>
        <p:spPr bwMode="auto">
          <a:xfrm>
            <a:off x="684213" y="4221163"/>
            <a:ext cx="4248150" cy="985837"/>
          </a:xfrm>
          <a:prstGeom prst="rect">
            <a:avLst/>
          </a:prstGeom>
          <a:solidFill>
            <a:srgbClr val="FFFFCC"/>
          </a:solidFill>
          <a:ln w="19050">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26655" name="Text Box 31">
            <a:extLst>
              <a:ext uri="{FF2B5EF4-FFF2-40B4-BE49-F238E27FC236}">
                <a16:creationId xmlns:a16="http://schemas.microsoft.com/office/drawing/2014/main" id="{ECE2C1C9-757D-45A8-8751-DC1C70AFDC7E}"/>
              </a:ext>
            </a:extLst>
          </p:cNvPr>
          <p:cNvSpPr txBox="1">
            <a:spLocks noChangeArrowheads="1"/>
          </p:cNvSpPr>
          <p:nvPr/>
        </p:nvSpPr>
        <p:spPr bwMode="auto">
          <a:xfrm>
            <a:off x="323850" y="5300663"/>
            <a:ext cx="8734425" cy="107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德布</a:t>
            </a:r>
            <a:r>
              <a:rPr lang="zh-CN" altLang="en-US" sz="2800">
                <a:solidFill>
                  <a:schemeClr val="tx2"/>
                </a:solidFill>
                <a:latin typeface="楷体_GB2312"/>
                <a:ea typeface="楷体_GB2312"/>
                <a:sym typeface="Symbol" panose="05050102010706020507" pitchFamily="18" charset="2"/>
              </a:rPr>
              <a:t>罗意关系与</a:t>
            </a:r>
            <a:r>
              <a:rPr lang="zh-CN" altLang="en-US" sz="2800">
                <a:solidFill>
                  <a:schemeClr val="tx2"/>
                </a:solidFill>
                <a:latin typeface="楷体_GB2312"/>
                <a:ea typeface="楷体_GB2312"/>
              </a:rPr>
              <a:t>爱因斯坦质能关系有着同样重要意义。</a:t>
            </a:r>
          </a:p>
          <a:p>
            <a:pPr>
              <a:spcBef>
                <a:spcPct val="0"/>
              </a:spcBef>
              <a:buFontTx/>
              <a:buNone/>
            </a:pPr>
            <a:r>
              <a:rPr lang="zh-CN" altLang="en-US" sz="2800">
                <a:solidFill>
                  <a:schemeClr val="tx2"/>
                </a:solidFill>
                <a:latin typeface="楷体_GB2312"/>
                <a:ea typeface="楷体_GB2312"/>
              </a:rPr>
              <a:t>光速</a:t>
            </a:r>
            <a:r>
              <a:rPr lang="en-US" altLang="zh-CN" sz="3600" i="1">
                <a:solidFill>
                  <a:schemeClr val="tx2"/>
                </a:solidFill>
                <a:latin typeface="楷体_GB2312"/>
                <a:ea typeface="楷体_GB2312"/>
              </a:rPr>
              <a:t>c</a:t>
            </a:r>
            <a:r>
              <a:rPr lang="zh-CN" altLang="en-US" sz="2800">
                <a:solidFill>
                  <a:schemeClr val="tx2"/>
                </a:solidFill>
                <a:latin typeface="楷体_GB2312"/>
                <a:ea typeface="楷体_GB2312"/>
              </a:rPr>
              <a:t>是个“大”常数；普朗克常数</a:t>
            </a:r>
            <a:r>
              <a:rPr lang="en-US" altLang="zh-CN" i="1">
                <a:solidFill>
                  <a:schemeClr val="tx2"/>
                </a:solidFill>
                <a:latin typeface="楷体_GB2312"/>
                <a:ea typeface="楷体_GB2312"/>
              </a:rPr>
              <a:t>h</a:t>
            </a:r>
            <a:r>
              <a:rPr lang="zh-CN" altLang="en-US" sz="2800">
                <a:solidFill>
                  <a:schemeClr val="tx2"/>
                </a:solidFill>
                <a:latin typeface="楷体_GB2312"/>
                <a:ea typeface="楷体_GB2312"/>
              </a:rPr>
              <a:t>是个“小”常数。</a:t>
            </a:r>
          </a:p>
        </p:txBody>
      </p:sp>
      <p:pic>
        <p:nvPicPr>
          <p:cNvPr id="26657" name="Picture 33" descr="电子驻波">
            <a:extLst>
              <a:ext uri="{FF2B5EF4-FFF2-40B4-BE49-F238E27FC236}">
                <a16:creationId xmlns:a16="http://schemas.microsoft.com/office/drawing/2014/main" id="{7F2002CB-08E4-4284-983C-338867782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412875"/>
            <a:ext cx="33845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1049">
            <a:extLst>
              <a:ext uri="{FF2B5EF4-FFF2-40B4-BE49-F238E27FC236}">
                <a16:creationId xmlns:a16="http://schemas.microsoft.com/office/drawing/2014/main" id="{F3630D42-3D99-4F2B-83E2-91D611D99C09}"/>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3</a:t>
            </a:r>
            <a:endParaRPr lang="en-US" altLang="zh-CN" sz="2800">
              <a:solidFill>
                <a:schemeClr val="tx2"/>
              </a:solidFill>
              <a:latin typeface="楷体_GB2312"/>
              <a:ea typeface="楷体_GB2312"/>
            </a:endParaRPr>
          </a:p>
        </p:txBody>
      </p:sp>
      <p:sp>
        <p:nvSpPr>
          <p:cNvPr id="2" name="矩形 1">
            <a:extLst>
              <a:ext uri="{FF2B5EF4-FFF2-40B4-BE49-F238E27FC236}">
                <a16:creationId xmlns:a16="http://schemas.microsoft.com/office/drawing/2014/main" id="{C9FDE11C-8972-4BFD-8F7D-1A34836EBAD0}"/>
              </a:ext>
            </a:extLst>
          </p:cNvPr>
          <p:cNvSpPr>
            <a:spLocks noRot="1" noChangeAspect="1" noMove="1" noResize="1" noEditPoints="1" noAdjustHandles="1" noChangeArrowheads="1" noChangeShapeType="1" noTextEdit="1"/>
          </p:cNvSpPr>
          <p:nvPr/>
        </p:nvSpPr>
        <p:spPr>
          <a:xfrm>
            <a:off x="1368350" y="1335743"/>
            <a:ext cx="1823320" cy="523220"/>
          </a:xfrm>
          <a:prstGeom prst="rect">
            <a:avLst/>
          </a:prstGeom>
          <a:blipFill rotWithShape="0">
            <a:blip r:embed="rId3"/>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D71DFE3E-FD7B-4577-AF3C-13F1DC32BBC0}"/>
              </a:ext>
            </a:extLst>
          </p:cNvPr>
          <p:cNvSpPr>
            <a:spLocks noRot="1" noChangeAspect="1" noMove="1" noResize="1" noEditPoints="1" noAdjustHandles="1" noChangeArrowheads="1" noChangeShapeType="1" noTextEdit="1"/>
          </p:cNvSpPr>
          <p:nvPr/>
        </p:nvSpPr>
        <p:spPr>
          <a:xfrm>
            <a:off x="3825382" y="1715718"/>
            <a:ext cx="1242712" cy="910377"/>
          </a:xfrm>
          <a:prstGeom prst="rect">
            <a:avLst/>
          </a:prstGeom>
          <a:blipFill rotWithShape="0">
            <a:blip r:embed="rId4"/>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32830665-80B3-4A2F-A611-5F68D0FDCD08}"/>
              </a:ext>
            </a:extLst>
          </p:cNvPr>
          <p:cNvSpPr>
            <a:spLocks noRot="1" noChangeAspect="1" noMove="1" noResize="1" noEditPoints="1" noAdjustHandles="1" noChangeArrowheads="1" noChangeShapeType="1" noTextEdit="1"/>
          </p:cNvSpPr>
          <p:nvPr/>
        </p:nvSpPr>
        <p:spPr>
          <a:xfrm>
            <a:off x="1289546" y="2604571"/>
            <a:ext cx="1902124" cy="982898"/>
          </a:xfrm>
          <a:prstGeom prst="rect">
            <a:avLst/>
          </a:prstGeom>
          <a:blipFill rotWithShape="0">
            <a:blip r:embed="rId5"/>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64F25ABE-52AB-4BC7-8104-D873FBE975C2}"/>
              </a:ext>
            </a:extLst>
          </p:cNvPr>
          <p:cNvSpPr>
            <a:spLocks noRot="1" noChangeAspect="1" noMove="1" noResize="1" noEditPoints="1" noAdjustHandles="1" noChangeArrowheads="1" noChangeShapeType="1" noTextEdit="1"/>
          </p:cNvSpPr>
          <p:nvPr/>
        </p:nvSpPr>
        <p:spPr>
          <a:xfrm>
            <a:off x="498626" y="4209503"/>
            <a:ext cx="3713324" cy="910377"/>
          </a:xfrm>
          <a:prstGeom prst="rect">
            <a:avLst/>
          </a:prstGeom>
          <a:blipFill rotWithShape="0">
            <a:blip r:embed="rId6"/>
            <a:stretch>
              <a:fillRect/>
            </a:stretch>
          </a:blipFill>
        </p:spPr>
        <p:txBody>
          <a:bodyPr/>
          <a:lstStyle/>
          <a:p>
            <a:pPr>
              <a:defRPr/>
            </a:pPr>
            <a:r>
              <a:rPr lang="en-US">
                <a:noFill/>
              </a:rPr>
              <a:t> </a:t>
            </a:r>
          </a:p>
        </p:txBody>
      </p:sp>
      <p:sp>
        <p:nvSpPr>
          <p:cNvPr id="6" name="矩形 5">
            <a:extLst>
              <a:ext uri="{FF2B5EF4-FFF2-40B4-BE49-F238E27FC236}">
                <a16:creationId xmlns:a16="http://schemas.microsoft.com/office/drawing/2014/main" id="{2AD6021A-B227-4F9A-A483-0553B5F751BE}"/>
              </a:ext>
            </a:extLst>
          </p:cNvPr>
          <p:cNvSpPr>
            <a:spLocks noRot="1" noChangeAspect="1" noMove="1" noResize="1" noEditPoints="1" noAdjustHandles="1" noChangeArrowheads="1" noChangeShapeType="1" noTextEdit="1"/>
          </p:cNvSpPr>
          <p:nvPr/>
        </p:nvSpPr>
        <p:spPr>
          <a:xfrm>
            <a:off x="3924408" y="4437140"/>
            <a:ext cx="1151662" cy="523220"/>
          </a:xfrm>
          <a:prstGeom prst="rect">
            <a:avLst/>
          </a:prstGeom>
          <a:blipFill rotWithShape="0">
            <a:blip r:embed="rId7"/>
            <a:stretch>
              <a:fillRect/>
            </a:stretch>
          </a:blipFill>
        </p:spPr>
        <p:txBody>
          <a:bodyPr/>
          <a:lstStyle/>
          <a:p>
            <a:pPr>
              <a:defRPr/>
            </a:pPr>
            <a:r>
              <a:rPr lang="en-US">
                <a:noFill/>
              </a:rPr>
              <a:t> </a:t>
            </a:r>
          </a:p>
        </p:txBody>
      </p:sp>
      <p:sp>
        <p:nvSpPr>
          <p:cNvPr id="7" name="矩形 6">
            <a:extLst>
              <a:ext uri="{FF2B5EF4-FFF2-40B4-BE49-F238E27FC236}">
                <a16:creationId xmlns:a16="http://schemas.microsoft.com/office/drawing/2014/main" id="{9BE696C8-8031-4BD1-B5BC-15208E9A4DBF}"/>
              </a:ext>
            </a:extLst>
          </p:cNvPr>
          <p:cNvSpPr>
            <a:spLocks noRot="1" noChangeAspect="1" noMove="1" noResize="1" noEditPoints="1" noAdjustHandles="1" noChangeArrowheads="1" noChangeShapeType="1" noTextEdit="1"/>
          </p:cNvSpPr>
          <p:nvPr/>
        </p:nvSpPr>
        <p:spPr>
          <a:xfrm>
            <a:off x="6523124" y="4691634"/>
            <a:ext cx="1728870" cy="523220"/>
          </a:xfrm>
          <a:prstGeom prst="rect">
            <a:avLst/>
          </a:prstGeom>
          <a:blipFill rotWithShape="0">
            <a:blip r:embed="rId8"/>
            <a:stretch>
              <a:fillRect/>
            </a:stretch>
          </a:blipFill>
        </p:spPr>
        <p:txBody>
          <a:bodyPr/>
          <a:lstStyle/>
          <a:p>
            <a:pPr>
              <a:defRPr/>
            </a:pPr>
            <a:r>
              <a:rPr lang="en-US">
                <a:no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blinds(horizontal)">
                                      <p:cBhvr>
                                        <p:cTn id="7" dur="500"/>
                                        <p:tgtEl>
                                          <p:spTgt spid="26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6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26635"/>
                                        </p:tgtEl>
                                        <p:attrNameLst>
                                          <p:attrName>style.visibility</p:attrName>
                                        </p:attrNameLst>
                                      </p:cBhvr>
                                      <p:to>
                                        <p:strVal val="visible"/>
                                      </p:to>
                                    </p:set>
                                    <p:animEffect transition="in" filter="blinds(vertical)">
                                      <p:cBhvr>
                                        <p:cTn id="33" dur="500"/>
                                        <p:tgtEl>
                                          <p:spTgt spid="2663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649"/>
                                        </p:tgtEl>
                                        <p:attrNameLst>
                                          <p:attrName>style.visibility</p:attrName>
                                        </p:attrNameLst>
                                      </p:cBhvr>
                                      <p:to>
                                        <p:strVal val="visible"/>
                                      </p:to>
                                    </p:set>
                                    <p:animEffect transition="in" filter="wipe(left)">
                                      <p:cBhvr>
                                        <p:cTn id="38" dur="500"/>
                                        <p:tgtEl>
                                          <p:spTgt spid="26649"/>
                                        </p:tgtEl>
                                      </p:cBhvr>
                                    </p:animEffect>
                                  </p:childTnLst>
                                </p:cTn>
                              </p:par>
                              <p:par>
                                <p:cTn id="39" presetID="2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down)">
                                      <p:cBhvr>
                                        <p:cTn id="46" dur="500"/>
                                        <p:tgtEl>
                                          <p:spTgt spid="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655"/>
                                        </p:tgtEl>
                                        <p:attrNameLst>
                                          <p:attrName>style.visibility</p:attrName>
                                        </p:attrNameLst>
                                      </p:cBhvr>
                                      <p:to>
                                        <p:strVal val="visible"/>
                                      </p:to>
                                    </p:set>
                                    <p:animEffect transition="in" filter="wipe(left)">
                                      <p:cBhvr>
                                        <p:cTn id="51" dur="500"/>
                                        <p:tgtEl>
                                          <p:spTgt spid="26655"/>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P spid="8195" grpId="0"/>
      <p:bldP spid="26635" grpId="0"/>
      <p:bldP spid="26649" grpId="0" animBg="1"/>
      <p:bldP spid="266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77" name="Text Box 21">
            <a:extLst>
              <a:ext uri="{FF2B5EF4-FFF2-40B4-BE49-F238E27FC236}">
                <a16:creationId xmlns:a16="http://schemas.microsoft.com/office/drawing/2014/main" id="{E475312B-EBC6-4ACF-B6E7-20E29F8FC7F4}"/>
              </a:ext>
            </a:extLst>
          </p:cNvPr>
          <p:cNvSpPr txBox="1">
            <a:spLocks noChangeArrowheads="1"/>
          </p:cNvSpPr>
          <p:nvPr/>
        </p:nvSpPr>
        <p:spPr bwMode="auto">
          <a:xfrm>
            <a:off x="571500" y="3054350"/>
            <a:ext cx="4286250" cy="946150"/>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线性谐振子的能级只能取</a:t>
            </a:r>
          </a:p>
          <a:p>
            <a:pPr eaLnBrk="1" hangingPunct="1">
              <a:defRPr/>
            </a:pPr>
            <a:r>
              <a:rPr lang="zh-CN" altLang="en-US" dirty="0">
                <a:solidFill>
                  <a:srgbClr val="0033CC"/>
                </a:solidFill>
                <a:latin typeface="+mn-ea"/>
                <a:ea typeface="+mn-ea"/>
                <a:cs typeface="+mn-cs"/>
              </a:rPr>
              <a:t>分立值</a:t>
            </a:r>
            <a:r>
              <a:rPr lang="en-US" altLang="zh-CN" dirty="0">
                <a:solidFill>
                  <a:schemeClr val="tx2"/>
                </a:solidFill>
                <a:latin typeface="+mn-ea"/>
                <a:ea typeface="+mn-ea"/>
                <a:cs typeface="+mn-cs"/>
              </a:rPr>
              <a:t>, </a:t>
            </a:r>
            <a:r>
              <a:rPr lang="zh-CN" altLang="en-US" dirty="0">
                <a:solidFill>
                  <a:srgbClr val="0033CC"/>
                </a:solidFill>
                <a:latin typeface="+mn-ea"/>
                <a:ea typeface="+mn-ea"/>
                <a:cs typeface="+mn-cs"/>
              </a:rPr>
              <a:t>能级间隔相等</a:t>
            </a:r>
            <a:r>
              <a:rPr lang="en-US" altLang="zh-CN" dirty="0">
                <a:solidFill>
                  <a:schemeClr val="tx2"/>
                </a:solidFill>
                <a:latin typeface="+mn-ea"/>
                <a:ea typeface="+mn-ea"/>
                <a:cs typeface="+mn-cs"/>
              </a:rPr>
              <a:t>:</a:t>
            </a:r>
          </a:p>
        </p:txBody>
      </p:sp>
      <p:graphicFrame>
        <p:nvGraphicFramePr>
          <p:cNvPr id="147479" name="Object 23">
            <a:extLst>
              <a:ext uri="{FF2B5EF4-FFF2-40B4-BE49-F238E27FC236}">
                <a16:creationId xmlns:a16="http://schemas.microsoft.com/office/drawing/2014/main" id="{70F8CB28-4786-4A3B-9295-6BFBC9F6E7D2}"/>
              </a:ext>
            </a:extLst>
          </p:cNvPr>
          <p:cNvGraphicFramePr>
            <a:graphicFrameLocks/>
          </p:cNvGraphicFramePr>
          <p:nvPr/>
        </p:nvGraphicFramePr>
        <p:xfrm>
          <a:off x="4106863" y="4005263"/>
          <a:ext cx="1465262" cy="647700"/>
        </p:xfrm>
        <a:graphic>
          <a:graphicData uri="http://schemas.openxmlformats.org/presentationml/2006/ole">
            <mc:AlternateContent xmlns:mc="http://schemas.openxmlformats.org/markup-compatibility/2006">
              <mc:Choice xmlns:v="urn:schemas-microsoft-com:vml" Requires="v">
                <p:oleObj spid="_x0000_s70717" name="Equation" r:id="rId3" imgW="1536700" imgH="698500" progId="Equation.DSMT4">
                  <p:embed/>
                </p:oleObj>
              </mc:Choice>
              <mc:Fallback>
                <p:oleObj name="Equation" r:id="rId3" imgW="1536700" imgH="698500" progId="Equation.DSMT4">
                  <p:embed/>
                  <p:pic>
                    <p:nvPicPr>
                      <p:cNvPr id="0" name="Object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863" y="4005263"/>
                        <a:ext cx="14652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80" name="Text Box 24">
            <a:extLst>
              <a:ext uri="{FF2B5EF4-FFF2-40B4-BE49-F238E27FC236}">
                <a16:creationId xmlns:a16="http://schemas.microsoft.com/office/drawing/2014/main" id="{75FE343C-9DF5-4ECD-9A40-8B23152DF569}"/>
              </a:ext>
            </a:extLst>
          </p:cNvPr>
          <p:cNvSpPr txBox="1">
            <a:spLocks noChangeArrowheads="1"/>
          </p:cNvSpPr>
          <p:nvPr/>
        </p:nvSpPr>
        <p:spPr bwMode="auto">
          <a:xfrm>
            <a:off x="587375" y="4010025"/>
            <a:ext cx="384175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线性谐振子</a:t>
            </a:r>
            <a:r>
              <a:rPr lang="zh-CN" altLang="en-US" dirty="0">
                <a:solidFill>
                  <a:srgbClr val="0033CC"/>
                </a:solidFill>
                <a:latin typeface="+mn-ea"/>
                <a:ea typeface="+mn-ea"/>
                <a:cs typeface="+mn-cs"/>
              </a:rPr>
              <a:t>基态能</a:t>
            </a:r>
            <a:r>
              <a:rPr lang="zh-CN" altLang="en-US" dirty="0">
                <a:solidFill>
                  <a:schemeClr val="tx2"/>
                </a:solidFill>
                <a:latin typeface="+mn-ea"/>
                <a:ea typeface="+mn-ea"/>
                <a:cs typeface="+mn-cs"/>
              </a:rPr>
              <a:t>：</a:t>
            </a:r>
          </a:p>
        </p:txBody>
      </p:sp>
      <p:sp>
        <p:nvSpPr>
          <p:cNvPr id="147481" name="Text Box 25">
            <a:extLst>
              <a:ext uri="{FF2B5EF4-FFF2-40B4-BE49-F238E27FC236}">
                <a16:creationId xmlns:a16="http://schemas.microsoft.com/office/drawing/2014/main" id="{A454517D-616E-4B9C-B68B-A678393EE53D}"/>
              </a:ext>
            </a:extLst>
          </p:cNvPr>
          <p:cNvSpPr txBox="1">
            <a:spLocks noChangeArrowheads="1"/>
          </p:cNvSpPr>
          <p:nvPr/>
        </p:nvSpPr>
        <p:spPr bwMode="auto">
          <a:xfrm>
            <a:off x="571500" y="4565650"/>
            <a:ext cx="467995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线性谐振子波函数</a:t>
            </a:r>
            <a:r>
              <a:rPr lang="en-US" altLang="zh-CN" dirty="0">
                <a:solidFill>
                  <a:schemeClr val="tx2"/>
                </a:solidFill>
                <a:latin typeface="+mn-ea"/>
                <a:ea typeface="+mn-ea"/>
                <a:cs typeface="+mn-cs"/>
              </a:rPr>
              <a:t>:   </a:t>
            </a:r>
          </a:p>
        </p:txBody>
      </p:sp>
      <p:sp>
        <p:nvSpPr>
          <p:cNvPr id="147504" name="AutoShape 48">
            <a:extLst>
              <a:ext uri="{FF2B5EF4-FFF2-40B4-BE49-F238E27FC236}">
                <a16:creationId xmlns:a16="http://schemas.microsoft.com/office/drawing/2014/main" id="{42504E5A-9B0C-433D-82B2-D3F5E657C970}"/>
              </a:ext>
            </a:extLst>
          </p:cNvPr>
          <p:cNvSpPr>
            <a:spLocks/>
          </p:cNvSpPr>
          <p:nvPr/>
        </p:nvSpPr>
        <p:spPr bwMode="auto">
          <a:xfrm>
            <a:off x="5499100" y="1971675"/>
            <a:ext cx="287338" cy="1385888"/>
          </a:xfrm>
          <a:prstGeom prst="leftBrace">
            <a:avLst>
              <a:gd name="adj1" fmla="val 40193"/>
              <a:gd name="adj2" fmla="val 50000"/>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nvGrpSpPr>
          <p:cNvPr id="2" name="Group 55">
            <a:extLst>
              <a:ext uri="{FF2B5EF4-FFF2-40B4-BE49-F238E27FC236}">
                <a16:creationId xmlns:a16="http://schemas.microsoft.com/office/drawing/2014/main" id="{F862366F-F41E-48E1-8A26-5DE60D1981E8}"/>
              </a:ext>
            </a:extLst>
          </p:cNvPr>
          <p:cNvGrpSpPr>
            <a:grpSpLocks/>
          </p:cNvGrpSpPr>
          <p:nvPr/>
        </p:nvGrpSpPr>
        <p:grpSpPr bwMode="auto">
          <a:xfrm>
            <a:off x="5810250" y="1808163"/>
            <a:ext cx="2405063" cy="1655762"/>
            <a:chOff x="3497" y="1117"/>
            <a:chExt cx="1515" cy="1043"/>
          </a:xfrm>
        </p:grpSpPr>
        <p:graphicFrame>
          <p:nvGraphicFramePr>
            <p:cNvPr id="70698" name="Object 14">
              <a:extLst>
                <a:ext uri="{FF2B5EF4-FFF2-40B4-BE49-F238E27FC236}">
                  <a16:creationId xmlns:a16="http://schemas.microsoft.com/office/drawing/2014/main" id="{2E9487C5-7219-4F1E-812F-FD34D514DDAF}"/>
                </a:ext>
              </a:extLst>
            </p:cNvPr>
            <p:cNvGraphicFramePr>
              <a:graphicFrameLocks/>
            </p:cNvGraphicFramePr>
            <p:nvPr/>
          </p:nvGraphicFramePr>
          <p:xfrm>
            <a:off x="3515" y="1365"/>
            <a:ext cx="957" cy="247"/>
          </p:xfrm>
          <a:graphic>
            <a:graphicData uri="http://schemas.openxmlformats.org/presentationml/2006/ole">
              <mc:AlternateContent xmlns:mc="http://schemas.openxmlformats.org/markup-compatibility/2006">
                <mc:Choice xmlns:v="urn:schemas-microsoft-com:vml" Requires="v">
                  <p:oleObj spid="_x0000_s70718" name="Equation" r:id="rId5" imgW="1714500" imgH="419100" progId="Equation.DSMT4">
                    <p:embed/>
                  </p:oleObj>
                </mc:Choice>
                <mc:Fallback>
                  <p:oleObj name="Equation" r:id="rId5" imgW="1714500" imgH="419100" progId="Equation.DSMT4">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 y="1365"/>
                          <a:ext cx="95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99" name="Object 52">
              <a:extLst>
                <a:ext uri="{FF2B5EF4-FFF2-40B4-BE49-F238E27FC236}">
                  <a16:creationId xmlns:a16="http://schemas.microsoft.com/office/drawing/2014/main" id="{184CBD8A-2DDE-49CB-A07B-07F39B38C22E}"/>
                </a:ext>
              </a:extLst>
            </p:cNvPr>
            <p:cNvGraphicFramePr>
              <a:graphicFrameLocks/>
            </p:cNvGraphicFramePr>
            <p:nvPr/>
          </p:nvGraphicFramePr>
          <p:xfrm>
            <a:off x="3515" y="1117"/>
            <a:ext cx="823" cy="247"/>
          </p:xfrm>
          <a:graphic>
            <a:graphicData uri="http://schemas.openxmlformats.org/presentationml/2006/ole">
              <mc:AlternateContent xmlns:mc="http://schemas.openxmlformats.org/markup-compatibility/2006">
                <mc:Choice xmlns:v="urn:schemas-microsoft-com:vml" Requires="v">
                  <p:oleObj spid="_x0000_s70719" name="Equation" r:id="rId7" imgW="1473200" imgH="419100" progId="Equation.DSMT4">
                    <p:embed/>
                  </p:oleObj>
                </mc:Choice>
                <mc:Fallback>
                  <p:oleObj name="Equation" r:id="rId7" imgW="1473200" imgH="419100" progId="Equation.DSMT4">
                    <p:embed/>
                    <p:pic>
                      <p:nvPicPr>
                        <p:cNvPr id="0" name="Object 5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5" y="1117"/>
                          <a:ext cx="82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0" name="Object 53">
              <a:extLst>
                <a:ext uri="{FF2B5EF4-FFF2-40B4-BE49-F238E27FC236}">
                  <a16:creationId xmlns:a16="http://schemas.microsoft.com/office/drawing/2014/main" id="{12BCACF4-6476-4DE5-8498-11B96153EDE3}"/>
                </a:ext>
              </a:extLst>
            </p:cNvPr>
            <p:cNvGraphicFramePr>
              <a:graphicFrameLocks/>
            </p:cNvGraphicFramePr>
            <p:nvPr/>
          </p:nvGraphicFramePr>
          <p:xfrm>
            <a:off x="3497" y="1611"/>
            <a:ext cx="1333" cy="277"/>
          </p:xfrm>
          <a:graphic>
            <a:graphicData uri="http://schemas.openxmlformats.org/presentationml/2006/ole">
              <mc:AlternateContent xmlns:mc="http://schemas.openxmlformats.org/markup-compatibility/2006">
                <mc:Choice xmlns:v="urn:schemas-microsoft-com:vml" Requires="v">
                  <p:oleObj spid="_x0000_s70720" name="Equation" r:id="rId9" imgW="2387600" imgH="469900" progId="Equation.DSMT4">
                    <p:embed/>
                  </p:oleObj>
                </mc:Choice>
                <mc:Fallback>
                  <p:oleObj name="Equation" r:id="rId9" imgW="2387600" imgH="469900" progId="Equation.DSMT4">
                    <p:embed/>
                    <p:pic>
                      <p:nvPicPr>
                        <p:cNvPr id="0" name="Object 5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7" y="1611"/>
                          <a:ext cx="1333"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701" name="Object 54">
              <a:extLst>
                <a:ext uri="{FF2B5EF4-FFF2-40B4-BE49-F238E27FC236}">
                  <a16:creationId xmlns:a16="http://schemas.microsoft.com/office/drawing/2014/main" id="{48CA1495-B173-4E2F-B43A-240ABAE8A158}"/>
                </a:ext>
              </a:extLst>
            </p:cNvPr>
            <p:cNvGraphicFramePr>
              <a:graphicFrameLocks/>
            </p:cNvGraphicFramePr>
            <p:nvPr/>
          </p:nvGraphicFramePr>
          <p:xfrm>
            <a:off x="3512" y="1883"/>
            <a:ext cx="1500" cy="277"/>
          </p:xfrm>
          <a:graphic>
            <a:graphicData uri="http://schemas.openxmlformats.org/presentationml/2006/ole">
              <mc:AlternateContent xmlns:mc="http://schemas.openxmlformats.org/markup-compatibility/2006">
                <mc:Choice xmlns:v="urn:schemas-microsoft-com:vml" Requires="v">
                  <p:oleObj spid="_x0000_s70721" name="Equation" r:id="rId11" imgW="2768600" imgH="469900" progId="Equation.DSMT4">
                    <p:embed/>
                  </p:oleObj>
                </mc:Choice>
                <mc:Fallback>
                  <p:oleObj name="Equation" r:id="rId11" imgW="2768600" imgH="469900" progId="Equation.DSMT4">
                    <p:embed/>
                    <p:pic>
                      <p:nvPicPr>
                        <p:cNvPr id="0" name="Object 5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2" y="1883"/>
                          <a:ext cx="150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0664" name="Text Box 61">
            <a:extLst>
              <a:ext uri="{FF2B5EF4-FFF2-40B4-BE49-F238E27FC236}">
                <a16:creationId xmlns:a16="http://schemas.microsoft.com/office/drawing/2014/main" id="{1640F6FE-7467-48B5-8A50-99288E016747}"/>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42</a:t>
            </a:r>
            <a:endParaRPr lang="en-US" altLang="zh-CN" sz="2800">
              <a:solidFill>
                <a:schemeClr val="tx2"/>
              </a:solidFill>
              <a:latin typeface="楷体_GB2312"/>
              <a:ea typeface="楷体_GB2312"/>
            </a:endParaRPr>
          </a:p>
        </p:txBody>
      </p:sp>
      <p:grpSp>
        <p:nvGrpSpPr>
          <p:cNvPr id="4" name="组合 43">
            <a:extLst>
              <a:ext uri="{FF2B5EF4-FFF2-40B4-BE49-F238E27FC236}">
                <a16:creationId xmlns:a16="http://schemas.microsoft.com/office/drawing/2014/main" id="{701CD5C8-5EB3-4C36-A54A-7B68F14F1BA5}"/>
              </a:ext>
            </a:extLst>
          </p:cNvPr>
          <p:cNvGrpSpPr>
            <a:grpSpLocks/>
          </p:cNvGrpSpPr>
          <p:nvPr/>
        </p:nvGrpSpPr>
        <p:grpSpPr bwMode="auto">
          <a:xfrm>
            <a:off x="604838" y="2000250"/>
            <a:ext cx="4967287" cy="946150"/>
            <a:chOff x="612775" y="2060576"/>
            <a:chExt cx="4967287" cy="946150"/>
          </a:xfrm>
        </p:grpSpPr>
        <p:sp>
          <p:nvSpPr>
            <p:cNvPr id="70696" name="Text Box 8">
              <a:extLst>
                <a:ext uri="{FF2B5EF4-FFF2-40B4-BE49-F238E27FC236}">
                  <a16:creationId xmlns:a16="http://schemas.microsoft.com/office/drawing/2014/main" id="{D3462C76-1063-4022-8C19-605B22C6BC94}"/>
                </a:ext>
              </a:extLst>
            </p:cNvPr>
            <p:cNvSpPr txBox="1">
              <a:spLocks noChangeArrowheads="1"/>
            </p:cNvSpPr>
            <p:nvPr/>
          </p:nvSpPr>
          <p:spPr bwMode="auto">
            <a:xfrm>
              <a:off x="612775" y="2060576"/>
              <a:ext cx="4967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称为厄米多项式</a:t>
              </a:r>
              <a:r>
                <a:rPr lang="en-US" altLang="zh-CN" sz="2800">
                  <a:solidFill>
                    <a:schemeClr val="tx2"/>
                  </a:solidFill>
                  <a:latin typeface="Times New Roman" panose="02020603050405020304" pitchFamily="18" charset="0"/>
                  <a:ea typeface="楷体_GB2312"/>
                </a:rPr>
                <a:t>,</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前几个表达式为：</a:t>
              </a:r>
            </a:p>
          </p:txBody>
        </p:sp>
        <p:graphicFrame>
          <p:nvGraphicFramePr>
            <p:cNvPr id="70697" name="Object 43">
              <a:extLst>
                <a:ext uri="{FF2B5EF4-FFF2-40B4-BE49-F238E27FC236}">
                  <a16:creationId xmlns:a16="http://schemas.microsoft.com/office/drawing/2014/main" id="{A7FE311D-4793-4ACE-AB3E-9EFEA3450155}"/>
                </a:ext>
              </a:extLst>
            </p:cNvPr>
            <p:cNvGraphicFramePr>
              <a:graphicFrameLocks/>
            </p:cNvGraphicFramePr>
            <p:nvPr/>
          </p:nvGraphicFramePr>
          <p:xfrm>
            <a:off x="857224" y="2143116"/>
            <a:ext cx="879475" cy="392113"/>
          </p:xfrm>
          <a:graphic>
            <a:graphicData uri="http://schemas.openxmlformats.org/presentationml/2006/ole">
              <mc:AlternateContent xmlns:mc="http://schemas.openxmlformats.org/markup-compatibility/2006">
                <mc:Choice xmlns:v="urn:schemas-microsoft-com:vml" Requires="v">
                  <p:oleObj spid="_x0000_s70722" name="Equation" r:id="rId13" imgW="990600" imgH="419100" progId="Equation.DSMT4">
                    <p:embed/>
                  </p:oleObj>
                </mc:Choice>
                <mc:Fallback>
                  <p:oleObj name="Equation" r:id="rId13" imgW="990600" imgH="419100" progId="Equation.DSMT4">
                    <p:embed/>
                    <p:pic>
                      <p:nvPicPr>
                        <p:cNvPr id="0" name="Object 4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24" y="2143116"/>
                          <a:ext cx="87947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5" name="Object 44">
            <a:extLst>
              <a:ext uri="{FF2B5EF4-FFF2-40B4-BE49-F238E27FC236}">
                <a16:creationId xmlns:a16="http://schemas.microsoft.com/office/drawing/2014/main" id="{00CDF921-245E-4AC4-8EBC-DD92C9A6C1A5}"/>
              </a:ext>
            </a:extLst>
          </p:cNvPr>
          <p:cNvGraphicFramePr>
            <a:graphicFrameLocks/>
          </p:cNvGraphicFramePr>
          <p:nvPr/>
        </p:nvGraphicFramePr>
        <p:xfrm>
          <a:off x="4805363" y="3549650"/>
          <a:ext cx="2052637" cy="379413"/>
        </p:xfrm>
        <a:graphic>
          <a:graphicData uri="http://schemas.openxmlformats.org/presentationml/2006/ole">
            <mc:AlternateContent xmlns:mc="http://schemas.openxmlformats.org/markup-compatibility/2006">
              <mc:Choice xmlns:v="urn:schemas-microsoft-com:vml" Requires="v">
                <p:oleObj spid="_x0000_s70723" name="Equation" r:id="rId15" imgW="2311400" imgH="406400" progId="Equation.DSMT4">
                  <p:embed/>
                </p:oleObj>
              </mc:Choice>
              <mc:Fallback>
                <p:oleObj name="Equation" r:id="rId15" imgW="2311400" imgH="406400" progId="Equation.DSMT4">
                  <p:embed/>
                  <p:pic>
                    <p:nvPicPr>
                      <p:cNvPr id="0" name="Object 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5363" y="3549650"/>
                        <a:ext cx="205263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8">
            <a:extLst>
              <a:ext uri="{FF2B5EF4-FFF2-40B4-BE49-F238E27FC236}">
                <a16:creationId xmlns:a16="http://schemas.microsoft.com/office/drawing/2014/main" id="{23685305-D239-4737-B5DC-D86C9D3516D8}"/>
              </a:ext>
            </a:extLst>
          </p:cNvPr>
          <p:cNvGrpSpPr>
            <a:grpSpLocks/>
          </p:cNvGrpSpPr>
          <p:nvPr/>
        </p:nvGrpSpPr>
        <p:grpSpPr bwMode="auto">
          <a:xfrm>
            <a:off x="1168400" y="5072063"/>
            <a:ext cx="2260600" cy="1500187"/>
            <a:chOff x="1168399" y="5072063"/>
            <a:chExt cx="2260561" cy="1500209"/>
          </a:xfrm>
        </p:grpSpPr>
        <p:grpSp>
          <p:nvGrpSpPr>
            <p:cNvPr id="70689" name="Group 26">
              <a:extLst>
                <a:ext uri="{FF2B5EF4-FFF2-40B4-BE49-F238E27FC236}">
                  <a16:creationId xmlns:a16="http://schemas.microsoft.com/office/drawing/2014/main" id="{6A98F667-221E-47C5-9553-BC3297FF16F7}"/>
                </a:ext>
              </a:extLst>
            </p:cNvPr>
            <p:cNvGrpSpPr>
              <a:grpSpLocks/>
            </p:cNvGrpSpPr>
            <p:nvPr/>
          </p:nvGrpSpPr>
          <p:grpSpPr bwMode="auto">
            <a:xfrm>
              <a:off x="1168399" y="5072063"/>
              <a:ext cx="1905000" cy="1144587"/>
              <a:chOff x="1440" y="341"/>
              <a:chExt cx="1200" cy="721"/>
            </a:xfrm>
          </p:grpSpPr>
          <p:graphicFrame>
            <p:nvGraphicFramePr>
              <p:cNvPr id="70691" name="Object 27">
                <a:extLst>
                  <a:ext uri="{FF2B5EF4-FFF2-40B4-BE49-F238E27FC236}">
                    <a16:creationId xmlns:a16="http://schemas.microsoft.com/office/drawing/2014/main" id="{AFDE7D7B-F5E7-4471-8504-0A03C2E4DB06}"/>
                  </a:ext>
                </a:extLst>
              </p:cNvPr>
              <p:cNvGraphicFramePr>
                <a:graphicFrameLocks noChangeAspect="1"/>
              </p:cNvGraphicFramePr>
              <p:nvPr/>
            </p:nvGraphicFramePr>
            <p:xfrm>
              <a:off x="1817" y="343"/>
              <a:ext cx="226" cy="240"/>
            </p:xfrm>
            <a:graphic>
              <a:graphicData uri="http://schemas.openxmlformats.org/presentationml/2006/ole">
                <mc:AlternateContent xmlns:mc="http://schemas.openxmlformats.org/markup-compatibility/2006">
                  <mc:Choice xmlns:v="urn:schemas-microsoft-com:vml" Requires="v">
                    <p:oleObj spid="_x0000_s70724" name="Equation" r:id="rId17" imgW="203024" imgH="215713" progId="Equation.DSMT4">
                      <p:embed/>
                    </p:oleObj>
                  </mc:Choice>
                  <mc:Fallback>
                    <p:oleObj name="Equation" r:id="rId17" imgW="203024" imgH="215713"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7" y="343"/>
                            <a:ext cx="22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92" name="Freeform 28">
                <a:extLst>
                  <a:ext uri="{FF2B5EF4-FFF2-40B4-BE49-F238E27FC236}">
                    <a16:creationId xmlns:a16="http://schemas.microsoft.com/office/drawing/2014/main" id="{5FD3CDF9-12F0-4DED-A9D2-F08B635DFCE9}"/>
                  </a:ext>
                </a:extLst>
              </p:cNvPr>
              <p:cNvSpPr>
                <a:spLocks/>
              </p:cNvSpPr>
              <p:nvPr/>
            </p:nvSpPr>
            <p:spPr bwMode="auto">
              <a:xfrm>
                <a:off x="1673" y="738"/>
                <a:ext cx="749" cy="324"/>
              </a:xfrm>
              <a:custGeom>
                <a:avLst/>
                <a:gdLst>
                  <a:gd name="T0" fmla="*/ 0 w 1256"/>
                  <a:gd name="T1" fmla="*/ 1 h 587"/>
                  <a:gd name="T2" fmla="*/ 1 w 1256"/>
                  <a:gd name="T3" fmla="*/ 0 h 587"/>
                  <a:gd name="T4" fmla="*/ 1 w 1256"/>
                  <a:gd name="T5" fmla="*/ 1 h 587"/>
                  <a:gd name="T6" fmla="*/ 0 60000 65536"/>
                  <a:gd name="T7" fmla="*/ 0 60000 65536"/>
                  <a:gd name="T8" fmla="*/ 0 60000 65536"/>
                  <a:gd name="T9" fmla="*/ 0 w 1256"/>
                  <a:gd name="T10" fmla="*/ 0 h 587"/>
                  <a:gd name="T11" fmla="*/ 1256 w 1256"/>
                  <a:gd name="T12" fmla="*/ 587 h 587"/>
                </a:gdLst>
                <a:ahLst/>
                <a:cxnLst>
                  <a:cxn ang="T6">
                    <a:pos x="T0" y="T1"/>
                  </a:cxn>
                  <a:cxn ang="T7">
                    <a:pos x="T2" y="T3"/>
                  </a:cxn>
                  <a:cxn ang="T8">
                    <a:pos x="T4" y="T5"/>
                  </a:cxn>
                </a:cxnLst>
                <a:rect l="T9" t="T10" r="T11" b="T12"/>
                <a:pathLst>
                  <a:path w="1256" h="587">
                    <a:moveTo>
                      <a:pt x="0" y="545"/>
                    </a:moveTo>
                    <a:cubicBezTo>
                      <a:pt x="509" y="560"/>
                      <a:pt x="407" y="0"/>
                      <a:pt x="616" y="0"/>
                    </a:cubicBezTo>
                    <a:cubicBezTo>
                      <a:pt x="825" y="0"/>
                      <a:pt x="803" y="587"/>
                      <a:pt x="1256" y="54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93" name="Line 29">
                <a:extLst>
                  <a:ext uri="{FF2B5EF4-FFF2-40B4-BE49-F238E27FC236}">
                    <a16:creationId xmlns:a16="http://schemas.microsoft.com/office/drawing/2014/main" id="{BCB847A1-1636-4D99-8E72-BD50F507C721}"/>
                  </a:ext>
                </a:extLst>
              </p:cNvPr>
              <p:cNvSpPr>
                <a:spLocks noChangeShapeType="1"/>
              </p:cNvSpPr>
              <p:nvPr/>
            </p:nvSpPr>
            <p:spPr bwMode="auto">
              <a:xfrm>
                <a:off x="1440" y="1056"/>
                <a:ext cx="120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4" name="Line 30">
                <a:extLst>
                  <a:ext uri="{FF2B5EF4-FFF2-40B4-BE49-F238E27FC236}">
                    <a16:creationId xmlns:a16="http://schemas.microsoft.com/office/drawing/2014/main" id="{95000567-7CC3-47C7-BAD6-394B9C1F1F80}"/>
                  </a:ext>
                </a:extLst>
              </p:cNvPr>
              <p:cNvSpPr>
                <a:spLocks noChangeShapeType="1"/>
              </p:cNvSpPr>
              <p:nvPr/>
            </p:nvSpPr>
            <p:spPr bwMode="auto">
              <a:xfrm flipV="1">
                <a:off x="2041" y="341"/>
                <a:ext cx="0" cy="72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0695" name="Object 31">
                <a:extLst>
                  <a:ext uri="{FF2B5EF4-FFF2-40B4-BE49-F238E27FC236}">
                    <a16:creationId xmlns:a16="http://schemas.microsoft.com/office/drawing/2014/main" id="{AED4B4A7-586C-4385-97E8-667564355730}"/>
                  </a:ext>
                </a:extLst>
              </p:cNvPr>
              <p:cNvGraphicFramePr>
                <a:graphicFrameLocks noChangeAspect="1"/>
              </p:cNvGraphicFramePr>
              <p:nvPr/>
            </p:nvGraphicFramePr>
            <p:xfrm>
              <a:off x="2106" y="576"/>
              <a:ext cx="373" cy="179"/>
            </p:xfrm>
            <a:graphic>
              <a:graphicData uri="http://schemas.openxmlformats.org/presentationml/2006/ole">
                <mc:AlternateContent xmlns:mc="http://schemas.openxmlformats.org/markup-compatibility/2006">
                  <mc:Choice xmlns:v="urn:schemas-microsoft-com:vml" Requires="v">
                    <p:oleObj spid="_x0000_s70725" name="Equation" r:id="rId19" imgW="368140" imgH="177723" progId="Equation.DSMT4">
                      <p:embed/>
                    </p:oleObj>
                  </mc:Choice>
                  <mc:Fallback>
                    <p:oleObj name="Equation" r:id="rId19" imgW="368140" imgH="177723" progId="Equation.DSMT4">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6" y="576"/>
                            <a:ext cx="37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0690" name="TextBox 45">
              <a:extLst>
                <a:ext uri="{FF2B5EF4-FFF2-40B4-BE49-F238E27FC236}">
                  <a16:creationId xmlns:a16="http://schemas.microsoft.com/office/drawing/2014/main" id="{FF41AD63-7214-4169-A225-6B6CE1083853}"/>
                </a:ext>
              </a:extLst>
            </p:cNvPr>
            <p:cNvSpPr txBox="1">
              <a:spLocks noChangeArrowheads="1"/>
            </p:cNvSpPr>
            <p:nvPr/>
          </p:nvSpPr>
          <p:spPr bwMode="auto">
            <a:xfrm>
              <a:off x="3000364" y="6049052"/>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7" name="组合 49">
            <a:extLst>
              <a:ext uri="{FF2B5EF4-FFF2-40B4-BE49-F238E27FC236}">
                <a16:creationId xmlns:a16="http://schemas.microsoft.com/office/drawing/2014/main" id="{36B71B63-D810-469E-8DB0-885E2886E5C0}"/>
              </a:ext>
            </a:extLst>
          </p:cNvPr>
          <p:cNvGrpSpPr>
            <a:grpSpLocks/>
          </p:cNvGrpSpPr>
          <p:nvPr/>
        </p:nvGrpSpPr>
        <p:grpSpPr bwMode="auto">
          <a:xfrm>
            <a:off x="3616325" y="4846638"/>
            <a:ext cx="2170113" cy="1905000"/>
            <a:chOff x="3616324" y="4846639"/>
            <a:chExt cx="2170090" cy="1905001"/>
          </a:xfrm>
        </p:grpSpPr>
        <p:grpSp>
          <p:nvGrpSpPr>
            <p:cNvPr id="70682" name="Group 33">
              <a:extLst>
                <a:ext uri="{FF2B5EF4-FFF2-40B4-BE49-F238E27FC236}">
                  <a16:creationId xmlns:a16="http://schemas.microsoft.com/office/drawing/2014/main" id="{34BF6383-0759-4A56-95BC-9A5526FF90DD}"/>
                </a:ext>
              </a:extLst>
            </p:cNvPr>
            <p:cNvGrpSpPr>
              <a:grpSpLocks/>
            </p:cNvGrpSpPr>
            <p:nvPr/>
          </p:nvGrpSpPr>
          <p:grpSpPr bwMode="auto">
            <a:xfrm>
              <a:off x="3616324" y="4846639"/>
              <a:ext cx="1905000" cy="1905001"/>
              <a:chOff x="1462" y="1474"/>
              <a:chExt cx="1200" cy="1200"/>
            </a:xfrm>
          </p:grpSpPr>
          <p:sp>
            <p:nvSpPr>
              <p:cNvPr id="70684" name="Freeform 34">
                <a:extLst>
                  <a:ext uri="{FF2B5EF4-FFF2-40B4-BE49-F238E27FC236}">
                    <a16:creationId xmlns:a16="http://schemas.microsoft.com/office/drawing/2014/main" id="{80B10507-9670-4045-A0CA-A22A125A723E}"/>
                  </a:ext>
                </a:extLst>
              </p:cNvPr>
              <p:cNvSpPr>
                <a:spLocks/>
              </p:cNvSpPr>
              <p:nvPr/>
            </p:nvSpPr>
            <p:spPr bwMode="auto">
              <a:xfrm>
                <a:off x="1694" y="1660"/>
                <a:ext cx="763" cy="1014"/>
              </a:xfrm>
              <a:custGeom>
                <a:avLst/>
                <a:gdLst>
                  <a:gd name="T0" fmla="*/ 763 w 763"/>
                  <a:gd name="T1" fmla="*/ 545 h 1014"/>
                  <a:gd name="T2" fmla="*/ 490 w 763"/>
                  <a:gd name="T3" fmla="*/ 65 h 1014"/>
                  <a:gd name="T4" fmla="*/ 266 w 763"/>
                  <a:gd name="T5" fmla="*/ 937 h 1014"/>
                  <a:gd name="T6" fmla="*/ 0 w 763"/>
                  <a:gd name="T7" fmla="*/ 528 h 1014"/>
                  <a:gd name="T8" fmla="*/ 0 60000 65536"/>
                  <a:gd name="T9" fmla="*/ 0 60000 65536"/>
                  <a:gd name="T10" fmla="*/ 0 60000 65536"/>
                  <a:gd name="T11" fmla="*/ 0 60000 65536"/>
                  <a:gd name="T12" fmla="*/ 0 w 763"/>
                  <a:gd name="T13" fmla="*/ 0 h 1014"/>
                  <a:gd name="T14" fmla="*/ 763 w 763"/>
                  <a:gd name="T15" fmla="*/ 1014 h 1014"/>
                </a:gdLst>
                <a:ahLst/>
                <a:cxnLst>
                  <a:cxn ang="T8">
                    <a:pos x="T0" y="T1"/>
                  </a:cxn>
                  <a:cxn ang="T9">
                    <a:pos x="T2" y="T3"/>
                  </a:cxn>
                  <a:cxn ang="T10">
                    <a:pos x="T4" y="T5"/>
                  </a:cxn>
                  <a:cxn ang="T11">
                    <a:pos x="T6" y="T7"/>
                  </a:cxn>
                </a:cxnLst>
                <a:rect l="T12" t="T13" r="T14" b="T15"/>
                <a:pathLst>
                  <a:path w="763" h="1014">
                    <a:moveTo>
                      <a:pt x="763" y="545"/>
                    </a:moveTo>
                    <a:cubicBezTo>
                      <a:pt x="470" y="425"/>
                      <a:pt x="573" y="0"/>
                      <a:pt x="490" y="65"/>
                    </a:cubicBezTo>
                    <a:cubicBezTo>
                      <a:pt x="407" y="130"/>
                      <a:pt x="348" y="861"/>
                      <a:pt x="266" y="937"/>
                    </a:cubicBezTo>
                    <a:cubicBezTo>
                      <a:pt x="184" y="1014"/>
                      <a:pt x="213" y="604"/>
                      <a:pt x="0" y="52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0685" name="Object 35">
                <a:extLst>
                  <a:ext uri="{FF2B5EF4-FFF2-40B4-BE49-F238E27FC236}">
                    <a16:creationId xmlns:a16="http://schemas.microsoft.com/office/drawing/2014/main" id="{755D86CF-B8E6-4094-A496-8D9561EDB8D3}"/>
                  </a:ext>
                </a:extLst>
              </p:cNvPr>
              <p:cNvGraphicFramePr>
                <a:graphicFrameLocks noChangeAspect="1"/>
              </p:cNvGraphicFramePr>
              <p:nvPr/>
            </p:nvGraphicFramePr>
            <p:xfrm>
              <a:off x="1794" y="1475"/>
              <a:ext cx="209" cy="238"/>
            </p:xfrm>
            <a:graphic>
              <a:graphicData uri="http://schemas.openxmlformats.org/presentationml/2006/ole">
                <mc:AlternateContent xmlns:mc="http://schemas.openxmlformats.org/markup-compatibility/2006">
                  <mc:Choice xmlns:v="urn:schemas-microsoft-com:vml" Requires="v">
                    <p:oleObj spid="_x0000_s70726" name="Equation" r:id="rId21" imgW="190335" imgH="215713" progId="Equation.DSMT4">
                      <p:embed/>
                    </p:oleObj>
                  </mc:Choice>
                  <mc:Fallback>
                    <p:oleObj name="Equation" r:id="rId21" imgW="190335" imgH="215713" progId="Equation.DSMT4">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94" y="1475"/>
                            <a:ext cx="20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86" name="Line 36">
                <a:extLst>
                  <a:ext uri="{FF2B5EF4-FFF2-40B4-BE49-F238E27FC236}">
                    <a16:creationId xmlns:a16="http://schemas.microsoft.com/office/drawing/2014/main" id="{C522CE36-0527-4B51-9A2F-F3847C732E54}"/>
                  </a:ext>
                </a:extLst>
              </p:cNvPr>
              <p:cNvSpPr>
                <a:spLocks noChangeShapeType="1"/>
              </p:cNvSpPr>
              <p:nvPr/>
            </p:nvSpPr>
            <p:spPr bwMode="auto">
              <a:xfrm>
                <a:off x="1462" y="2187"/>
                <a:ext cx="120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7" name="Line 37">
                <a:extLst>
                  <a:ext uri="{FF2B5EF4-FFF2-40B4-BE49-F238E27FC236}">
                    <a16:creationId xmlns:a16="http://schemas.microsoft.com/office/drawing/2014/main" id="{6176CD32-6E0D-4AAF-9387-C346C4713A32}"/>
                  </a:ext>
                </a:extLst>
              </p:cNvPr>
              <p:cNvSpPr>
                <a:spLocks noChangeShapeType="1"/>
              </p:cNvSpPr>
              <p:nvPr/>
            </p:nvSpPr>
            <p:spPr bwMode="auto">
              <a:xfrm flipV="1">
                <a:off x="2063" y="1474"/>
                <a:ext cx="0" cy="72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0688" name="Object 38">
                <a:extLst>
                  <a:ext uri="{FF2B5EF4-FFF2-40B4-BE49-F238E27FC236}">
                    <a16:creationId xmlns:a16="http://schemas.microsoft.com/office/drawing/2014/main" id="{460AF374-65A6-45DA-BED3-B84AAAC99B03}"/>
                  </a:ext>
                </a:extLst>
              </p:cNvPr>
              <p:cNvGraphicFramePr>
                <a:graphicFrameLocks noChangeAspect="1"/>
              </p:cNvGraphicFramePr>
              <p:nvPr/>
            </p:nvGraphicFramePr>
            <p:xfrm>
              <a:off x="2243" y="1616"/>
              <a:ext cx="361" cy="179"/>
            </p:xfrm>
            <a:graphic>
              <a:graphicData uri="http://schemas.openxmlformats.org/presentationml/2006/ole">
                <mc:AlternateContent xmlns:mc="http://schemas.openxmlformats.org/markup-compatibility/2006">
                  <mc:Choice xmlns:v="urn:schemas-microsoft-com:vml" Requires="v">
                    <p:oleObj spid="_x0000_s70727" name="Equation" r:id="rId23" imgW="355138" imgH="177569" progId="Equation.DSMT4">
                      <p:embed/>
                    </p:oleObj>
                  </mc:Choice>
                  <mc:Fallback>
                    <p:oleObj name="Equation" r:id="rId23" imgW="355138" imgH="177569" progId="Equation.DSMT4">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43" y="1616"/>
                            <a:ext cx="36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0683" name="TextBox 46">
              <a:extLst>
                <a:ext uri="{FF2B5EF4-FFF2-40B4-BE49-F238E27FC236}">
                  <a16:creationId xmlns:a16="http://schemas.microsoft.com/office/drawing/2014/main" id="{C0C4F659-2478-4275-AC29-AE793BA42D0F}"/>
                </a:ext>
              </a:extLst>
            </p:cNvPr>
            <p:cNvSpPr txBox="1">
              <a:spLocks noChangeArrowheads="1"/>
            </p:cNvSpPr>
            <p:nvPr/>
          </p:nvSpPr>
          <p:spPr bwMode="auto">
            <a:xfrm>
              <a:off x="5357818" y="5857892"/>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9" name="组合 50">
            <a:extLst>
              <a:ext uri="{FF2B5EF4-FFF2-40B4-BE49-F238E27FC236}">
                <a16:creationId xmlns:a16="http://schemas.microsoft.com/office/drawing/2014/main" id="{A00CFCC9-CCAE-4294-B38E-67DB8B81959F}"/>
              </a:ext>
            </a:extLst>
          </p:cNvPr>
          <p:cNvGrpSpPr>
            <a:grpSpLocks/>
          </p:cNvGrpSpPr>
          <p:nvPr/>
        </p:nvGrpSpPr>
        <p:grpSpPr bwMode="auto">
          <a:xfrm>
            <a:off x="6137275" y="4429125"/>
            <a:ext cx="2149475" cy="2214563"/>
            <a:chOff x="6137274" y="4429148"/>
            <a:chExt cx="2149470" cy="2214563"/>
          </a:xfrm>
        </p:grpSpPr>
        <p:grpSp>
          <p:nvGrpSpPr>
            <p:cNvPr id="70675" name="Group 40">
              <a:extLst>
                <a:ext uri="{FF2B5EF4-FFF2-40B4-BE49-F238E27FC236}">
                  <a16:creationId xmlns:a16="http://schemas.microsoft.com/office/drawing/2014/main" id="{8C4C003A-0384-4AE0-AB36-4D839AA77653}"/>
                </a:ext>
              </a:extLst>
            </p:cNvPr>
            <p:cNvGrpSpPr>
              <a:grpSpLocks/>
            </p:cNvGrpSpPr>
            <p:nvPr/>
          </p:nvGrpSpPr>
          <p:grpSpPr bwMode="auto">
            <a:xfrm>
              <a:off x="6137274" y="4429148"/>
              <a:ext cx="1952625" cy="2214563"/>
              <a:chOff x="1488" y="2687"/>
              <a:chExt cx="1230" cy="1395"/>
            </a:xfrm>
          </p:grpSpPr>
          <p:sp>
            <p:nvSpPr>
              <p:cNvPr id="70677" name="Freeform 41">
                <a:extLst>
                  <a:ext uri="{FF2B5EF4-FFF2-40B4-BE49-F238E27FC236}">
                    <a16:creationId xmlns:a16="http://schemas.microsoft.com/office/drawing/2014/main" id="{ACF00944-E3F1-4443-BEFA-6935B6BBEA54}"/>
                  </a:ext>
                </a:extLst>
              </p:cNvPr>
              <p:cNvSpPr>
                <a:spLocks/>
              </p:cNvSpPr>
              <p:nvPr/>
            </p:nvSpPr>
            <p:spPr bwMode="auto">
              <a:xfrm>
                <a:off x="1635" y="2915"/>
                <a:ext cx="974" cy="1167"/>
              </a:xfrm>
              <a:custGeom>
                <a:avLst/>
                <a:gdLst>
                  <a:gd name="T0" fmla="*/ 974 w 974"/>
                  <a:gd name="T1" fmla="*/ 715 h 1167"/>
                  <a:gd name="T2" fmla="*/ 609 w 974"/>
                  <a:gd name="T3" fmla="*/ 72 h 1167"/>
                  <a:gd name="T4" fmla="*/ 458 w 974"/>
                  <a:gd name="T5" fmla="*/ 1167 h 1167"/>
                  <a:gd name="T6" fmla="*/ 304 w 974"/>
                  <a:gd name="T7" fmla="*/ 72 h 1167"/>
                  <a:gd name="T8" fmla="*/ 0 w 974"/>
                  <a:gd name="T9" fmla="*/ 735 h 1167"/>
                  <a:gd name="T10" fmla="*/ 0 60000 65536"/>
                  <a:gd name="T11" fmla="*/ 0 60000 65536"/>
                  <a:gd name="T12" fmla="*/ 0 60000 65536"/>
                  <a:gd name="T13" fmla="*/ 0 60000 65536"/>
                  <a:gd name="T14" fmla="*/ 0 60000 65536"/>
                  <a:gd name="T15" fmla="*/ 0 w 974"/>
                  <a:gd name="T16" fmla="*/ 0 h 1167"/>
                  <a:gd name="T17" fmla="*/ 974 w 974"/>
                  <a:gd name="T18" fmla="*/ 1167 h 1167"/>
                </a:gdLst>
                <a:ahLst/>
                <a:cxnLst>
                  <a:cxn ang="T10">
                    <a:pos x="T0" y="T1"/>
                  </a:cxn>
                  <a:cxn ang="T11">
                    <a:pos x="T2" y="T3"/>
                  </a:cxn>
                  <a:cxn ang="T12">
                    <a:pos x="T4" y="T5"/>
                  </a:cxn>
                  <a:cxn ang="T13">
                    <a:pos x="T6" y="T7"/>
                  </a:cxn>
                  <a:cxn ang="T14">
                    <a:pos x="T8" y="T9"/>
                  </a:cxn>
                </a:cxnLst>
                <a:rect l="T15" t="T16" r="T17" b="T18"/>
                <a:pathLst>
                  <a:path w="974" h="1167">
                    <a:moveTo>
                      <a:pt x="974" y="715"/>
                    </a:moveTo>
                    <a:cubicBezTo>
                      <a:pt x="645" y="613"/>
                      <a:pt x="694" y="68"/>
                      <a:pt x="609" y="72"/>
                    </a:cubicBezTo>
                    <a:cubicBezTo>
                      <a:pt x="523" y="147"/>
                      <a:pt x="509" y="1167"/>
                      <a:pt x="458" y="1167"/>
                    </a:cubicBezTo>
                    <a:cubicBezTo>
                      <a:pt x="407" y="1167"/>
                      <a:pt x="380" y="144"/>
                      <a:pt x="304" y="72"/>
                    </a:cubicBezTo>
                    <a:cubicBezTo>
                      <a:pt x="228" y="0"/>
                      <a:pt x="280" y="592"/>
                      <a:pt x="0" y="73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78" name="Line 42">
                <a:extLst>
                  <a:ext uri="{FF2B5EF4-FFF2-40B4-BE49-F238E27FC236}">
                    <a16:creationId xmlns:a16="http://schemas.microsoft.com/office/drawing/2014/main" id="{378BA3F5-1557-457E-820D-FDC5DAEBE722}"/>
                  </a:ext>
                </a:extLst>
              </p:cNvPr>
              <p:cNvSpPr>
                <a:spLocks noChangeShapeType="1"/>
              </p:cNvSpPr>
              <p:nvPr/>
            </p:nvSpPr>
            <p:spPr bwMode="auto">
              <a:xfrm>
                <a:off x="1488" y="3647"/>
                <a:ext cx="120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9" name="Line 43">
                <a:extLst>
                  <a:ext uri="{FF2B5EF4-FFF2-40B4-BE49-F238E27FC236}">
                    <a16:creationId xmlns:a16="http://schemas.microsoft.com/office/drawing/2014/main" id="{A855C0C8-B9CE-4D57-938A-ECCC6D3E0B2C}"/>
                  </a:ext>
                </a:extLst>
              </p:cNvPr>
              <p:cNvSpPr>
                <a:spLocks noChangeShapeType="1"/>
              </p:cNvSpPr>
              <p:nvPr/>
            </p:nvSpPr>
            <p:spPr bwMode="auto">
              <a:xfrm flipV="1">
                <a:off x="2089" y="2912"/>
                <a:ext cx="0" cy="72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0680" name="Object 10">
                <a:extLst>
                  <a:ext uri="{FF2B5EF4-FFF2-40B4-BE49-F238E27FC236}">
                    <a16:creationId xmlns:a16="http://schemas.microsoft.com/office/drawing/2014/main" id="{C89CA2B2-8867-4748-98E5-6AA33B8042A7}"/>
                  </a:ext>
                </a:extLst>
              </p:cNvPr>
              <p:cNvGraphicFramePr>
                <a:graphicFrameLocks noChangeAspect="1"/>
              </p:cNvGraphicFramePr>
              <p:nvPr/>
            </p:nvGraphicFramePr>
            <p:xfrm>
              <a:off x="2346" y="3168"/>
              <a:ext cx="372" cy="179"/>
            </p:xfrm>
            <a:graphic>
              <a:graphicData uri="http://schemas.openxmlformats.org/presentationml/2006/ole">
                <mc:AlternateContent xmlns:mc="http://schemas.openxmlformats.org/markup-compatibility/2006">
                  <mc:Choice xmlns:v="urn:schemas-microsoft-com:vml" Requires="v">
                    <p:oleObj spid="_x0000_s70728" name="Equation" r:id="rId25" imgW="368140" imgH="177723" progId="Equation.DSMT4">
                      <p:embed/>
                    </p:oleObj>
                  </mc:Choice>
                  <mc:Fallback>
                    <p:oleObj name="Equation" r:id="rId25" imgW="368140" imgH="177723" progId="Equation.DSMT4">
                      <p:embed/>
                      <p:pic>
                        <p:nvPicPr>
                          <p:cNvPr id="0" name="Object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46" y="3168"/>
                            <a:ext cx="3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70681" name="Object 45">
                <a:extLst>
                  <a:ext uri="{FF2B5EF4-FFF2-40B4-BE49-F238E27FC236}">
                    <a16:creationId xmlns:a16="http://schemas.microsoft.com/office/drawing/2014/main" id="{12348573-5801-4506-AFEF-478FA66BCBFC}"/>
                  </a:ext>
                </a:extLst>
              </p:cNvPr>
              <p:cNvGraphicFramePr>
                <a:graphicFrameLocks noChangeAspect="1"/>
              </p:cNvGraphicFramePr>
              <p:nvPr/>
            </p:nvGraphicFramePr>
            <p:xfrm>
              <a:off x="1852" y="2687"/>
              <a:ext cx="223" cy="238"/>
            </p:xfrm>
            <a:graphic>
              <a:graphicData uri="http://schemas.openxmlformats.org/presentationml/2006/ole">
                <mc:AlternateContent xmlns:mc="http://schemas.openxmlformats.org/markup-compatibility/2006">
                  <mc:Choice xmlns:v="urn:schemas-microsoft-com:vml" Requires="v">
                    <p:oleObj spid="_x0000_s70729" name="Equation" r:id="rId27" imgW="203024" imgH="215713" progId="Equation.DSMT4">
                      <p:embed/>
                    </p:oleObj>
                  </mc:Choice>
                  <mc:Fallback>
                    <p:oleObj name="Equation" r:id="rId27" imgW="203024" imgH="215713" progId="Equation.DSMT4">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52" y="2687"/>
                            <a:ext cx="22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0676" name="TextBox 47">
              <a:extLst>
                <a:ext uri="{FF2B5EF4-FFF2-40B4-BE49-F238E27FC236}">
                  <a16:creationId xmlns:a16="http://schemas.microsoft.com/office/drawing/2014/main" id="{70E8FA50-0D82-4716-95C1-5FA903951559}"/>
                </a:ext>
              </a:extLst>
            </p:cNvPr>
            <p:cNvSpPr txBox="1">
              <a:spLocks noChangeArrowheads="1"/>
            </p:cNvSpPr>
            <p:nvPr/>
          </p:nvSpPr>
          <p:spPr bwMode="auto">
            <a:xfrm>
              <a:off x="7858148" y="5857892"/>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6" name="组合 5">
            <a:extLst>
              <a:ext uri="{FF2B5EF4-FFF2-40B4-BE49-F238E27FC236}">
                <a16:creationId xmlns:a16="http://schemas.microsoft.com/office/drawing/2014/main" id="{F85D833A-F9E0-46F0-A2AF-1F00D0686F57}"/>
              </a:ext>
            </a:extLst>
          </p:cNvPr>
          <p:cNvGrpSpPr>
            <a:grpSpLocks/>
          </p:cNvGrpSpPr>
          <p:nvPr/>
        </p:nvGrpSpPr>
        <p:grpSpPr bwMode="auto">
          <a:xfrm>
            <a:off x="1809750" y="214313"/>
            <a:ext cx="5905500" cy="1484312"/>
            <a:chOff x="1809750" y="214313"/>
            <a:chExt cx="5905500" cy="1484312"/>
          </a:xfrm>
        </p:grpSpPr>
        <p:sp>
          <p:nvSpPr>
            <p:cNvPr id="70672" name="Rectangle 56">
              <a:extLst>
                <a:ext uri="{FF2B5EF4-FFF2-40B4-BE49-F238E27FC236}">
                  <a16:creationId xmlns:a16="http://schemas.microsoft.com/office/drawing/2014/main" id="{0F44B54A-720F-4833-B308-320BC5256044}"/>
                </a:ext>
              </a:extLst>
            </p:cNvPr>
            <p:cNvSpPr>
              <a:spLocks noChangeArrowheads="1"/>
            </p:cNvSpPr>
            <p:nvPr/>
          </p:nvSpPr>
          <p:spPr bwMode="auto">
            <a:xfrm>
              <a:off x="1809750" y="258763"/>
              <a:ext cx="5905500" cy="1439862"/>
            </a:xfrm>
            <a:prstGeom prst="rect">
              <a:avLst/>
            </a:prstGeom>
            <a:solidFill>
              <a:srgbClr val="FFFF99"/>
            </a:solidFill>
            <a:ln w="9525" algn="ctr">
              <a:solidFill>
                <a:srgbClr val="990033"/>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70673" name="Object 49">
              <a:extLst>
                <a:ext uri="{FF2B5EF4-FFF2-40B4-BE49-F238E27FC236}">
                  <a16:creationId xmlns:a16="http://schemas.microsoft.com/office/drawing/2014/main" id="{4DA4E1F9-5620-45A2-93E8-5DE73951E17D}"/>
                </a:ext>
              </a:extLst>
            </p:cNvPr>
            <p:cNvGraphicFramePr>
              <a:graphicFrameLocks/>
            </p:cNvGraphicFramePr>
            <p:nvPr/>
          </p:nvGraphicFramePr>
          <p:xfrm>
            <a:off x="2109788" y="214313"/>
            <a:ext cx="5243512" cy="836612"/>
          </p:xfrm>
          <a:graphic>
            <a:graphicData uri="http://schemas.openxmlformats.org/presentationml/2006/ole">
              <mc:AlternateContent xmlns:mc="http://schemas.openxmlformats.org/markup-compatibility/2006">
                <mc:Choice xmlns:v="urn:schemas-microsoft-com:vml" Requires="v">
                  <p:oleObj spid="_x0000_s70730" name="Equation" r:id="rId29" imgW="5245100" imgH="838200" progId="Equation.DSMT4">
                    <p:embed/>
                  </p:oleObj>
                </mc:Choice>
                <mc:Fallback>
                  <p:oleObj name="Equation" r:id="rId29" imgW="5245100" imgH="838200" progId="Equation.DSMT4">
                    <p:embed/>
                    <p:pic>
                      <p:nvPicPr>
                        <p:cNvPr id="0" name="Object 4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09788" y="214313"/>
                          <a:ext cx="52435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4" name="Object 51">
              <a:extLst>
                <a:ext uri="{FF2B5EF4-FFF2-40B4-BE49-F238E27FC236}">
                  <a16:creationId xmlns:a16="http://schemas.microsoft.com/office/drawing/2014/main" id="{55B2C4E1-BEBB-4E38-9F84-34491E9D3542}"/>
                </a:ext>
              </a:extLst>
            </p:cNvPr>
            <p:cNvGraphicFramePr>
              <a:graphicFrameLocks/>
            </p:cNvGraphicFramePr>
            <p:nvPr/>
          </p:nvGraphicFramePr>
          <p:xfrm>
            <a:off x="2170113" y="979488"/>
            <a:ext cx="5027612" cy="700087"/>
          </p:xfrm>
          <a:graphic>
            <a:graphicData uri="http://schemas.openxmlformats.org/presentationml/2006/ole">
              <mc:AlternateContent xmlns:mc="http://schemas.openxmlformats.org/markup-compatibility/2006">
                <mc:Choice xmlns:v="urn:schemas-microsoft-com:vml" Requires="v">
                  <p:oleObj spid="_x0000_s70731" name="Equation" r:id="rId31" imgW="5029200" imgH="698500" progId="Equation.DSMT4">
                    <p:embed/>
                  </p:oleObj>
                </mc:Choice>
                <mc:Fallback>
                  <p:oleObj name="Equation" r:id="rId31" imgW="5029200" imgH="698500" progId="Equation.DSMT4">
                    <p:embed/>
                    <p:pic>
                      <p:nvPicPr>
                        <p:cNvPr id="0" name="Object 5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70113" y="979488"/>
                          <a:ext cx="5027612"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70671" name="Picture 17" descr="dove">
            <a:extLst>
              <a:ext uri="{FF2B5EF4-FFF2-40B4-BE49-F238E27FC236}">
                <a16:creationId xmlns:a16="http://schemas.microsoft.com/office/drawing/2014/main" id="{E78B4088-44F5-4DAA-8CA0-E943156796E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4363" y="485775"/>
            <a:ext cx="11652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nodeType="afterGroup">
                            <p:stCondLst>
                              <p:cond delay="500"/>
                            </p:stCondLst>
                            <p:childTnLst>
                              <p:par>
                                <p:cTn id="13" presetID="16" presetClass="entr" presetSubtype="42" fill="hold" grpId="0" nodeType="afterEffect">
                                  <p:stCondLst>
                                    <p:cond delay="0"/>
                                  </p:stCondLst>
                                  <p:childTnLst>
                                    <p:set>
                                      <p:cBhvr>
                                        <p:cTn id="14" dur="1" fill="hold">
                                          <p:stCondLst>
                                            <p:cond delay="0"/>
                                          </p:stCondLst>
                                        </p:cTn>
                                        <p:tgtEl>
                                          <p:spTgt spid="147504"/>
                                        </p:tgtEl>
                                        <p:attrNameLst>
                                          <p:attrName>style.visibility</p:attrName>
                                        </p:attrNameLst>
                                      </p:cBhvr>
                                      <p:to>
                                        <p:strVal val="visible"/>
                                      </p:to>
                                    </p:set>
                                    <p:animEffect transition="in" filter="barn(outHorizontal)">
                                      <p:cBhvr>
                                        <p:cTn id="15" dur="500"/>
                                        <p:tgtEl>
                                          <p:spTgt spid="147504"/>
                                        </p:tgtEl>
                                      </p:cBhvr>
                                    </p:animEffect>
                                  </p:childTnLst>
                                </p:cTn>
                              </p:par>
                            </p:childTnLst>
                          </p:cTn>
                        </p:par>
                        <p:par>
                          <p:cTn id="16" fill="hold" nodeType="afterGroup">
                            <p:stCondLst>
                              <p:cond delay="1000"/>
                            </p:stCondLst>
                            <p:childTnLst>
                              <p:par>
                                <p:cTn id="17" presetID="17"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ppt_h/2"/>
                                          </p:val>
                                        </p:tav>
                                        <p:tav tm="100000">
                                          <p:val>
                                            <p:strVal val="#ppt_y"/>
                                          </p:val>
                                        </p:tav>
                                      </p:tavLst>
                                    </p:anim>
                                    <p:anim calcmode="lin" valueType="num">
                                      <p:cBhvr>
                                        <p:cTn id="21" dur="500" fill="hold"/>
                                        <p:tgtEl>
                                          <p:spTgt spid="2"/>
                                        </p:tgtEl>
                                        <p:attrNameLst>
                                          <p:attrName>ppt_w</p:attrName>
                                        </p:attrNameLst>
                                      </p:cBhvr>
                                      <p:tavLst>
                                        <p:tav tm="0">
                                          <p:val>
                                            <p:strVal val="#ppt_w"/>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7477"/>
                                        </p:tgtEl>
                                        <p:attrNameLst>
                                          <p:attrName>style.visibility</p:attrName>
                                        </p:attrNameLst>
                                      </p:cBhvr>
                                      <p:to>
                                        <p:strVal val="visible"/>
                                      </p:to>
                                    </p:set>
                                    <p:animEffect transition="in" filter="box(out)">
                                      <p:cBhvr>
                                        <p:cTn id="27" dur="500"/>
                                        <p:tgtEl>
                                          <p:spTgt spid="1474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7480"/>
                                        </p:tgtEl>
                                        <p:attrNameLst>
                                          <p:attrName>style.visibility</p:attrName>
                                        </p:attrNameLst>
                                      </p:cBhvr>
                                      <p:to>
                                        <p:strVal val="visible"/>
                                      </p:to>
                                    </p:set>
                                    <p:animEffect transition="in" filter="wipe(left)">
                                      <p:cBhvr>
                                        <p:cTn id="38" dur="1000"/>
                                        <p:tgtEl>
                                          <p:spTgt spid="14748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47479"/>
                                        </p:tgtEl>
                                        <p:attrNameLst>
                                          <p:attrName>style.visibility</p:attrName>
                                        </p:attrNameLst>
                                      </p:cBhvr>
                                      <p:to>
                                        <p:strVal val="visible"/>
                                      </p:to>
                                    </p:set>
                                    <p:animEffect transition="in" filter="wipe(left)">
                                      <p:cBhvr>
                                        <p:cTn id="43" dur="1000"/>
                                        <p:tgtEl>
                                          <p:spTgt spid="14747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7481"/>
                                        </p:tgtEl>
                                        <p:attrNameLst>
                                          <p:attrName>style.visibility</p:attrName>
                                        </p:attrNameLst>
                                      </p:cBhvr>
                                      <p:to>
                                        <p:strVal val="visible"/>
                                      </p:to>
                                    </p:set>
                                    <p:animEffect transition="in" filter="blinds(horizontal)">
                                      <p:cBhvr>
                                        <p:cTn id="48" dur="500"/>
                                        <p:tgtEl>
                                          <p:spTgt spid="14748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blinds(horizontal)">
                                      <p:cBhvr>
                                        <p:cTn id="59" dur="500"/>
                                        <p:tgtEl>
                                          <p:spTgt spid="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7" grpId="0" autoUpdateAnimBg="0"/>
      <p:bldP spid="147480" grpId="0"/>
      <p:bldP spid="147481" grpId="0" autoUpdateAnimBg="0"/>
      <p:bldP spid="14750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 Box 5">
            <a:extLst>
              <a:ext uri="{FF2B5EF4-FFF2-40B4-BE49-F238E27FC236}">
                <a16:creationId xmlns:a16="http://schemas.microsoft.com/office/drawing/2014/main" id="{CBADAE17-D4C8-4C8C-A774-46CAE5B78BC2}"/>
              </a:ext>
            </a:extLst>
          </p:cNvPr>
          <p:cNvSpPr txBox="1">
            <a:spLocks noChangeArrowheads="1"/>
          </p:cNvSpPr>
          <p:nvPr/>
        </p:nvSpPr>
        <p:spPr bwMode="auto">
          <a:xfrm>
            <a:off x="428625" y="142875"/>
            <a:ext cx="582295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线性谐振子位置几率密度</a:t>
            </a:r>
            <a:r>
              <a:rPr lang="en-US" altLang="zh-CN" dirty="0">
                <a:solidFill>
                  <a:schemeClr val="tx2"/>
                </a:solidFill>
                <a:latin typeface="+mn-ea"/>
                <a:ea typeface="+mn-ea"/>
                <a:cs typeface="+mn-cs"/>
              </a:rPr>
              <a:t>:</a:t>
            </a:r>
          </a:p>
        </p:txBody>
      </p:sp>
      <p:sp>
        <p:nvSpPr>
          <p:cNvPr id="150589" name="Text Box 61">
            <a:extLst>
              <a:ext uri="{FF2B5EF4-FFF2-40B4-BE49-F238E27FC236}">
                <a16:creationId xmlns:a16="http://schemas.microsoft.com/office/drawing/2014/main" id="{675B140C-5DA7-4464-858C-2759CB7184D2}"/>
              </a:ext>
            </a:extLst>
          </p:cNvPr>
          <p:cNvSpPr txBox="1">
            <a:spLocks noChangeArrowheads="1"/>
          </p:cNvSpPr>
          <p:nvPr/>
        </p:nvSpPr>
        <p:spPr bwMode="auto">
          <a:xfrm>
            <a:off x="428625" y="2767013"/>
            <a:ext cx="6643688" cy="519112"/>
          </a:xfrm>
          <a:prstGeom prst="rect">
            <a:avLst/>
          </a:prstGeom>
          <a:noFill/>
          <a:ln w="9525">
            <a:noFill/>
            <a:miter lim="800000"/>
            <a:headEnd/>
            <a:tailEnd/>
          </a:ln>
        </p:spPr>
        <p:txBody>
          <a:bodyPr>
            <a:spAutoFit/>
          </a:bodyPr>
          <a:lstStyle/>
          <a:p>
            <a:pPr eaLnBrk="1" hangingPunct="1">
              <a:defRPr/>
            </a:pPr>
            <a:r>
              <a:rPr lang="en-US" altLang="en-US" i="1" dirty="0">
                <a:solidFill>
                  <a:srgbClr val="0033CC"/>
                </a:solidFill>
                <a:latin typeface="Times New Roman" pitchFamily="18" charset="0"/>
                <a:ea typeface="+mn-ea"/>
                <a:cs typeface="Times New Roman" pitchFamily="18" charset="0"/>
              </a:rPr>
              <a:t>n</a:t>
            </a:r>
            <a:r>
              <a:rPr lang="en-US" altLang="en-US" dirty="0">
                <a:solidFill>
                  <a:srgbClr val="0033CC"/>
                </a:solidFill>
                <a:latin typeface="Times New Roman" pitchFamily="18" charset="0"/>
                <a:ea typeface="+mn-ea"/>
                <a:cs typeface="Times New Roman" pitchFamily="18" charset="0"/>
              </a:rPr>
              <a:t>=11</a:t>
            </a:r>
            <a:r>
              <a:rPr lang="zh-CN" altLang="en-US" dirty="0">
                <a:solidFill>
                  <a:srgbClr val="0033CC"/>
                </a:solidFill>
                <a:latin typeface="Times New Roman" pitchFamily="18" charset="0"/>
                <a:ea typeface="+mn-ea"/>
                <a:cs typeface="Times New Roman" pitchFamily="18" charset="0"/>
              </a:rPr>
              <a:t>时</a:t>
            </a:r>
            <a:r>
              <a:rPr lang="zh-CN" altLang="en-US" dirty="0">
                <a:solidFill>
                  <a:schemeClr val="tx2"/>
                </a:solidFill>
                <a:latin typeface="Times New Roman" pitchFamily="18" charset="0"/>
                <a:ea typeface="+mn-ea"/>
                <a:cs typeface="Times New Roman" pitchFamily="18" charset="0"/>
              </a:rPr>
              <a:t>的几率密度分布</a:t>
            </a:r>
            <a:r>
              <a:rPr lang="en-US" altLang="zh-CN" dirty="0">
                <a:solidFill>
                  <a:schemeClr val="tx2"/>
                </a:solidFill>
                <a:latin typeface="Times New Roman" pitchFamily="18" charset="0"/>
                <a:ea typeface="+mn-ea"/>
                <a:cs typeface="Times New Roman" pitchFamily="18" charset="0"/>
              </a:rPr>
              <a:t>(</a:t>
            </a:r>
            <a:r>
              <a:rPr lang="zh-CN" altLang="en-US" dirty="0">
                <a:solidFill>
                  <a:schemeClr val="tx2"/>
                </a:solidFill>
                <a:latin typeface="Times New Roman" pitchFamily="18" charset="0"/>
                <a:ea typeface="+mn-ea"/>
                <a:cs typeface="Times New Roman" pitchFamily="18" charset="0"/>
              </a:rPr>
              <a:t>虚线是经典结果</a:t>
            </a:r>
            <a:r>
              <a:rPr lang="en-US" altLang="zh-CN" dirty="0">
                <a:solidFill>
                  <a:schemeClr val="tx2"/>
                </a:solidFill>
                <a:latin typeface="Times New Roman" pitchFamily="18" charset="0"/>
                <a:ea typeface="+mn-ea"/>
                <a:cs typeface="Times New Roman" pitchFamily="18" charset="0"/>
              </a:rPr>
              <a:t>)</a:t>
            </a:r>
          </a:p>
        </p:txBody>
      </p:sp>
      <p:sp>
        <p:nvSpPr>
          <p:cNvPr id="150591" name="Rectangle 63">
            <a:extLst>
              <a:ext uri="{FF2B5EF4-FFF2-40B4-BE49-F238E27FC236}">
                <a16:creationId xmlns:a16="http://schemas.microsoft.com/office/drawing/2014/main" id="{A46FE5C0-550E-4C4E-ADC6-CD0D67BDD054}"/>
              </a:ext>
            </a:extLst>
          </p:cNvPr>
          <p:cNvSpPr>
            <a:spLocks noChangeArrowheads="1"/>
          </p:cNvSpPr>
          <p:nvPr/>
        </p:nvSpPr>
        <p:spPr bwMode="auto">
          <a:xfrm>
            <a:off x="5291138" y="3348038"/>
            <a:ext cx="363855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谐振子的位置</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分布与经典的完全</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不同。</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随量子数</a:t>
            </a:r>
            <a:r>
              <a:rPr lang="en-US" altLang="en-US" sz="2800" i="1">
                <a:solidFill>
                  <a:schemeClr val="tx2"/>
                </a:solidFill>
                <a:latin typeface="Times New Roman" panose="02020603050405020304" pitchFamily="18" charset="0"/>
                <a:ea typeface="楷体_GB2312"/>
              </a:rPr>
              <a:t>n</a:t>
            </a:r>
            <a:r>
              <a:rPr lang="zh-CN" altLang="zh-CN" sz="2800">
                <a:solidFill>
                  <a:schemeClr val="tx2"/>
                </a:solidFill>
                <a:latin typeface="Times New Roman" panose="02020603050405020304" pitchFamily="18" charset="0"/>
                <a:ea typeface="楷体_GB2312"/>
              </a:rPr>
              <a:t>增大，</a:t>
            </a:r>
            <a:endParaRPr lang="zh-CN" altLang="en-US" sz="2800">
              <a:solidFill>
                <a:schemeClr val="tx2"/>
              </a:solidFill>
              <a:latin typeface="Times New Roman" panose="02020603050405020304" pitchFamily="18" charset="0"/>
              <a:ea typeface="楷体_GB2312"/>
            </a:endParaRPr>
          </a:p>
          <a:p>
            <a:pPr eaLnBrk="1" hangingPunct="1">
              <a:spcBef>
                <a:spcPct val="0"/>
              </a:spcBef>
              <a:buFontTx/>
              <a:buNone/>
            </a:pPr>
            <a:r>
              <a:rPr lang="zh-CN" altLang="en-US" sz="2800">
                <a:solidFill>
                  <a:schemeClr val="tx2"/>
                </a:solidFill>
                <a:latin typeface="Times New Roman" panose="02020603050405020304" pitchFamily="18" charset="0"/>
                <a:ea typeface="楷体_GB2312"/>
              </a:rPr>
              <a:t>其平均值与经典结果</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趋于符合，相似性逐</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渐增大。</a:t>
            </a:r>
          </a:p>
        </p:txBody>
      </p:sp>
      <p:sp>
        <p:nvSpPr>
          <p:cNvPr id="71685" name="Text Box 65">
            <a:extLst>
              <a:ext uri="{FF2B5EF4-FFF2-40B4-BE49-F238E27FC236}">
                <a16:creationId xmlns:a16="http://schemas.microsoft.com/office/drawing/2014/main" id="{AF183400-EA4B-4B75-8759-537E0A352045}"/>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43</a:t>
            </a:r>
            <a:endParaRPr lang="en-US" altLang="zh-CN" sz="2800">
              <a:solidFill>
                <a:schemeClr val="tx2"/>
              </a:solidFill>
              <a:latin typeface="楷体_GB2312"/>
              <a:ea typeface="楷体_GB2312"/>
            </a:endParaRPr>
          </a:p>
        </p:txBody>
      </p:sp>
      <p:grpSp>
        <p:nvGrpSpPr>
          <p:cNvPr id="2" name="组合 42">
            <a:extLst>
              <a:ext uri="{FF2B5EF4-FFF2-40B4-BE49-F238E27FC236}">
                <a16:creationId xmlns:a16="http://schemas.microsoft.com/office/drawing/2014/main" id="{0D020772-E5C5-4634-8CC4-64B76A09FFD1}"/>
              </a:ext>
            </a:extLst>
          </p:cNvPr>
          <p:cNvGrpSpPr>
            <a:grpSpLocks/>
          </p:cNvGrpSpPr>
          <p:nvPr/>
        </p:nvGrpSpPr>
        <p:grpSpPr bwMode="auto">
          <a:xfrm>
            <a:off x="1071563" y="1035050"/>
            <a:ext cx="2170112" cy="1679575"/>
            <a:chOff x="1187449" y="1057275"/>
            <a:chExt cx="2170073" cy="1679647"/>
          </a:xfrm>
        </p:grpSpPr>
        <p:grpSp>
          <p:nvGrpSpPr>
            <p:cNvPr id="71716" name="Group 27">
              <a:extLst>
                <a:ext uri="{FF2B5EF4-FFF2-40B4-BE49-F238E27FC236}">
                  <a16:creationId xmlns:a16="http://schemas.microsoft.com/office/drawing/2014/main" id="{C0C6FCBE-8F99-4A32-ADCE-7D4C05DAE656}"/>
                </a:ext>
              </a:extLst>
            </p:cNvPr>
            <p:cNvGrpSpPr>
              <a:grpSpLocks/>
            </p:cNvGrpSpPr>
            <p:nvPr/>
          </p:nvGrpSpPr>
          <p:grpSpPr bwMode="auto">
            <a:xfrm>
              <a:off x="1187449" y="1057275"/>
              <a:ext cx="1905000" cy="1333500"/>
              <a:chOff x="3360" y="288"/>
              <a:chExt cx="1200" cy="840"/>
            </a:xfrm>
          </p:grpSpPr>
          <p:graphicFrame>
            <p:nvGraphicFramePr>
              <p:cNvPr id="71718" name="Object 28">
                <a:extLst>
                  <a:ext uri="{FF2B5EF4-FFF2-40B4-BE49-F238E27FC236}">
                    <a16:creationId xmlns:a16="http://schemas.microsoft.com/office/drawing/2014/main" id="{979B171E-0306-4C79-9DF1-94E0BBD13345}"/>
                  </a:ext>
                </a:extLst>
              </p:cNvPr>
              <p:cNvGraphicFramePr>
                <a:graphicFrameLocks noChangeAspect="1"/>
              </p:cNvGraphicFramePr>
              <p:nvPr/>
            </p:nvGraphicFramePr>
            <p:xfrm>
              <a:off x="3478" y="288"/>
              <a:ext cx="459" cy="389"/>
            </p:xfrm>
            <a:graphic>
              <a:graphicData uri="http://schemas.openxmlformats.org/presentationml/2006/ole">
                <mc:AlternateContent xmlns:mc="http://schemas.openxmlformats.org/markup-compatibility/2006">
                  <mc:Choice xmlns:v="urn:schemas-microsoft-com:vml" Requires="v">
                    <p:oleObj spid="_x0000_s71732" name="Equation" r:id="rId3" imgW="330200" imgH="279400" progId="Equation.DSMT4">
                      <p:embed/>
                    </p:oleObj>
                  </mc:Choice>
                  <mc:Fallback>
                    <p:oleObj name="Equation" r:id="rId3" imgW="330200" imgH="2794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 y="288"/>
                            <a:ext cx="459"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1719" name="Group 29">
                <a:extLst>
                  <a:ext uri="{FF2B5EF4-FFF2-40B4-BE49-F238E27FC236}">
                    <a16:creationId xmlns:a16="http://schemas.microsoft.com/office/drawing/2014/main" id="{F06CAFA6-F903-464D-9C84-104F7B7FB75C}"/>
                  </a:ext>
                </a:extLst>
              </p:cNvPr>
              <p:cNvGrpSpPr>
                <a:grpSpLocks/>
              </p:cNvGrpSpPr>
              <p:nvPr/>
            </p:nvGrpSpPr>
            <p:grpSpPr bwMode="auto">
              <a:xfrm>
                <a:off x="3360" y="387"/>
                <a:ext cx="1200" cy="741"/>
                <a:chOff x="3120" y="579"/>
                <a:chExt cx="2013" cy="741"/>
              </a:xfrm>
            </p:grpSpPr>
            <p:sp>
              <p:nvSpPr>
                <p:cNvPr id="71721" name="Freeform 30">
                  <a:extLst>
                    <a:ext uri="{FF2B5EF4-FFF2-40B4-BE49-F238E27FC236}">
                      <a16:creationId xmlns:a16="http://schemas.microsoft.com/office/drawing/2014/main" id="{8FFC2848-6F05-4C89-8F87-FD538A7C5D66}"/>
                    </a:ext>
                  </a:extLst>
                </p:cNvPr>
                <p:cNvSpPr>
                  <a:spLocks/>
                </p:cNvSpPr>
                <p:nvPr/>
              </p:nvSpPr>
              <p:spPr bwMode="auto">
                <a:xfrm>
                  <a:off x="3504" y="733"/>
                  <a:ext cx="1256" cy="587"/>
                </a:xfrm>
                <a:custGeom>
                  <a:avLst/>
                  <a:gdLst>
                    <a:gd name="T0" fmla="*/ 0 w 1256"/>
                    <a:gd name="T1" fmla="*/ 545 h 587"/>
                    <a:gd name="T2" fmla="*/ 616 w 1256"/>
                    <a:gd name="T3" fmla="*/ 0 h 587"/>
                    <a:gd name="T4" fmla="*/ 1256 w 1256"/>
                    <a:gd name="T5" fmla="*/ 545 h 587"/>
                    <a:gd name="T6" fmla="*/ 0 60000 65536"/>
                    <a:gd name="T7" fmla="*/ 0 60000 65536"/>
                    <a:gd name="T8" fmla="*/ 0 60000 65536"/>
                    <a:gd name="T9" fmla="*/ 0 w 1256"/>
                    <a:gd name="T10" fmla="*/ 0 h 587"/>
                    <a:gd name="T11" fmla="*/ 1256 w 1256"/>
                    <a:gd name="T12" fmla="*/ 587 h 587"/>
                  </a:gdLst>
                  <a:ahLst/>
                  <a:cxnLst>
                    <a:cxn ang="T6">
                      <a:pos x="T0" y="T1"/>
                    </a:cxn>
                    <a:cxn ang="T7">
                      <a:pos x="T2" y="T3"/>
                    </a:cxn>
                    <a:cxn ang="T8">
                      <a:pos x="T4" y="T5"/>
                    </a:cxn>
                  </a:cxnLst>
                  <a:rect l="T9" t="T10" r="T11" b="T12"/>
                  <a:pathLst>
                    <a:path w="1256" h="587">
                      <a:moveTo>
                        <a:pt x="0" y="545"/>
                      </a:moveTo>
                      <a:cubicBezTo>
                        <a:pt x="509" y="560"/>
                        <a:pt x="407" y="0"/>
                        <a:pt x="616" y="0"/>
                      </a:cubicBezTo>
                      <a:cubicBezTo>
                        <a:pt x="825" y="0"/>
                        <a:pt x="803" y="587"/>
                        <a:pt x="1256" y="545"/>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22" name="Line 31">
                  <a:extLst>
                    <a:ext uri="{FF2B5EF4-FFF2-40B4-BE49-F238E27FC236}">
                      <a16:creationId xmlns:a16="http://schemas.microsoft.com/office/drawing/2014/main" id="{8E9C53B5-726B-4F20-B654-F9D987FFA20B}"/>
                    </a:ext>
                  </a:extLst>
                </p:cNvPr>
                <p:cNvSpPr>
                  <a:spLocks noChangeShapeType="1"/>
                </p:cNvSpPr>
                <p:nvPr/>
              </p:nvSpPr>
              <p:spPr bwMode="auto">
                <a:xfrm>
                  <a:off x="3120" y="1299"/>
                  <a:ext cx="2013"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3" name="Line 32">
                  <a:extLst>
                    <a:ext uri="{FF2B5EF4-FFF2-40B4-BE49-F238E27FC236}">
                      <a16:creationId xmlns:a16="http://schemas.microsoft.com/office/drawing/2014/main" id="{D78ED543-FC96-4EE0-81B0-6E4980B666AE}"/>
                    </a:ext>
                  </a:extLst>
                </p:cNvPr>
                <p:cNvSpPr>
                  <a:spLocks noChangeShapeType="1"/>
                </p:cNvSpPr>
                <p:nvPr/>
              </p:nvSpPr>
              <p:spPr bwMode="auto">
                <a:xfrm flipV="1">
                  <a:off x="4128" y="579"/>
                  <a:ext cx="0" cy="72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1720" name="Object 33">
                <a:extLst>
                  <a:ext uri="{FF2B5EF4-FFF2-40B4-BE49-F238E27FC236}">
                    <a16:creationId xmlns:a16="http://schemas.microsoft.com/office/drawing/2014/main" id="{35E6B7A1-6150-4780-A07E-D18213379CB9}"/>
                  </a:ext>
                </a:extLst>
              </p:cNvPr>
              <p:cNvGraphicFramePr>
                <a:graphicFrameLocks noChangeAspect="1"/>
              </p:cNvGraphicFramePr>
              <p:nvPr/>
            </p:nvGraphicFramePr>
            <p:xfrm>
              <a:off x="4074" y="576"/>
              <a:ext cx="372" cy="179"/>
            </p:xfrm>
            <a:graphic>
              <a:graphicData uri="http://schemas.openxmlformats.org/presentationml/2006/ole">
                <mc:AlternateContent xmlns:mc="http://schemas.openxmlformats.org/markup-compatibility/2006">
                  <mc:Choice xmlns:v="urn:schemas-microsoft-com:vml" Requires="v">
                    <p:oleObj spid="_x0000_s71733" name="Equation" r:id="rId5" imgW="368140" imgH="177723" progId="Equation.DSMT4">
                      <p:embed/>
                    </p:oleObj>
                  </mc:Choice>
                  <mc:Fallback>
                    <p:oleObj name="Equation" r:id="rId5" imgW="368140" imgH="177723" progId="Equation.DSMT4">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 y="576"/>
                            <a:ext cx="3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17" name="TextBox 39">
              <a:extLst>
                <a:ext uri="{FF2B5EF4-FFF2-40B4-BE49-F238E27FC236}">
                  <a16:creationId xmlns:a16="http://schemas.microsoft.com/office/drawing/2014/main" id="{178D73DE-15F1-4AE4-A24D-73FD976F79D3}"/>
                </a:ext>
              </a:extLst>
            </p:cNvPr>
            <p:cNvSpPr txBox="1">
              <a:spLocks noChangeArrowheads="1"/>
            </p:cNvSpPr>
            <p:nvPr/>
          </p:nvSpPr>
          <p:spPr bwMode="auto">
            <a:xfrm>
              <a:off x="2928926" y="2213702"/>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5" name="组合 43">
            <a:extLst>
              <a:ext uri="{FF2B5EF4-FFF2-40B4-BE49-F238E27FC236}">
                <a16:creationId xmlns:a16="http://schemas.microsoft.com/office/drawing/2014/main" id="{38DF982B-AB34-425A-8BD7-608A8EC5756C}"/>
              </a:ext>
            </a:extLst>
          </p:cNvPr>
          <p:cNvGrpSpPr>
            <a:grpSpLocks/>
          </p:cNvGrpSpPr>
          <p:nvPr/>
        </p:nvGrpSpPr>
        <p:grpSpPr bwMode="auto">
          <a:xfrm>
            <a:off x="3490913" y="739775"/>
            <a:ext cx="2219325" cy="1941513"/>
            <a:chOff x="3490919" y="739775"/>
            <a:chExt cx="2219525" cy="1942244"/>
          </a:xfrm>
        </p:grpSpPr>
        <p:grpSp>
          <p:nvGrpSpPr>
            <p:cNvPr id="71709" name="Group 42">
              <a:extLst>
                <a:ext uri="{FF2B5EF4-FFF2-40B4-BE49-F238E27FC236}">
                  <a16:creationId xmlns:a16="http://schemas.microsoft.com/office/drawing/2014/main" id="{2C71D052-94D7-4664-A61F-3EE7668BC5E6}"/>
                </a:ext>
              </a:extLst>
            </p:cNvPr>
            <p:cNvGrpSpPr>
              <a:grpSpLocks/>
            </p:cNvGrpSpPr>
            <p:nvPr/>
          </p:nvGrpSpPr>
          <p:grpSpPr bwMode="auto">
            <a:xfrm>
              <a:off x="3490919" y="739775"/>
              <a:ext cx="1938337" cy="1617663"/>
              <a:chOff x="3360" y="1253"/>
              <a:chExt cx="1221" cy="1019"/>
            </a:xfrm>
          </p:grpSpPr>
          <p:graphicFrame>
            <p:nvGraphicFramePr>
              <p:cNvPr id="71711" name="Object 43">
                <a:extLst>
                  <a:ext uri="{FF2B5EF4-FFF2-40B4-BE49-F238E27FC236}">
                    <a16:creationId xmlns:a16="http://schemas.microsoft.com/office/drawing/2014/main" id="{A5D95934-913C-4AC0-B35C-D3DA8A8D6F6A}"/>
                  </a:ext>
                </a:extLst>
              </p:cNvPr>
              <p:cNvGraphicFramePr>
                <a:graphicFrameLocks noChangeAspect="1"/>
              </p:cNvGraphicFramePr>
              <p:nvPr/>
            </p:nvGraphicFramePr>
            <p:xfrm>
              <a:off x="3546" y="1253"/>
              <a:ext cx="441" cy="389"/>
            </p:xfrm>
            <a:graphic>
              <a:graphicData uri="http://schemas.openxmlformats.org/presentationml/2006/ole">
                <mc:AlternateContent xmlns:mc="http://schemas.openxmlformats.org/markup-compatibility/2006">
                  <mc:Choice xmlns:v="urn:schemas-microsoft-com:vml" Requires="v">
                    <p:oleObj spid="_x0000_s71734" name="Equation" r:id="rId7" imgW="317362" imgH="279279" progId="Equation.DSMT4">
                      <p:embed/>
                    </p:oleObj>
                  </mc:Choice>
                  <mc:Fallback>
                    <p:oleObj name="Equation" r:id="rId7" imgW="317362" imgH="279279" progId="Equation.DSMT4">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 y="1253"/>
                            <a:ext cx="44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12" name="Freeform 44">
                <a:extLst>
                  <a:ext uri="{FF2B5EF4-FFF2-40B4-BE49-F238E27FC236}">
                    <a16:creationId xmlns:a16="http://schemas.microsoft.com/office/drawing/2014/main" id="{1AE3E780-7835-4976-BC05-E32064D005F1}"/>
                  </a:ext>
                </a:extLst>
              </p:cNvPr>
              <p:cNvSpPr>
                <a:spLocks/>
              </p:cNvSpPr>
              <p:nvPr/>
            </p:nvSpPr>
            <p:spPr bwMode="auto">
              <a:xfrm>
                <a:off x="3494" y="1597"/>
                <a:ext cx="974" cy="672"/>
              </a:xfrm>
              <a:custGeom>
                <a:avLst/>
                <a:gdLst>
                  <a:gd name="T0" fmla="*/ 5 w 1066"/>
                  <a:gd name="T1" fmla="*/ 2 h 878"/>
                  <a:gd name="T2" fmla="*/ 5 w 1066"/>
                  <a:gd name="T3" fmla="*/ 2 h 878"/>
                  <a:gd name="T4" fmla="*/ 5 w 1066"/>
                  <a:gd name="T5" fmla="*/ 2 h 878"/>
                  <a:gd name="T6" fmla="*/ 5 w 1066"/>
                  <a:gd name="T7" fmla="*/ 2 h 878"/>
                  <a:gd name="T8" fmla="*/ 0 w 1066"/>
                  <a:gd name="T9" fmla="*/ 2 h 878"/>
                  <a:gd name="T10" fmla="*/ 0 60000 65536"/>
                  <a:gd name="T11" fmla="*/ 0 60000 65536"/>
                  <a:gd name="T12" fmla="*/ 0 60000 65536"/>
                  <a:gd name="T13" fmla="*/ 0 60000 65536"/>
                  <a:gd name="T14" fmla="*/ 0 60000 65536"/>
                  <a:gd name="T15" fmla="*/ 0 w 1066"/>
                  <a:gd name="T16" fmla="*/ 0 h 878"/>
                  <a:gd name="T17" fmla="*/ 1066 w 1066"/>
                  <a:gd name="T18" fmla="*/ 878 h 878"/>
                </a:gdLst>
                <a:ahLst/>
                <a:cxnLst>
                  <a:cxn ang="T10">
                    <a:pos x="T0" y="T1"/>
                  </a:cxn>
                  <a:cxn ang="T11">
                    <a:pos x="T2" y="T3"/>
                  </a:cxn>
                  <a:cxn ang="T12">
                    <a:pos x="T4" y="T5"/>
                  </a:cxn>
                  <a:cxn ang="T13">
                    <a:pos x="T6" y="T7"/>
                  </a:cxn>
                  <a:cxn ang="T14">
                    <a:pos x="T8" y="T9"/>
                  </a:cxn>
                </a:cxnLst>
                <a:rect l="T15" t="T16" r="T17" b="T18"/>
                <a:pathLst>
                  <a:path w="1066" h="878">
                    <a:moveTo>
                      <a:pt x="1066" y="845"/>
                    </a:moveTo>
                    <a:cubicBezTo>
                      <a:pt x="706" y="712"/>
                      <a:pt x="760" y="0"/>
                      <a:pt x="666" y="5"/>
                    </a:cubicBezTo>
                    <a:cubicBezTo>
                      <a:pt x="572" y="10"/>
                      <a:pt x="558" y="878"/>
                      <a:pt x="503" y="878"/>
                    </a:cubicBezTo>
                    <a:cubicBezTo>
                      <a:pt x="448" y="878"/>
                      <a:pt x="417" y="6"/>
                      <a:pt x="333" y="5"/>
                    </a:cubicBezTo>
                    <a:cubicBezTo>
                      <a:pt x="249" y="4"/>
                      <a:pt x="306" y="685"/>
                      <a:pt x="0" y="872"/>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13" name="Line 45">
                <a:extLst>
                  <a:ext uri="{FF2B5EF4-FFF2-40B4-BE49-F238E27FC236}">
                    <a16:creationId xmlns:a16="http://schemas.microsoft.com/office/drawing/2014/main" id="{96D00B42-FFC0-4A3C-89CB-ED86798D9CC8}"/>
                  </a:ext>
                </a:extLst>
              </p:cNvPr>
              <p:cNvSpPr>
                <a:spLocks noChangeShapeType="1"/>
              </p:cNvSpPr>
              <p:nvPr/>
            </p:nvSpPr>
            <p:spPr bwMode="auto">
              <a:xfrm>
                <a:off x="3360" y="2271"/>
                <a:ext cx="120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4" name="Line 46">
                <a:extLst>
                  <a:ext uri="{FF2B5EF4-FFF2-40B4-BE49-F238E27FC236}">
                    <a16:creationId xmlns:a16="http://schemas.microsoft.com/office/drawing/2014/main" id="{75260B32-BDE0-4B89-A534-8F726112C05A}"/>
                  </a:ext>
                </a:extLst>
              </p:cNvPr>
              <p:cNvSpPr>
                <a:spLocks noChangeShapeType="1"/>
              </p:cNvSpPr>
              <p:nvPr/>
            </p:nvSpPr>
            <p:spPr bwMode="auto">
              <a:xfrm flipV="1">
                <a:off x="3961" y="1552"/>
                <a:ext cx="0" cy="72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15" name="Object 47">
                <a:extLst>
                  <a:ext uri="{FF2B5EF4-FFF2-40B4-BE49-F238E27FC236}">
                    <a16:creationId xmlns:a16="http://schemas.microsoft.com/office/drawing/2014/main" id="{AE347D71-F502-46BB-BEFC-E28CB4972C13}"/>
                  </a:ext>
                </a:extLst>
              </p:cNvPr>
              <p:cNvGraphicFramePr>
                <a:graphicFrameLocks noChangeAspect="1"/>
              </p:cNvGraphicFramePr>
              <p:nvPr/>
            </p:nvGraphicFramePr>
            <p:xfrm>
              <a:off x="4221" y="1642"/>
              <a:ext cx="360" cy="179"/>
            </p:xfrm>
            <a:graphic>
              <a:graphicData uri="http://schemas.openxmlformats.org/presentationml/2006/ole">
                <mc:AlternateContent xmlns:mc="http://schemas.openxmlformats.org/markup-compatibility/2006">
                  <mc:Choice xmlns:v="urn:schemas-microsoft-com:vml" Requires="v">
                    <p:oleObj spid="_x0000_s71735" name="Equation" r:id="rId9" imgW="355138" imgH="177569" progId="Equation.DSMT4">
                      <p:embed/>
                    </p:oleObj>
                  </mc:Choice>
                  <mc:Fallback>
                    <p:oleObj name="Equation" r:id="rId9" imgW="355138" imgH="177569" progId="Equation.DSMT4">
                      <p:embed/>
                      <p:pic>
                        <p:nvPicPr>
                          <p:cNvPr id="0"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1" y="1642"/>
                            <a:ext cx="36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10" name="TextBox 40">
              <a:extLst>
                <a:ext uri="{FF2B5EF4-FFF2-40B4-BE49-F238E27FC236}">
                  <a16:creationId xmlns:a16="http://schemas.microsoft.com/office/drawing/2014/main" id="{A23B484C-DD91-4FF7-8214-9441E0CCB103}"/>
                </a:ext>
              </a:extLst>
            </p:cNvPr>
            <p:cNvSpPr txBox="1">
              <a:spLocks noChangeArrowheads="1"/>
            </p:cNvSpPr>
            <p:nvPr/>
          </p:nvSpPr>
          <p:spPr bwMode="auto">
            <a:xfrm>
              <a:off x="5281848" y="2158799"/>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7" name="组合 44">
            <a:extLst>
              <a:ext uri="{FF2B5EF4-FFF2-40B4-BE49-F238E27FC236}">
                <a16:creationId xmlns:a16="http://schemas.microsoft.com/office/drawing/2014/main" id="{0B5BEE33-EBFE-4518-ADD2-0411F5755526}"/>
              </a:ext>
            </a:extLst>
          </p:cNvPr>
          <p:cNvGrpSpPr>
            <a:grpSpLocks/>
          </p:cNvGrpSpPr>
          <p:nvPr/>
        </p:nvGrpSpPr>
        <p:grpSpPr bwMode="auto">
          <a:xfrm>
            <a:off x="5867400" y="771525"/>
            <a:ext cx="2254250" cy="1917700"/>
            <a:chOff x="5867401" y="771518"/>
            <a:chExt cx="2254197" cy="1917120"/>
          </a:xfrm>
        </p:grpSpPr>
        <p:grpSp>
          <p:nvGrpSpPr>
            <p:cNvPr id="71702" name="Group 35">
              <a:extLst>
                <a:ext uri="{FF2B5EF4-FFF2-40B4-BE49-F238E27FC236}">
                  <a16:creationId xmlns:a16="http://schemas.microsoft.com/office/drawing/2014/main" id="{CBD214A8-22DD-4000-AF49-581CE389F15E}"/>
                </a:ext>
              </a:extLst>
            </p:cNvPr>
            <p:cNvGrpSpPr>
              <a:grpSpLocks/>
            </p:cNvGrpSpPr>
            <p:nvPr/>
          </p:nvGrpSpPr>
          <p:grpSpPr bwMode="auto">
            <a:xfrm>
              <a:off x="5867401" y="771518"/>
              <a:ext cx="2103438" cy="1657350"/>
              <a:chOff x="3360" y="2688"/>
              <a:chExt cx="1325" cy="1044"/>
            </a:xfrm>
          </p:grpSpPr>
          <p:graphicFrame>
            <p:nvGraphicFramePr>
              <p:cNvPr id="71704" name="Object 36">
                <a:extLst>
                  <a:ext uri="{FF2B5EF4-FFF2-40B4-BE49-F238E27FC236}">
                    <a16:creationId xmlns:a16="http://schemas.microsoft.com/office/drawing/2014/main" id="{CBAE3107-6D28-4376-B13A-DF8D527E98C5}"/>
                  </a:ext>
                </a:extLst>
              </p:cNvPr>
              <p:cNvGraphicFramePr>
                <a:graphicFrameLocks noChangeAspect="1"/>
              </p:cNvGraphicFramePr>
              <p:nvPr/>
            </p:nvGraphicFramePr>
            <p:xfrm>
              <a:off x="3745" y="2688"/>
              <a:ext cx="458" cy="389"/>
            </p:xfrm>
            <a:graphic>
              <a:graphicData uri="http://schemas.openxmlformats.org/presentationml/2006/ole">
                <mc:AlternateContent xmlns:mc="http://schemas.openxmlformats.org/markup-compatibility/2006">
                  <mc:Choice xmlns:v="urn:schemas-microsoft-com:vml" Requires="v">
                    <p:oleObj spid="_x0000_s71736" name="Equation" r:id="rId11" imgW="330200" imgH="279400" progId="Equation.DSMT4">
                      <p:embed/>
                    </p:oleObj>
                  </mc:Choice>
                  <mc:Fallback>
                    <p:oleObj name="Equation" r:id="rId11" imgW="330200" imgH="279400" progId="Equation.DSMT4">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5" y="2688"/>
                            <a:ext cx="458"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Line 37">
                <a:extLst>
                  <a:ext uri="{FF2B5EF4-FFF2-40B4-BE49-F238E27FC236}">
                    <a16:creationId xmlns:a16="http://schemas.microsoft.com/office/drawing/2014/main" id="{7E950949-92DF-4FBC-88F1-4DC4865A1398}"/>
                  </a:ext>
                </a:extLst>
              </p:cNvPr>
              <p:cNvSpPr>
                <a:spLocks noChangeShapeType="1"/>
              </p:cNvSpPr>
              <p:nvPr/>
            </p:nvSpPr>
            <p:spPr bwMode="auto">
              <a:xfrm>
                <a:off x="3360" y="3688"/>
                <a:ext cx="120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6" name="Freeform 38">
                <a:extLst>
                  <a:ext uri="{FF2B5EF4-FFF2-40B4-BE49-F238E27FC236}">
                    <a16:creationId xmlns:a16="http://schemas.microsoft.com/office/drawing/2014/main" id="{2C921994-B52E-4A6D-BA28-5F0ECC75CF6E}"/>
                  </a:ext>
                </a:extLst>
              </p:cNvPr>
              <p:cNvSpPr>
                <a:spLocks/>
              </p:cNvSpPr>
              <p:nvPr/>
            </p:nvSpPr>
            <p:spPr bwMode="auto">
              <a:xfrm>
                <a:off x="3465" y="2956"/>
                <a:ext cx="960" cy="776"/>
              </a:xfrm>
              <a:custGeom>
                <a:avLst/>
                <a:gdLst>
                  <a:gd name="T0" fmla="*/ 960 w 960"/>
                  <a:gd name="T1" fmla="*/ 724 h 776"/>
                  <a:gd name="T2" fmla="*/ 761 w 960"/>
                  <a:gd name="T3" fmla="*/ 9 h 776"/>
                  <a:gd name="T4" fmla="*/ 643 w 960"/>
                  <a:gd name="T5" fmla="*/ 738 h 776"/>
                  <a:gd name="T6" fmla="*/ 489 w 960"/>
                  <a:gd name="T7" fmla="*/ 236 h 776"/>
                  <a:gd name="T8" fmla="*/ 319 w 960"/>
                  <a:gd name="T9" fmla="*/ 731 h 776"/>
                  <a:gd name="T10" fmla="*/ 223 w 960"/>
                  <a:gd name="T11" fmla="*/ 2 h 776"/>
                  <a:gd name="T12" fmla="*/ 0 w 960"/>
                  <a:gd name="T13" fmla="*/ 744 h 776"/>
                  <a:gd name="T14" fmla="*/ 0 60000 65536"/>
                  <a:gd name="T15" fmla="*/ 0 60000 65536"/>
                  <a:gd name="T16" fmla="*/ 0 60000 65536"/>
                  <a:gd name="T17" fmla="*/ 0 60000 65536"/>
                  <a:gd name="T18" fmla="*/ 0 60000 65536"/>
                  <a:gd name="T19" fmla="*/ 0 60000 65536"/>
                  <a:gd name="T20" fmla="*/ 0 60000 65536"/>
                  <a:gd name="T21" fmla="*/ 0 w 960"/>
                  <a:gd name="T22" fmla="*/ 0 h 776"/>
                  <a:gd name="T23" fmla="*/ 960 w 960"/>
                  <a:gd name="T24" fmla="*/ 776 h 7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0" h="776">
                    <a:moveTo>
                      <a:pt x="960" y="724"/>
                    </a:moveTo>
                    <a:cubicBezTo>
                      <a:pt x="809" y="723"/>
                      <a:pt x="814" y="7"/>
                      <a:pt x="761" y="9"/>
                    </a:cubicBezTo>
                    <a:cubicBezTo>
                      <a:pt x="708" y="12"/>
                      <a:pt x="689" y="701"/>
                      <a:pt x="643" y="738"/>
                    </a:cubicBezTo>
                    <a:cubicBezTo>
                      <a:pt x="598" y="776"/>
                      <a:pt x="543" y="237"/>
                      <a:pt x="489" y="236"/>
                    </a:cubicBezTo>
                    <a:cubicBezTo>
                      <a:pt x="435" y="235"/>
                      <a:pt x="363" y="770"/>
                      <a:pt x="319" y="731"/>
                    </a:cubicBezTo>
                    <a:cubicBezTo>
                      <a:pt x="275" y="692"/>
                      <a:pt x="276" y="0"/>
                      <a:pt x="223" y="2"/>
                    </a:cubicBezTo>
                    <a:cubicBezTo>
                      <a:pt x="171" y="5"/>
                      <a:pt x="196" y="564"/>
                      <a:pt x="0" y="744"/>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07" name="Line 39">
                <a:extLst>
                  <a:ext uri="{FF2B5EF4-FFF2-40B4-BE49-F238E27FC236}">
                    <a16:creationId xmlns:a16="http://schemas.microsoft.com/office/drawing/2014/main" id="{8A33773E-2CF9-4668-8569-D935D5D6E83C}"/>
                  </a:ext>
                </a:extLst>
              </p:cNvPr>
              <p:cNvSpPr>
                <a:spLocks noChangeShapeType="1"/>
              </p:cNvSpPr>
              <p:nvPr/>
            </p:nvSpPr>
            <p:spPr bwMode="auto">
              <a:xfrm flipV="1">
                <a:off x="3961" y="3072"/>
                <a:ext cx="0" cy="616"/>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08" name="Object 40">
                <a:extLst>
                  <a:ext uri="{FF2B5EF4-FFF2-40B4-BE49-F238E27FC236}">
                    <a16:creationId xmlns:a16="http://schemas.microsoft.com/office/drawing/2014/main" id="{2909E349-432D-4AFF-80B9-698FA214BC89}"/>
                  </a:ext>
                </a:extLst>
              </p:cNvPr>
              <p:cNvGraphicFramePr>
                <a:graphicFrameLocks noChangeAspect="1"/>
              </p:cNvGraphicFramePr>
              <p:nvPr/>
            </p:nvGraphicFramePr>
            <p:xfrm>
              <a:off x="4314" y="3072"/>
              <a:ext cx="371" cy="179"/>
            </p:xfrm>
            <a:graphic>
              <a:graphicData uri="http://schemas.openxmlformats.org/presentationml/2006/ole">
                <mc:AlternateContent xmlns:mc="http://schemas.openxmlformats.org/markup-compatibility/2006">
                  <mc:Choice xmlns:v="urn:schemas-microsoft-com:vml" Requires="v">
                    <p:oleObj spid="_x0000_s71737" name="Equation" r:id="rId13" imgW="368140" imgH="177723" progId="Equation.DSMT4">
                      <p:embed/>
                    </p:oleObj>
                  </mc:Choice>
                  <mc:Fallback>
                    <p:oleObj name="Equation" r:id="rId13" imgW="368140" imgH="177723"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4" y="3072"/>
                            <a:ext cx="37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03" name="TextBox 41">
              <a:extLst>
                <a:ext uri="{FF2B5EF4-FFF2-40B4-BE49-F238E27FC236}">
                  <a16:creationId xmlns:a16="http://schemas.microsoft.com/office/drawing/2014/main" id="{918D294E-A29D-4E5D-AABF-66ED17178045}"/>
                </a:ext>
              </a:extLst>
            </p:cNvPr>
            <p:cNvSpPr txBox="1">
              <a:spLocks noChangeArrowheads="1"/>
            </p:cNvSpPr>
            <p:nvPr/>
          </p:nvSpPr>
          <p:spPr bwMode="auto">
            <a:xfrm>
              <a:off x="7693002" y="2165418"/>
              <a:ext cx="42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grpSp>
        <p:nvGrpSpPr>
          <p:cNvPr id="9" name="组合 42">
            <a:extLst>
              <a:ext uri="{FF2B5EF4-FFF2-40B4-BE49-F238E27FC236}">
                <a16:creationId xmlns:a16="http://schemas.microsoft.com/office/drawing/2014/main" id="{42A2F24B-129E-4027-951B-850DDA4648D5}"/>
              </a:ext>
            </a:extLst>
          </p:cNvPr>
          <p:cNvGrpSpPr>
            <a:grpSpLocks/>
          </p:cNvGrpSpPr>
          <p:nvPr/>
        </p:nvGrpSpPr>
        <p:grpSpPr bwMode="auto">
          <a:xfrm>
            <a:off x="323850" y="3478213"/>
            <a:ext cx="4676775" cy="2808287"/>
            <a:chOff x="323850" y="3478213"/>
            <a:chExt cx="4676775" cy="2808287"/>
          </a:xfrm>
        </p:grpSpPr>
        <p:grpSp>
          <p:nvGrpSpPr>
            <p:cNvPr id="71690" name="Group 49">
              <a:extLst>
                <a:ext uri="{FF2B5EF4-FFF2-40B4-BE49-F238E27FC236}">
                  <a16:creationId xmlns:a16="http://schemas.microsoft.com/office/drawing/2014/main" id="{15F00E0C-8317-403E-96E2-D5FE79D6BF2E}"/>
                </a:ext>
              </a:extLst>
            </p:cNvPr>
            <p:cNvGrpSpPr>
              <a:grpSpLocks/>
            </p:cNvGrpSpPr>
            <p:nvPr/>
          </p:nvGrpSpPr>
          <p:grpSpPr bwMode="auto">
            <a:xfrm>
              <a:off x="323850" y="3478213"/>
              <a:ext cx="4564063" cy="2808287"/>
              <a:chOff x="1274" y="1283"/>
              <a:chExt cx="2963" cy="1837"/>
            </a:xfrm>
          </p:grpSpPr>
          <p:graphicFrame>
            <p:nvGraphicFramePr>
              <p:cNvPr id="71692" name="Object 50">
                <a:extLst>
                  <a:ext uri="{FF2B5EF4-FFF2-40B4-BE49-F238E27FC236}">
                    <a16:creationId xmlns:a16="http://schemas.microsoft.com/office/drawing/2014/main" id="{F1BDEDF0-6BB6-4E2E-A145-E800FB6BA4FF}"/>
                  </a:ext>
                </a:extLst>
              </p:cNvPr>
              <p:cNvGraphicFramePr>
                <a:graphicFrameLocks noChangeAspect="1"/>
              </p:cNvGraphicFramePr>
              <p:nvPr/>
            </p:nvGraphicFramePr>
            <p:xfrm>
              <a:off x="2524" y="1283"/>
              <a:ext cx="514" cy="389"/>
            </p:xfrm>
            <a:graphic>
              <a:graphicData uri="http://schemas.openxmlformats.org/presentationml/2006/ole">
                <mc:AlternateContent xmlns:mc="http://schemas.openxmlformats.org/markup-compatibility/2006">
                  <mc:Choice xmlns:v="urn:schemas-microsoft-com:vml" Requires="v">
                    <p:oleObj spid="_x0000_s71738" name="Equation" r:id="rId15" imgW="368300" imgH="279400" progId="Equation.DSMT4">
                      <p:embed/>
                    </p:oleObj>
                  </mc:Choice>
                  <mc:Fallback>
                    <p:oleObj name="Equation" r:id="rId15" imgW="368300" imgH="279400" progId="Equation.DSMT4">
                      <p:embed/>
                      <p:pic>
                        <p:nvPicPr>
                          <p:cNvPr id="0" name="Object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 y="1283"/>
                            <a:ext cx="51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93" name="Object 51">
                <a:extLst>
                  <a:ext uri="{FF2B5EF4-FFF2-40B4-BE49-F238E27FC236}">
                    <a16:creationId xmlns:a16="http://schemas.microsoft.com/office/drawing/2014/main" id="{DC8D4F38-080B-4D06-B069-ACBF85E8CFC5}"/>
                  </a:ext>
                </a:extLst>
              </p:cNvPr>
              <p:cNvGraphicFramePr>
                <a:graphicFrameLocks noChangeAspect="1"/>
              </p:cNvGraphicFramePr>
              <p:nvPr/>
            </p:nvGraphicFramePr>
            <p:xfrm>
              <a:off x="3569" y="2033"/>
              <a:ext cx="640" cy="263"/>
            </p:xfrm>
            <a:graphic>
              <a:graphicData uri="http://schemas.openxmlformats.org/presentationml/2006/ole">
                <mc:AlternateContent xmlns:mc="http://schemas.openxmlformats.org/markup-compatibility/2006">
                  <mc:Choice xmlns:v="urn:schemas-microsoft-com:vml" Requires="v">
                    <p:oleObj spid="_x0000_s71739" name="Equation" r:id="rId17" imgW="431425" imgH="177646" progId="Equation.DSMT4">
                      <p:embed/>
                    </p:oleObj>
                  </mc:Choice>
                  <mc:Fallback>
                    <p:oleObj name="Equation" r:id="rId17" imgW="431425" imgH="177646" progId="Equation.DSMT4">
                      <p:embed/>
                      <p:pic>
                        <p:nvPicPr>
                          <p:cNvPr id="0" name="Object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9" y="2033"/>
                            <a:ext cx="6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4" name="Line 52">
                <a:extLst>
                  <a:ext uri="{FF2B5EF4-FFF2-40B4-BE49-F238E27FC236}">
                    <a16:creationId xmlns:a16="http://schemas.microsoft.com/office/drawing/2014/main" id="{B2391EFD-F153-4BA2-AEA9-D9CB9754341B}"/>
                  </a:ext>
                </a:extLst>
              </p:cNvPr>
              <p:cNvSpPr>
                <a:spLocks noChangeShapeType="1"/>
              </p:cNvSpPr>
              <p:nvPr/>
            </p:nvSpPr>
            <p:spPr bwMode="auto">
              <a:xfrm>
                <a:off x="1274" y="3089"/>
                <a:ext cx="2963"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Line 53">
                <a:extLst>
                  <a:ext uri="{FF2B5EF4-FFF2-40B4-BE49-F238E27FC236}">
                    <a16:creationId xmlns:a16="http://schemas.microsoft.com/office/drawing/2014/main" id="{2D41E7E8-CE0E-464E-9D84-749FC3F38EDF}"/>
                  </a:ext>
                </a:extLst>
              </p:cNvPr>
              <p:cNvSpPr>
                <a:spLocks noChangeShapeType="1"/>
              </p:cNvSpPr>
              <p:nvPr/>
            </p:nvSpPr>
            <p:spPr bwMode="auto">
              <a:xfrm flipV="1">
                <a:off x="2758" y="1672"/>
                <a:ext cx="0" cy="1417"/>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696" name="Group 54">
                <a:extLst>
                  <a:ext uri="{FF2B5EF4-FFF2-40B4-BE49-F238E27FC236}">
                    <a16:creationId xmlns:a16="http://schemas.microsoft.com/office/drawing/2014/main" id="{28373027-B8BA-49CC-A0F4-4304FF318417}"/>
                  </a:ext>
                </a:extLst>
              </p:cNvPr>
              <p:cNvGrpSpPr>
                <a:grpSpLocks/>
              </p:cNvGrpSpPr>
              <p:nvPr/>
            </p:nvGrpSpPr>
            <p:grpSpPr bwMode="auto">
              <a:xfrm>
                <a:off x="1691" y="1435"/>
                <a:ext cx="2158" cy="1685"/>
                <a:chOff x="1572" y="867"/>
                <a:chExt cx="1608" cy="1256"/>
              </a:xfrm>
            </p:grpSpPr>
            <p:sp>
              <p:nvSpPr>
                <p:cNvPr id="71698" name="Freeform 55">
                  <a:extLst>
                    <a:ext uri="{FF2B5EF4-FFF2-40B4-BE49-F238E27FC236}">
                      <a16:creationId xmlns:a16="http://schemas.microsoft.com/office/drawing/2014/main" id="{ED100832-6F0E-4ABD-AF59-150A3D6F086B}"/>
                    </a:ext>
                  </a:extLst>
                </p:cNvPr>
                <p:cNvSpPr>
                  <a:spLocks/>
                </p:cNvSpPr>
                <p:nvPr/>
              </p:nvSpPr>
              <p:spPr bwMode="auto">
                <a:xfrm>
                  <a:off x="2106" y="1469"/>
                  <a:ext cx="276" cy="617"/>
                </a:xfrm>
                <a:custGeom>
                  <a:avLst/>
                  <a:gdLst>
                    <a:gd name="T0" fmla="*/ 276 w 276"/>
                    <a:gd name="T1" fmla="*/ 599 h 617"/>
                    <a:gd name="T2" fmla="*/ 228 w 276"/>
                    <a:gd name="T3" fmla="*/ 49 h 617"/>
                    <a:gd name="T4" fmla="*/ 188 w 276"/>
                    <a:gd name="T5" fmla="*/ 613 h 617"/>
                    <a:gd name="T6" fmla="*/ 140 w 276"/>
                    <a:gd name="T7" fmla="*/ 24 h 617"/>
                    <a:gd name="T8" fmla="*/ 83 w 276"/>
                    <a:gd name="T9" fmla="*/ 607 h 617"/>
                    <a:gd name="T10" fmla="*/ 42 w 276"/>
                    <a:gd name="T11" fmla="*/ 1 h 617"/>
                    <a:gd name="T12" fmla="*/ 0 w 276"/>
                    <a:gd name="T13" fmla="*/ 599 h 617"/>
                    <a:gd name="T14" fmla="*/ 0 60000 65536"/>
                    <a:gd name="T15" fmla="*/ 0 60000 65536"/>
                    <a:gd name="T16" fmla="*/ 0 60000 65536"/>
                    <a:gd name="T17" fmla="*/ 0 60000 65536"/>
                    <a:gd name="T18" fmla="*/ 0 60000 65536"/>
                    <a:gd name="T19" fmla="*/ 0 60000 65536"/>
                    <a:gd name="T20" fmla="*/ 0 60000 65536"/>
                    <a:gd name="T21" fmla="*/ 0 w 276"/>
                    <a:gd name="T22" fmla="*/ 0 h 617"/>
                    <a:gd name="T23" fmla="*/ 276 w 276"/>
                    <a:gd name="T24" fmla="*/ 617 h 6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 h="617">
                      <a:moveTo>
                        <a:pt x="276" y="599"/>
                      </a:moveTo>
                      <a:cubicBezTo>
                        <a:pt x="227" y="598"/>
                        <a:pt x="243" y="47"/>
                        <a:pt x="228" y="49"/>
                      </a:cubicBezTo>
                      <a:cubicBezTo>
                        <a:pt x="213" y="51"/>
                        <a:pt x="203" y="617"/>
                        <a:pt x="188" y="613"/>
                      </a:cubicBezTo>
                      <a:cubicBezTo>
                        <a:pt x="173" y="609"/>
                        <a:pt x="158" y="25"/>
                        <a:pt x="140" y="24"/>
                      </a:cubicBezTo>
                      <a:cubicBezTo>
                        <a:pt x="123" y="23"/>
                        <a:pt x="99" y="611"/>
                        <a:pt x="83" y="607"/>
                      </a:cubicBezTo>
                      <a:cubicBezTo>
                        <a:pt x="67" y="603"/>
                        <a:pt x="56" y="2"/>
                        <a:pt x="42" y="1"/>
                      </a:cubicBezTo>
                      <a:cubicBezTo>
                        <a:pt x="28" y="0"/>
                        <a:pt x="9" y="475"/>
                        <a:pt x="0" y="599"/>
                      </a:cubicBez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699" name="Freeform 56">
                  <a:extLst>
                    <a:ext uri="{FF2B5EF4-FFF2-40B4-BE49-F238E27FC236}">
                      <a16:creationId xmlns:a16="http://schemas.microsoft.com/office/drawing/2014/main" id="{5067E73C-CA04-44F4-B501-75A6CF586599}"/>
                    </a:ext>
                  </a:extLst>
                </p:cNvPr>
                <p:cNvSpPr>
                  <a:spLocks/>
                </p:cNvSpPr>
                <p:nvPr/>
              </p:nvSpPr>
              <p:spPr bwMode="auto">
                <a:xfrm>
                  <a:off x="2364" y="1451"/>
                  <a:ext cx="280" cy="633"/>
                </a:xfrm>
                <a:custGeom>
                  <a:avLst/>
                  <a:gdLst>
                    <a:gd name="T0" fmla="*/ 0 w 280"/>
                    <a:gd name="T1" fmla="*/ 626 h 633"/>
                    <a:gd name="T2" fmla="*/ 48 w 280"/>
                    <a:gd name="T3" fmla="*/ 61 h 633"/>
                    <a:gd name="T4" fmla="*/ 92 w 280"/>
                    <a:gd name="T5" fmla="*/ 631 h 633"/>
                    <a:gd name="T6" fmla="*/ 150 w 280"/>
                    <a:gd name="T7" fmla="*/ 49 h 633"/>
                    <a:gd name="T8" fmla="*/ 197 w 280"/>
                    <a:gd name="T9" fmla="*/ 625 h 633"/>
                    <a:gd name="T10" fmla="*/ 240 w 280"/>
                    <a:gd name="T11" fmla="*/ 1 h 633"/>
                    <a:gd name="T12" fmla="*/ 280 w 280"/>
                    <a:gd name="T13" fmla="*/ 617 h 633"/>
                    <a:gd name="T14" fmla="*/ 0 60000 65536"/>
                    <a:gd name="T15" fmla="*/ 0 60000 65536"/>
                    <a:gd name="T16" fmla="*/ 0 60000 65536"/>
                    <a:gd name="T17" fmla="*/ 0 60000 65536"/>
                    <a:gd name="T18" fmla="*/ 0 60000 65536"/>
                    <a:gd name="T19" fmla="*/ 0 60000 65536"/>
                    <a:gd name="T20" fmla="*/ 0 60000 65536"/>
                    <a:gd name="T21" fmla="*/ 0 w 280"/>
                    <a:gd name="T22" fmla="*/ 0 h 633"/>
                    <a:gd name="T23" fmla="*/ 280 w 280"/>
                    <a:gd name="T24" fmla="*/ 633 h 6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0" h="633">
                      <a:moveTo>
                        <a:pt x="0" y="626"/>
                      </a:moveTo>
                      <a:cubicBezTo>
                        <a:pt x="49" y="625"/>
                        <a:pt x="33" y="60"/>
                        <a:pt x="48" y="61"/>
                      </a:cubicBezTo>
                      <a:cubicBezTo>
                        <a:pt x="63" y="62"/>
                        <a:pt x="75" y="633"/>
                        <a:pt x="92" y="631"/>
                      </a:cubicBezTo>
                      <a:cubicBezTo>
                        <a:pt x="109" y="629"/>
                        <a:pt x="133" y="50"/>
                        <a:pt x="150" y="49"/>
                      </a:cubicBezTo>
                      <a:cubicBezTo>
                        <a:pt x="167" y="48"/>
                        <a:pt x="182" y="633"/>
                        <a:pt x="197" y="625"/>
                      </a:cubicBezTo>
                      <a:cubicBezTo>
                        <a:pt x="212" y="617"/>
                        <a:pt x="226" y="2"/>
                        <a:pt x="240" y="1"/>
                      </a:cubicBezTo>
                      <a:cubicBezTo>
                        <a:pt x="254" y="0"/>
                        <a:pt x="272" y="489"/>
                        <a:pt x="280" y="617"/>
                      </a:cubicBez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00" name="Freeform 57">
                  <a:extLst>
                    <a:ext uri="{FF2B5EF4-FFF2-40B4-BE49-F238E27FC236}">
                      <a16:creationId xmlns:a16="http://schemas.microsoft.com/office/drawing/2014/main" id="{6CC56C36-E375-495C-AAC0-A370374CFAE4}"/>
                    </a:ext>
                  </a:extLst>
                </p:cNvPr>
                <p:cNvSpPr>
                  <a:spLocks/>
                </p:cNvSpPr>
                <p:nvPr/>
              </p:nvSpPr>
              <p:spPr bwMode="auto">
                <a:xfrm>
                  <a:off x="2640" y="867"/>
                  <a:ext cx="540" cy="1247"/>
                </a:xfrm>
                <a:custGeom>
                  <a:avLst/>
                  <a:gdLst>
                    <a:gd name="T0" fmla="*/ 0 w 540"/>
                    <a:gd name="T1" fmla="*/ 1207 h 1247"/>
                    <a:gd name="T2" fmla="*/ 48 w 540"/>
                    <a:gd name="T3" fmla="*/ 447 h 1247"/>
                    <a:gd name="T4" fmla="*/ 92 w 540"/>
                    <a:gd name="T5" fmla="*/ 1215 h 1247"/>
                    <a:gd name="T6" fmla="*/ 150 w 540"/>
                    <a:gd name="T7" fmla="*/ 291 h 1247"/>
                    <a:gd name="T8" fmla="*/ 197 w 540"/>
                    <a:gd name="T9" fmla="*/ 1206 h 1247"/>
                    <a:gd name="T10" fmla="*/ 252 w 540"/>
                    <a:gd name="T11" fmla="*/ 45 h 1247"/>
                    <a:gd name="T12" fmla="*/ 360 w 540"/>
                    <a:gd name="T13" fmla="*/ 933 h 1247"/>
                    <a:gd name="T14" fmla="*/ 540 w 540"/>
                    <a:gd name="T15" fmla="*/ 1209 h 1247"/>
                    <a:gd name="T16" fmla="*/ 0 60000 65536"/>
                    <a:gd name="T17" fmla="*/ 0 60000 65536"/>
                    <a:gd name="T18" fmla="*/ 0 60000 65536"/>
                    <a:gd name="T19" fmla="*/ 0 60000 65536"/>
                    <a:gd name="T20" fmla="*/ 0 60000 65536"/>
                    <a:gd name="T21" fmla="*/ 0 60000 65536"/>
                    <a:gd name="T22" fmla="*/ 0 60000 65536"/>
                    <a:gd name="T23" fmla="*/ 0 60000 65536"/>
                    <a:gd name="T24" fmla="*/ 0 w 540"/>
                    <a:gd name="T25" fmla="*/ 0 h 1247"/>
                    <a:gd name="T26" fmla="*/ 540 w 540"/>
                    <a:gd name="T27" fmla="*/ 1247 h 12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0" h="1247">
                      <a:moveTo>
                        <a:pt x="0" y="1207"/>
                      </a:moveTo>
                      <a:cubicBezTo>
                        <a:pt x="49" y="1206"/>
                        <a:pt x="33" y="446"/>
                        <a:pt x="48" y="447"/>
                      </a:cubicBezTo>
                      <a:cubicBezTo>
                        <a:pt x="63" y="448"/>
                        <a:pt x="75" y="1241"/>
                        <a:pt x="92" y="1215"/>
                      </a:cubicBezTo>
                      <a:cubicBezTo>
                        <a:pt x="109" y="1189"/>
                        <a:pt x="133" y="292"/>
                        <a:pt x="150" y="291"/>
                      </a:cubicBezTo>
                      <a:cubicBezTo>
                        <a:pt x="167" y="290"/>
                        <a:pt x="180" y="1247"/>
                        <a:pt x="197" y="1206"/>
                      </a:cubicBezTo>
                      <a:cubicBezTo>
                        <a:pt x="214" y="1165"/>
                        <a:pt x="225" y="90"/>
                        <a:pt x="252" y="45"/>
                      </a:cubicBezTo>
                      <a:cubicBezTo>
                        <a:pt x="279" y="0"/>
                        <a:pt x="312" y="739"/>
                        <a:pt x="360" y="933"/>
                      </a:cubicBezTo>
                      <a:cubicBezTo>
                        <a:pt x="408" y="1127"/>
                        <a:pt x="432" y="1143"/>
                        <a:pt x="540" y="1209"/>
                      </a:cubicBez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01" name="Freeform 58">
                  <a:extLst>
                    <a:ext uri="{FF2B5EF4-FFF2-40B4-BE49-F238E27FC236}">
                      <a16:creationId xmlns:a16="http://schemas.microsoft.com/office/drawing/2014/main" id="{3FB13F62-4B63-4FF8-AA71-72541AA08D09}"/>
                    </a:ext>
                  </a:extLst>
                </p:cNvPr>
                <p:cNvSpPr>
                  <a:spLocks/>
                </p:cNvSpPr>
                <p:nvPr/>
              </p:nvSpPr>
              <p:spPr bwMode="auto">
                <a:xfrm flipH="1">
                  <a:off x="1572" y="876"/>
                  <a:ext cx="540" cy="1247"/>
                </a:xfrm>
                <a:custGeom>
                  <a:avLst/>
                  <a:gdLst>
                    <a:gd name="T0" fmla="*/ 0 w 540"/>
                    <a:gd name="T1" fmla="*/ 1207 h 1247"/>
                    <a:gd name="T2" fmla="*/ 48 w 540"/>
                    <a:gd name="T3" fmla="*/ 447 h 1247"/>
                    <a:gd name="T4" fmla="*/ 92 w 540"/>
                    <a:gd name="T5" fmla="*/ 1215 h 1247"/>
                    <a:gd name="T6" fmla="*/ 150 w 540"/>
                    <a:gd name="T7" fmla="*/ 291 h 1247"/>
                    <a:gd name="T8" fmla="*/ 197 w 540"/>
                    <a:gd name="T9" fmla="*/ 1206 h 1247"/>
                    <a:gd name="T10" fmla="*/ 252 w 540"/>
                    <a:gd name="T11" fmla="*/ 45 h 1247"/>
                    <a:gd name="T12" fmla="*/ 360 w 540"/>
                    <a:gd name="T13" fmla="*/ 933 h 1247"/>
                    <a:gd name="T14" fmla="*/ 540 w 540"/>
                    <a:gd name="T15" fmla="*/ 1209 h 1247"/>
                    <a:gd name="T16" fmla="*/ 0 60000 65536"/>
                    <a:gd name="T17" fmla="*/ 0 60000 65536"/>
                    <a:gd name="T18" fmla="*/ 0 60000 65536"/>
                    <a:gd name="T19" fmla="*/ 0 60000 65536"/>
                    <a:gd name="T20" fmla="*/ 0 60000 65536"/>
                    <a:gd name="T21" fmla="*/ 0 60000 65536"/>
                    <a:gd name="T22" fmla="*/ 0 60000 65536"/>
                    <a:gd name="T23" fmla="*/ 0 60000 65536"/>
                    <a:gd name="T24" fmla="*/ 0 w 540"/>
                    <a:gd name="T25" fmla="*/ 0 h 1247"/>
                    <a:gd name="T26" fmla="*/ 540 w 540"/>
                    <a:gd name="T27" fmla="*/ 1247 h 12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0" h="1247">
                      <a:moveTo>
                        <a:pt x="0" y="1207"/>
                      </a:moveTo>
                      <a:cubicBezTo>
                        <a:pt x="49" y="1206"/>
                        <a:pt x="33" y="446"/>
                        <a:pt x="48" y="447"/>
                      </a:cubicBezTo>
                      <a:cubicBezTo>
                        <a:pt x="63" y="448"/>
                        <a:pt x="75" y="1241"/>
                        <a:pt x="92" y="1215"/>
                      </a:cubicBezTo>
                      <a:cubicBezTo>
                        <a:pt x="109" y="1189"/>
                        <a:pt x="133" y="292"/>
                        <a:pt x="150" y="291"/>
                      </a:cubicBezTo>
                      <a:cubicBezTo>
                        <a:pt x="167" y="290"/>
                        <a:pt x="180" y="1247"/>
                        <a:pt x="197" y="1206"/>
                      </a:cubicBezTo>
                      <a:cubicBezTo>
                        <a:pt x="214" y="1165"/>
                        <a:pt x="225" y="90"/>
                        <a:pt x="252" y="45"/>
                      </a:cubicBezTo>
                      <a:cubicBezTo>
                        <a:pt x="279" y="0"/>
                        <a:pt x="312" y="739"/>
                        <a:pt x="360" y="933"/>
                      </a:cubicBezTo>
                      <a:cubicBezTo>
                        <a:pt x="408" y="1127"/>
                        <a:pt x="432" y="1143"/>
                        <a:pt x="540" y="1209"/>
                      </a:cubicBez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1697" name="Freeform 59">
                <a:extLst>
                  <a:ext uri="{FF2B5EF4-FFF2-40B4-BE49-F238E27FC236}">
                    <a16:creationId xmlns:a16="http://schemas.microsoft.com/office/drawing/2014/main" id="{9F391A87-AAE3-40A4-814D-3C0A1F30B5FB}"/>
                  </a:ext>
                </a:extLst>
              </p:cNvPr>
              <p:cNvSpPr>
                <a:spLocks/>
              </p:cNvSpPr>
              <p:nvPr/>
            </p:nvSpPr>
            <p:spPr bwMode="auto">
              <a:xfrm>
                <a:off x="2070" y="1578"/>
                <a:ext cx="1393" cy="1274"/>
              </a:xfrm>
              <a:custGeom>
                <a:avLst/>
                <a:gdLst>
                  <a:gd name="T0" fmla="*/ 0 w 1038"/>
                  <a:gd name="T1" fmla="*/ 2147483646 h 950"/>
                  <a:gd name="T2" fmla="*/ 2147483646 w 1038"/>
                  <a:gd name="T3" fmla="*/ 2147483646 h 950"/>
                  <a:gd name="T4" fmla="*/ 2147483646 w 1038"/>
                  <a:gd name="T5" fmla="*/ 2147483646 h 950"/>
                  <a:gd name="T6" fmla="*/ 2147483646 w 1038"/>
                  <a:gd name="T7" fmla="*/ 2147483646 h 950"/>
                  <a:gd name="T8" fmla="*/ 2147483646 w 1038"/>
                  <a:gd name="T9" fmla="*/ 0 h 950"/>
                  <a:gd name="T10" fmla="*/ 0 60000 65536"/>
                  <a:gd name="T11" fmla="*/ 0 60000 65536"/>
                  <a:gd name="T12" fmla="*/ 0 60000 65536"/>
                  <a:gd name="T13" fmla="*/ 0 60000 65536"/>
                  <a:gd name="T14" fmla="*/ 0 60000 65536"/>
                  <a:gd name="T15" fmla="*/ 0 w 1038"/>
                  <a:gd name="T16" fmla="*/ 0 h 950"/>
                  <a:gd name="T17" fmla="*/ 1038 w 1038"/>
                  <a:gd name="T18" fmla="*/ 950 h 950"/>
                </a:gdLst>
                <a:ahLst/>
                <a:cxnLst>
                  <a:cxn ang="T10">
                    <a:pos x="T0" y="T1"/>
                  </a:cxn>
                  <a:cxn ang="T11">
                    <a:pos x="T2" y="T3"/>
                  </a:cxn>
                  <a:cxn ang="T12">
                    <a:pos x="T4" y="T5"/>
                  </a:cxn>
                  <a:cxn ang="T13">
                    <a:pos x="T6" y="T7"/>
                  </a:cxn>
                  <a:cxn ang="T14">
                    <a:pos x="T8" y="T9"/>
                  </a:cxn>
                </a:cxnLst>
                <a:rect l="T15" t="T16" r="T17" b="T18"/>
                <a:pathLst>
                  <a:path w="1038" h="950">
                    <a:moveTo>
                      <a:pt x="0" y="30"/>
                    </a:moveTo>
                    <a:cubicBezTo>
                      <a:pt x="27" y="159"/>
                      <a:pt x="75" y="646"/>
                      <a:pt x="162" y="798"/>
                    </a:cubicBezTo>
                    <a:cubicBezTo>
                      <a:pt x="249" y="950"/>
                      <a:pt x="401" y="945"/>
                      <a:pt x="522" y="942"/>
                    </a:cubicBezTo>
                    <a:cubicBezTo>
                      <a:pt x="645" y="945"/>
                      <a:pt x="787" y="948"/>
                      <a:pt x="888" y="780"/>
                    </a:cubicBezTo>
                    <a:cubicBezTo>
                      <a:pt x="974" y="623"/>
                      <a:pt x="1007" y="162"/>
                      <a:pt x="1038" y="0"/>
                    </a:cubicBezTo>
                  </a:path>
                </a:pathLst>
              </a:custGeom>
              <a:noFill/>
              <a:ln w="412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1691" name="TextBox 46">
              <a:extLst>
                <a:ext uri="{FF2B5EF4-FFF2-40B4-BE49-F238E27FC236}">
                  <a16:creationId xmlns:a16="http://schemas.microsoft.com/office/drawing/2014/main" id="{369CD770-E5BA-4F0E-92FD-36F727FE1EC7}"/>
                </a:ext>
              </a:extLst>
            </p:cNvPr>
            <p:cNvSpPr txBox="1">
              <a:spLocks noChangeArrowheads="1"/>
            </p:cNvSpPr>
            <p:nvPr/>
          </p:nvSpPr>
          <p:spPr bwMode="auto">
            <a:xfrm>
              <a:off x="4572000" y="5691188"/>
              <a:ext cx="428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cs typeface="Times New Roman" panose="02020603050405020304" pitchFamily="18" charset="0"/>
                </a:rPr>
                <a:t>x</a:t>
              </a:r>
              <a:endParaRPr lang="zh-CN" altLang="en-US" sz="2800" i="1">
                <a:solidFill>
                  <a:schemeClr val="tx2"/>
                </a:solidFill>
                <a:latin typeface="Times New Roman" panose="02020603050405020304" pitchFamily="18" charset="0"/>
                <a:ea typeface="楷体_GB231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linds(horizontal)">
                                      <p:cBhvr>
                                        <p:cTn id="7" dur="500"/>
                                        <p:tgtEl>
                                          <p:spTgt spid="15053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150589"/>
                                        </p:tgtEl>
                                        <p:attrNameLst>
                                          <p:attrName>style.visibility</p:attrName>
                                        </p:attrNameLst>
                                      </p:cBhvr>
                                      <p:to>
                                        <p:strVal val="visible"/>
                                      </p:to>
                                    </p:set>
                                    <p:animEffect transition="in" filter="box(out)">
                                      <p:cBhvr>
                                        <p:cTn id="24" dur="500"/>
                                        <p:tgtEl>
                                          <p:spTgt spid="1505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0591"/>
                                        </p:tgtEl>
                                        <p:attrNameLst>
                                          <p:attrName>style.visibility</p:attrName>
                                        </p:attrNameLst>
                                      </p:cBhvr>
                                      <p:to>
                                        <p:strVal val="visible"/>
                                      </p:to>
                                    </p:set>
                                    <p:animEffect transition="in" filter="blinds(horizontal)">
                                      <p:cBhvr>
                                        <p:cTn id="34" dur="500"/>
                                        <p:tgtEl>
                                          <p:spTgt spid="150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utoUpdateAnimBg="0"/>
      <p:bldP spid="150589" grpId="0" autoUpdateAnimBg="0"/>
      <p:bldP spid="15059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a:extLst>
              <a:ext uri="{FF2B5EF4-FFF2-40B4-BE49-F238E27FC236}">
                <a16:creationId xmlns:a16="http://schemas.microsoft.com/office/drawing/2014/main" id="{BD19BEBE-3E66-4828-9991-8F8ED89429F8}"/>
              </a:ext>
            </a:extLst>
          </p:cNvPr>
          <p:cNvSpPr txBox="1">
            <a:spLocks noChangeArrowheads="1"/>
          </p:cNvSpPr>
          <p:nvPr/>
        </p:nvSpPr>
        <p:spPr bwMode="auto">
          <a:xfrm>
            <a:off x="1000125" y="2189163"/>
            <a:ext cx="12858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V</a:t>
            </a:r>
            <a:r>
              <a:rPr lang="en-US" altLang="zh-CN" sz="2800">
                <a:solidFill>
                  <a:schemeClr val="tx2"/>
                </a:solidFill>
                <a:latin typeface="Times New Roman" panose="02020603050405020304" pitchFamily="18" charset="0"/>
                <a:ea typeface="楷体_GB2312"/>
              </a:rPr>
              <a:t>(</a:t>
            </a:r>
            <a:r>
              <a:rPr lang="en-US" altLang="zh-CN" sz="2800" i="1">
                <a:solidFill>
                  <a:schemeClr val="tx2"/>
                </a:solidFill>
                <a:latin typeface="Times New Roman" panose="02020603050405020304" pitchFamily="18" charset="0"/>
                <a:ea typeface="楷体_GB2312"/>
              </a:rPr>
              <a:t>x</a:t>
            </a:r>
            <a:r>
              <a:rPr lang="en-US" altLang="zh-CN" sz="2800">
                <a:solidFill>
                  <a:schemeClr val="tx2"/>
                </a:solidFill>
                <a:latin typeface="Times New Roman" panose="02020603050405020304" pitchFamily="18" charset="0"/>
                <a:ea typeface="楷体_GB2312"/>
              </a:rPr>
              <a:t>) </a:t>
            </a:r>
            <a:r>
              <a:rPr lang="en-US" altLang="zh-CN" sz="2800" i="1">
                <a:solidFill>
                  <a:schemeClr val="tx2"/>
                </a:solidFill>
                <a:latin typeface="Times New Roman" panose="02020603050405020304" pitchFamily="18" charset="0"/>
                <a:ea typeface="楷体_GB2312"/>
              </a:rPr>
              <a:t>=</a:t>
            </a:r>
          </a:p>
        </p:txBody>
      </p:sp>
      <p:sp>
        <p:nvSpPr>
          <p:cNvPr id="154630" name="AutoShape 6">
            <a:extLst>
              <a:ext uri="{FF2B5EF4-FFF2-40B4-BE49-F238E27FC236}">
                <a16:creationId xmlns:a16="http://schemas.microsoft.com/office/drawing/2014/main" id="{E87F1277-FDB9-419E-9876-5BB793A59ADC}"/>
              </a:ext>
            </a:extLst>
          </p:cNvPr>
          <p:cNvSpPr>
            <a:spLocks/>
          </p:cNvSpPr>
          <p:nvPr/>
        </p:nvSpPr>
        <p:spPr bwMode="auto">
          <a:xfrm>
            <a:off x="2222500" y="2136775"/>
            <a:ext cx="273050" cy="590550"/>
          </a:xfrm>
          <a:prstGeom prst="leftBrace">
            <a:avLst>
              <a:gd name="adj1" fmla="val 2288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643" name="Text Box 19">
            <a:extLst>
              <a:ext uri="{FF2B5EF4-FFF2-40B4-BE49-F238E27FC236}">
                <a16:creationId xmlns:a16="http://schemas.microsoft.com/office/drawing/2014/main" id="{86D772B9-4190-4BFB-9664-0A3AFFFBDA0A}"/>
              </a:ext>
            </a:extLst>
          </p:cNvPr>
          <p:cNvSpPr txBox="1">
            <a:spLocks noChangeArrowheads="1"/>
          </p:cNvSpPr>
          <p:nvPr/>
        </p:nvSpPr>
        <p:spPr bwMode="auto">
          <a:xfrm>
            <a:off x="385763" y="3071813"/>
            <a:ext cx="4114800" cy="955675"/>
          </a:xfrm>
          <a:prstGeom prst="rect">
            <a:avLst/>
          </a:prstGeom>
          <a:noFill/>
          <a:ln w="9525">
            <a:noFill/>
            <a:miter lim="800000"/>
            <a:headEnd/>
            <a:tailEnd/>
          </a:ln>
        </p:spPr>
        <p:txBody>
          <a:bodyPr lIns="90000" tIns="46800" rIns="90000" bIns="46800">
            <a:spAutoFit/>
          </a:bodyPr>
          <a:lstStyle/>
          <a:p>
            <a:pPr eaLnBrk="1" hangingPunct="1">
              <a:spcBef>
                <a:spcPct val="50000"/>
              </a:spcBef>
              <a:defRPr/>
            </a:pPr>
            <a:r>
              <a:rPr lang="zh-CN" altLang="en-US" dirty="0">
                <a:solidFill>
                  <a:schemeClr val="tx2"/>
                </a:solidFill>
                <a:latin typeface="Times New Roman" pitchFamily="18" charset="0"/>
                <a:ea typeface="+mn-ea"/>
                <a:cs typeface="Times New Roman" pitchFamily="18" charset="0"/>
              </a:rPr>
              <a:t>设有能量为</a:t>
            </a:r>
            <a:r>
              <a:rPr lang="en-US" altLang="zh-CN" i="1" dirty="0">
                <a:solidFill>
                  <a:schemeClr val="tx2"/>
                </a:solidFill>
                <a:latin typeface="Times New Roman" pitchFamily="18" charset="0"/>
                <a:ea typeface="+mn-ea"/>
                <a:cs typeface="Times New Roman" pitchFamily="18" charset="0"/>
              </a:rPr>
              <a:t>E</a:t>
            </a:r>
            <a:r>
              <a:rPr lang="zh-CN" altLang="en-US" dirty="0">
                <a:solidFill>
                  <a:schemeClr val="tx2"/>
                </a:solidFill>
                <a:latin typeface="Times New Roman" pitchFamily="18" charset="0"/>
                <a:ea typeface="+mn-ea"/>
                <a:cs typeface="Times New Roman" pitchFamily="18" charset="0"/>
              </a:rPr>
              <a:t>的粒子在</a:t>
            </a:r>
          </a:p>
          <a:p>
            <a:pPr eaLnBrk="1" hangingPunct="1">
              <a:defRPr/>
            </a:pPr>
            <a:r>
              <a:rPr lang="zh-CN" altLang="en-US" dirty="0">
                <a:solidFill>
                  <a:schemeClr val="tx2"/>
                </a:solidFill>
                <a:latin typeface="Times New Roman" pitchFamily="18" charset="0"/>
                <a:ea typeface="+mn-ea"/>
                <a:cs typeface="Times New Roman" pitchFamily="18" charset="0"/>
              </a:rPr>
              <a:t>此势场中运动</a:t>
            </a:r>
          </a:p>
        </p:txBody>
      </p:sp>
      <p:sp>
        <p:nvSpPr>
          <p:cNvPr id="154644" name="Text Box 20">
            <a:extLst>
              <a:ext uri="{FF2B5EF4-FFF2-40B4-BE49-F238E27FC236}">
                <a16:creationId xmlns:a16="http://schemas.microsoft.com/office/drawing/2014/main" id="{4B5E5B13-D458-45DF-BE6B-578313CE1097}"/>
              </a:ext>
            </a:extLst>
          </p:cNvPr>
          <p:cNvSpPr txBox="1">
            <a:spLocks noChangeArrowheads="1"/>
          </p:cNvSpPr>
          <p:nvPr/>
        </p:nvSpPr>
        <p:spPr bwMode="auto">
          <a:xfrm>
            <a:off x="428625" y="4116388"/>
            <a:ext cx="80010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33CC"/>
                </a:solidFill>
                <a:latin typeface="Times New Roman" panose="02020603050405020304" pitchFamily="18" charset="0"/>
                <a:ea typeface="楷体_GB2312"/>
              </a:rPr>
              <a:t>经典力学观点：</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    当</a:t>
            </a:r>
            <a:r>
              <a:rPr lang="en-US" altLang="zh-CN" sz="2800" i="1">
                <a:solidFill>
                  <a:schemeClr val="tx2"/>
                </a:solidFill>
                <a:latin typeface="Times New Roman" panose="02020603050405020304" pitchFamily="18" charset="0"/>
                <a:ea typeface="楷体_GB2312"/>
              </a:rPr>
              <a:t>E</a:t>
            </a:r>
            <a:r>
              <a:rPr lang="en-US" altLang="zh-CN" sz="2800">
                <a:solidFill>
                  <a:schemeClr val="tx2"/>
                </a:solidFill>
                <a:latin typeface="Times New Roman" panose="02020603050405020304" pitchFamily="18" charset="0"/>
                <a:ea typeface="楷体_GB2312"/>
              </a:rPr>
              <a:t>&gt;</a:t>
            </a:r>
            <a:r>
              <a:rPr lang="en-US" altLang="zh-CN" sz="2800" i="1">
                <a:solidFill>
                  <a:schemeClr val="tx2"/>
                </a:solidFill>
                <a:latin typeface="Times New Roman" panose="02020603050405020304" pitchFamily="18" charset="0"/>
                <a:ea typeface="楷体_GB2312"/>
              </a:rPr>
              <a:t>V</a:t>
            </a:r>
            <a:r>
              <a:rPr lang="en-US" altLang="zh-CN" sz="2800" baseline="-25000">
                <a:solidFill>
                  <a:schemeClr val="tx2"/>
                </a:solidFill>
                <a:latin typeface="Times New Roman" panose="02020603050405020304" pitchFamily="18" charset="0"/>
                <a:ea typeface="楷体_GB2312"/>
              </a:rPr>
              <a:t>0</a:t>
            </a:r>
            <a:r>
              <a:rPr lang="zh-CN" altLang="en-US" sz="2800">
                <a:solidFill>
                  <a:schemeClr val="tx2"/>
                </a:solidFill>
                <a:latin typeface="Times New Roman" panose="02020603050405020304" pitchFamily="18" charset="0"/>
                <a:ea typeface="楷体_GB2312"/>
              </a:rPr>
              <a:t>时</a:t>
            </a:r>
            <a:r>
              <a:rPr lang="en-US" altLang="zh-CN" sz="2800">
                <a:solidFill>
                  <a:schemeClr val="tx2"/>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粒子才能越过势垒到达</a:t>
            </a:r>
            <a:r>
              <a:rPr lang="en-US" altLang="zh-CN" sz="2800" i="1">
                <a:solidFill>
                  <a:schemeClr val="tx2"/>
                </a:solidFill>
                <a:latin typeface="Times New Roman" panose="02020603050405020304" pitchFamily="18" charset="0"/>
                <a:ea typeface="楷体_GB2312"/>
              </a:rPr>
              <a:t>x &gt;a</a:t>
            </a:r>
            <a:r>
              <a:rPr lang="zh-CN" altLang="en-US" sz="2800">
                <a:solidFill>
                  <a:schemeClr val="tx2"/>
                </a:solidFill>
                <a:latin typeface="Times New Roman" panose="02020603050405020304" pitchFamily="18" charset="0"/>
                <a:ea typeface="楷体_GB2312"/>
              </a:rPr>
              <a:t>的区域</a:t>
            </a:r>
          </a:p>
        </p:txBody>
      </p:sp>
      <p:sp>
        <p:nvSpPr>
          <p:cNvPr id="154636" name="Text Box 12">
            <a:extLst>
              <a:ext uri="{FF2B5EF4-FFF2-40B4-BE49-F238E27FC236}">
                <a16:creationId xmlns:a16="http://schemas.microsoft.com/office/drawing/2014/main" id="{20CE31DD-D18B-4FFC-8650-C50BA33A9AA9}"/>
              </a:ext>
            </a:extLst>
          </p:cNvPr>
          <p:cNvSpPr txBox="1">
            <a:spLocks noChangeArrowheads="1"/>
          </p:cNvSpPr>
          <p:nvPr/>
        </p:nvSpPr>
        <p:spPr bwMode="auto">
          <a:xfrm>
            <a:off x="8534400" y="3789363"/>
            <a:ext cx="6096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x</a:t>
            </a:r>
          </a:p>
        </p:txBody>
      </p:sp>
      <p:grpSp>
        <p:nvGrpSpPr>
          <p:cNvPr id="2" name="Group 42">
            <a:extLst>
              <a:ext uri="{FF2B5EF4-FFF2-40B4-BE49-F238E27FC236}">
                <a16:creationId xmlns:a16="http://schemas.microsoft.com/office/drawing/2014/main" id="{52B6198A-777D-4BA3-B11C-D17D3099E0BD}"/>
              </a:ext>
            </a:extLst>
          </p:cNvPr>
          <p:cNvGrpSpPr>
            <a:grpSpLocks/>
          </p:cNvGrpSpPr>
          <p:nvPr/>
        </p:nvGrpSpPr>
        <p:grpSpPr bwMode="auto">
          <a:xfrm>
            <a:off x="4791075" y="1181100"/>
            <a:ext cx="4114800" cy="3190875"/>
            <a:chOff x="3018" y="744"/>
            <a:chExt cx="2592" cy="2010"/>
          </a:xfrm>
        </p:grpSpPr>
        <p:sp>
          <p:nvSpPr>
            <p:cNvPr id="72733" name="Text Box 14">
              <a:extLst>
                <a:ext uri="{FF2B5EF4-FFF2-40B4-BE49-F238E27FC236}">
                  <a16:creationId xmlns:a16="http://schemas.microsoft.com/office/drawing/2014/main" id="{EE1B04EC-934F-4D6B-A45A-7302484FDF3A}"/>
                </a:ext>
              </a:extLst>
            </p:cNvPr>
            <p:cNvSpPr txBox="1">
              <a:spLocks noChangeArrowheads="1"/>
            </p:cNvSpPr>
            <p:nvPr/>
          </p:nvSpPr>
          <p:spPr bwMode="auto">
            <a:xfrm>
              <a:off x="4131" y="2423"/>
              <a:ext cx="38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tx2"/>
                  </a:solidFill>
                  <a:latin typeface="Times New Roman" panose="02020603050405020304" pitchFamily="18" charset="0"/>
                  <a:ea typeface="楷体_GB2312"/>
                </a:rPr>
                <a:t>0</a:t>
              </a:r>
            </a:p>
          </p:txBody>
        </p:sp>
        <p:sp>
          <p:nvSpPr>
            <p:cNvPr id="72734" name="Line 9">
              <a:extLst>
                <a:ext uri="{FF2B5EF4-FFF2-40B4-BE49-F238E27FC236}">
                  <a16:creationId xmlns:a16="http://schemas.microsoft.com/office/drawing/2014/main" id="{22AA6983-1910-47FA-843A-960ED9A6BC58}"/>
                </a:ext>
              </a:extLst>
            </p:cNvPr>
            <p:cNvSpPr>
              <a:spLocks noChangeShapeType="1"/>
            </p:cNvSpPr>
            <p:nvPr/>
          </p:nvSpPr>
          <p:spPr bwMode="auto">
            <a:xfrm flipV="1">
              <a:off x="4263" y="1457"/>
              <a:ext cx="0" cy="101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5" name="Line 7">
              <a:extLst>
                <a:ext uri="{FF2B5EF4-FFF2-40B4-BE49-F238E27FC236}">
                  <a16:creationId xmlns:a16="http://schemas.microsoft.com/office/drawing/2014/main" id="{69578F7B-E2AD-4279-BB10-B424B06E4F7C}"/>
                </a:ext>
              </a:extLst>
            </p:cNvPr>
            <p:cNvSpPr>
              <a:spLocks noChangeShapeType="1"/>
            </p:cNvSpPr>
            <p:nvPr/>
          </p:nvSpPr>
          <p:spPr bwMode="auto">
            <a:xfrm>
              <a:off x="3018" y="2468"/>
              <a:ext cx="2592"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6" name="Line 8">
              <a:extLst>
                <a:ext uri="{FF2B5EF4-FFF2-40B4-BE49-F238E27FC236}">
                  <a16:creationId xmlns:a16="http://schemas.microsoft.com/office/drawing/2014/main" id="{6CF55CE9-613C-4451-89A8-2B3742C832DC}"/>
                </a:ext>
              </a:extLst>
            </p:cNvPr>
            <p:cNvSpPr>
              <a:spLocks noChangeShapeType="1"/>
            </p:cNvSpPr>
            <p:nvPr/>
          </p:nvSpPr>
          <p:spPr bwMode="auto">
            <a:xfrm flipV="1">
              <a:off x="4263" y="890"/>
              <a:ext cx="0" cy="1584"/>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7" name="Line 10">
              <a:extLst>
                <a:ext uri="{FF2B5EF4-FFF2-40B4-BE49-F238E27FC236}">
                  <a16:creationId xmlns:a16="http://schemas.microsoft.com/office/drawing/2014/main" id="{9772B420-5180-47A2-A8B1-7623090767E6}"/>
                </a:ext>
              </a:extLst>
            </p:cNvPr>
            <p:cNvSpPr>
              <a:spLocks noChangeShapeType="1"/>
            </p:cNvSpPr>
            <p:nvPr/>
          </p:nvSpPr>
          <p:spPr bwMode="auto">
            <a:xfrm>
              <a:off x="4266" y="1460"/>
              <a:ext cx="384"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8" name="Line 11">
              <a:extLst>
                <a:ext uri="{FF2B5EF4-FFF2-40B4-BE49-F238E27FC236}">
                  <a16:creationId xmlns:a16="http://schemas.microsoft.com/office/drawing/2014/main" id="{7014B1CF-21AF-4110-908C-70CE5D33E99F}"/>
                </a:ext>
              </a:extLst>
            </p:cNvPr>
            <p:cNvSpPr>
              <a:spLocks noChangeShapeType="1"/>
            </p:cNvSpPr>
            <p:nvPr/>
          </p:nvSpPr>
          <p:spPr bwMode="auto">
            <a:xfrm>
              <a:off x="4650" y="1460"/>
              <a:ext cx="0" cy="1008"/>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9" name="Text Box 13">
              <a:extLst>
                <a:ext uri="{FF2B5EF4-FFF2-40B4-BE49-F238E27FC236}">
                  <a16:creationId xmlns:a16="http://schemas.microsoft.com/office/drawing/2014/main" id="{18666FD6-426D-4A78-9334-70419430B386}"/>
                </a:ext>
              </a:extLst>
            </p:cNvPr>
            <p:cNvSpPr txBox="1">
              <a:spLocks noChangeArrowheads="1"/>
            </p:cNvSpPr>
            <p:nvPr/>
          </p:nvSpPr>
          <p:spPr bwMode="auto">
            <a:xfrm>
              <a:off x="4201" y="744"/>
              <a:ext cx="72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en-US" altLang="zh-CN" sz="2800" i="1">
                  <a:solidFill>
                    <a:schemeClr val="tx2"/>
                  </a:solidFill>
                  <a:latin typeface="Times New Roman" panose="02020603050405020304" pitchFamily="18" charset="0"/>
                  <a:ea typeface="楷体_GB2312"/>
                </a:rPr>
                <a:t>V</a:t>
              </a:r>
              <a:r>
                <a:rPr kumimoji="0" lang="en-US" altLang="zh-CN" sz="2800">
                  <a:solidFill>
                    <a:schemeClr val="tx2"/>
                  </a:solidFill>
                  <a:latin typeface="Times New Roman" panose="02020603050405020304" pitchFamily="18" charset="0"/>
                  <a:ea typeface="楷体_GB2312"/>
                </a:rPr>
                <a:t>(</a:t>
              </a:r>
              <a:r>
                <a:rPr lang="en-US" altLang="zh-CN" sz="2800" i="1">
                  <a:solidFill>
                    <a:schemeClr val="tx2"/>
                  </a:solidFill>
                  <a:latin typeface="Times New Roman" panose="02020603050405020304" pitchFamily="18" charset="0"/>
                  <a:ea typeface="楷体_GB2312"/>
                </a:rPr>
                <a:t>x</a:t>
              </a:r>
              <a:r>
                <a:rPr lang="en-US" altLang="zh-CN" sz="2800">
                  <a:solidFill>
                    <a:schemeClr val="tx2"/>
                  </a:solidFill>
                  <a:latin typeface="Times New Roman" panose="02020603050405020304" pitchFamily="18" charset="0"/>
                  <a:ea typeface="楷体_GB2312"/>
                </a:rPr>
                <a:t>)</a:t>
              </a:r>
            </a:p>
          </p:txBody>
        </p:sp>
        <p:sp>
          <p:nvSpPr>
            <p:cNvPr id="72740" name="Text Box 15">
              <a:extLst>
                <a:ext uri="{FF2B5EF4-FFF2-40B4-BE49-F238E27FC236}">
                  <a16:creationId xmlns:a16="http://schemas.microsoft.com/office/drawing/2014/main" id="{E6BCA87C-EC13-49E8-AD07-D36FF0307B20}"/>
                </a:ext>
              </a:extLst>
            </p:cNvPr>
            <p:cNvSpPr txBox="1">
              <a:spLocks noChangeArrowheads="1"/>
            </p:cNvSpPr>
            <p:nvPr/>
          </p:nvSpPr>
          <p:spPr bwMode="auto">
            <a:xfrm>
              <a:off x="4554" y="2387"/>
              <a:ext cx="38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a</a:t>
              </a:r>
            </a:p>
          </p:txBody>
        </p:sp>
        <p:sp>
          <p:nvSpPr>
            <p:cNvPr id="72741" name="Text Box 16">
              <a:extLst>
                <a:ext uri="{FF2B5EF4-FFF2-40B4-BE49-F238E27FC236}">
                  <a16:creationId xmlns:a16="http://schemas.microsoft.com/office/drawing/2014/main" id="{3A8A1E65-5CB1-4390-B9B9-4065B677D97E}"/>
                </a:ext>
              </a:extLst>
            </p:cNvPr>
            <p:cNvSpPr txBox="1">
              <a:spLocks noChangeArrowheads="1"/>
            </p:cNvSpPr>
            <p:nvPr/>
          </p:nvSpPr>
          <p:spPr bwMode="auto">
            <a:xfrm>
              <a:off x="3924" y="1243"/>
              <a:ext cx="68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V</a:t>
              </a:r>
              <a:r>
                <a:rPr lang="en-US" altLang="zh-CN" sz="2800" baseline="-25000">
                  <a:solidFill>
                    <a:schemeClr val="tx2"/>
                  </a:solidFill>
                  <a:latin typeface="Times New Roman" panose="02020603050405020304" pitchFamily="18" charset="0"/>
                  <a:ea typeface="楷体_GB2312"/>
                </a:rPr>
                <a:t>0</a:t>
              </a:r>
              <a:endParaRPr lang="en-US" altLang="zh-CN" sz="2800">
                <a:solidFill>
                  <a:schemeClr val="tx2"/>
                </a:solidFill>
                <a:latin typeface="Times New Roman" panose="02020603050405020304" pitchFamily="18" charset="0"/>
                <a:ea typeface="楷体_GB2312"/>
              </a:endParaRPr>
            </a:p>
          </p:txBody>
        </p:sp>
      </p:grpSp>
      <p:sp>
        <p:nvSpPr>
          <p:cNvPr id="154641" name="Line 17">
            <a:extLst>
              <a:ext uri="{FF2B5EF4-FFF2-40B4-BE49-F238E27FC236}">
                <a16:creationId xmlns:a16="http://schemas.microsoft.com/office/drawing/2014/main" id="{A24C5412-A705-400C-86FA-A21DDD728261}"/>
              </a:ext>
            </a:extLst>
          </p:cNvPr>
          <p:cNvSpPr>
            <a:spLocks noChangeShapeType="1"/>
          </p:cNvSpPr>
          <p:nvPr/>
        </p:nvSpPr>
        <p:spPr bwMode="auto">
          <a:xfrm>
            <a:off x="5165725" y="2781300"/>
            <a:ext cx="3609975" cy="0"/>
          </a:xfrm>
          <a:prstGeom prst="line">
            <a:avLst/>
          </a:prstGeom>
          <a:noFill/>
          <a:ln w="28575">
            <a:solidFill>
              <a:srgbClr val="0066CC"/>
            </a:solidFill>
            <a:round/>
            <a:headEnd/>
            <a:tailEnd type="arrow"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54642" name="Text Box 18">
            <a:extLst>
              <a:ext uri="{FF2B5EF4-FFF2-40B4-BE49-F238E27FC236}">
                <a16:creationId xmlns:a16="http://schemas.microsoft.com/office/drawing/2014/main" id="{8758AC91-C367-4D3B-A80B-03380B14B5FD}"/>
              </a:ext>
            </a:extLst>
          </p:cNvPr>
          <p:cNvSpPr txBox="1">
            <a:spLocks noChangeArrowheads="1"/>
          </p:cNvSpPr>
          <p:nvPr/>
        </p:nvSpPr>
        <p:spPr bwMode="auto">
          <a:xfrm>
            <a:off x="5219700" y="2333625"/>
            <a:ext cx="5556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E</a:t>
            </a:r>
          </a:p>
        </p:txBody>
      </p:sp>
      <p:grpSp>
        <p:nvGrpSpPr>
          <p:cNvPr id="3" name="Group 37">
            <a:extLst>
              <a:ext uri="{FF2B5EF4-FFF2-40B4-BE49-F238E27FC236}">
                <a16:creationId xmlns:a16="http://schemas.microsoft.com/office/drawing/2014/main" id="{707B6B0D-8998-4A53-B37B-EE18D8219B15}"/>
              </a:ext>
            </a:extLst>
          </p:cNvPr>
          <p:cNvGrpSpPr>
            <a:grpSpLocks/>
          </p:cNvGrpSpPr>
          <p:nvPr/>
        </p:nvGrpSpPr>
        <p:grpSpPr bwMode="auto">
          <a:xfrm>
            <a:off x="5076825" y="2759075"/>
            <a:ext cx="1630363" cy="463550"/>
            <a:chOff x="3243" y="1480"/>
            <a:chExt cx="1027" cy="292"/>
          </a:xfrm>
        </p:grpSpPr>
        <p:sp>
          <p:nvSpPr>
            <p:cNvPr id="72731" name="Line 21">
              <a:extLst>
                <a:ext uri="{FF2B5EF4-FFF2-40B4-BE49-F238E27FC236}">
                  <a16:creationId xmlns:a16="http://schemas.microsoft.com/office/drawing/2014/main" id="{B70A1B12-FB72-486E-A4AF-D4420FAD6557}"/>
                </a:ext>
              </a:extLst>
            </p:cNvPr>
            <p:cNvSpPr>
              <a:spLocks noChangeShapeType="1"/>
            </p:cNvSpPr>
            <p:nvPr/>
          </p:nvSpPr>
          <p:spPr bwMode="auto">
            <a:xfrm>
              <a:off x="3742" y="1706"/>
              <a:ext cx="528" cy="0"/>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2" name="Text Box 24">
              <a:extLst>
                <a:ext uri="{FF2B5EF4-FFF2-40B4-BE49-F238E27FC236}">
                  <a16:creationId xmlns:a16="http://schemas.microsoft.com/office/drawing/2014/main" id="{37698873-A3A1-4355-8733-3A0CCD29BA1F}"/>
                </a:ext>
              </a:extLst>
            </p:cNvPr>
            <p:cNvSpPr txBox="1">
              <a:spLocks noChangeArrowheads="1"/>
            </p:cNvSpPr>
            <p:nvPr/>
          </p:nvSpPr>
          <p:spPr bwMode="auto">
            <a:xfrm>
              <a:off x="3243" y="1480"/>
              <a:ext cx="67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tx2"/>
                  </a:solidFill>
                  <a:latin typeface="Times New Roman" panose="02020603050405020304" pitchFamily="18" charset="0"/>
                  <a:ea typeface="楷体_GB2312"/>
                </a:rPr>
                <a:t>入射</a:t>
              </a:r>
            </a:p>
          </p:txBody>
        </p:sp>
      </p:grpSp>
      <p:grpSp>
        <p:nvGrpSpPr>
          <p:cNvPr id="4" name="Group 31">
            <a:extLst>
              <a:ext uri="{FF2B5EF4-FFF2-40B4-BE49-F238E27FC236}">
                <a16:creationId xmlns:a16="http://schemas.microsoft.com/office/drawing/2014/main" id="{24D0F900-76B7-4D8C-9A8F-0B527EC1ECFD}"/>
              </a:ext>
            </a:extLst>
          </p:cNvPr>
          <p:cNvGrpSpPr>
            <a:grpSpLocks/>
          </p:cNvGrpSpPr>
          <p:nvPr/>
        </p:nvGrpSpPr>
        <p:grpSpPr bwMode="auto">
          <a:xfrm>
            <a:off x="7389813" y="2974975"/>
            <a:ext cx="1600200" cy="463550"/>
            <a:chOff x="4560" y="2976"/>
            <a:chExt cx="1008" cy="292"/>
          </a:xfrm>
        </p:grpSpPr>
        <p:sp>
          <p:nvSpPr>
            <p:cNvPr id="72729" name="Line 22">
              <a:extLst>
                <a:ext uri="{FF2B5EF4-FFF2-40B4-BE49-F238E27FC236}">
                  <a16:creationId xmlns:a16="http://schemas.microsoft.com/office/drawing/2014/main" id="{E7A3124E-E719-4614-B571-283A93F275DD}"/>
                </a:ext>
              </a:extLst>
            </p:cNvPr>
            <p:cNvSpPr>
              <a:spLocks noChangeShapeType="1"/>
            </p:cNvSpPr>
            <p:nvPr/>
          </p:nvSpPr>
          <p:spPr bwMode="auto">
            <a:xfrm>
              <a:off x="4560" y="3168"/>
              <a:ext cx="361" cy="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30" name="Text Box 25">
              <a:extLst>
                <a:ext uri="{FF2B5EF4-FFF2-40B4-BE49-F238E27FC236}">
                  <a16:creationId xmlns:a16="http://schemas.microsoft.com/office/drawing/2014/main" id="{ED34B222-6DC8-41D5-A8E0-FFE1E5459ECE}"/>
                </a:ext>
              </a:extLst>
            </p:cNvPr>
            <p:cNvSpPr txBox="1">
              <a:spLocks noChangeArrowheads="1"/>
            </p:cNvSpPr>
            <p:nvPr/>
          </p:nvSpPr>
          <p:spPr bwMode="auto">
            <a:xfrm>
              <a:off x="4896" y="2976"/>
              <a:ext cx="67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tx2"/>
                  </a:solidFill>
                  <a:latin typeface="Times New Roman" panose="02020603050405020304" pitchFamily="18" charset="0"/>
                  <a:ea typeface="楷体_GB2312"/>
                </a:rPr>
                <a:t>透射</a:t>
              </a:r>
            </a:p>
          </p:txBody>
        </p:sp>
      </p:grpSp>
      <p:grpSp>
        <p:nvGrpSpPr>
          <p:cNvPr id="5" name="Group 30">
            <a:extLst>
              <a:ext uri="{FF2B5EF4-FFF2-40B4-BE49-F238E27FC236}">
                <a16:creationId xmlns:a16="http://schemas.microsoft.com/office/drawing/2014/main" id="{017B246C-4AA7-427F-8BAD-5B48F1BA7FBF}"/>
              </a:ext>
            </a:extLst>
          </p:cNvPr>
          <p:cNvGrpSpPr>
            <a:grpSpLocks/>
          </p:cNvGrpSpPr>
          <p:nvPr/>
        </p:nvGrpSpPr>
        <p:grpSpPr bwMode="auto">
          <a:xfrm>
            <a:off x="5003800" y="3284538"/>
            <a:ext cx="1655763" cy="463550"/>
            <a:chOff x="2880" y="3216"/>
            <a:chExt cx="1043" cy="292"/>
          </a:xfrm>
        </p:grpSpPr>
        <p:sp>
          <p:nvSpPr>
            <p:cNvPr id="72727" name="Line 23">
              <a:extLst>
                <a:ext uri="{FF2B5EF4-FFF2-40B4-BE49-F238E27FC236}">
                  <a16:creationId xmlns:a16="http://schemas.microsoft.com/office/drawing/2014/main" id="{116807DD-0F58-4188-8C70-0754CF6E89D3}"/>
                </a:ext>
              </a:extLst>
            </p:cNvPr>
            <p:cNvSpPr>
              <a:spLocks noChangeShapeType="1"/>
            </p:cNvSpPr>
            <p:nvPr/>
          </p:nvSpPr>
          <p:spPr bwMode="auto">
            <a:xfrm>
              <a:off x="3408" y="3408"/>
              <a:ext cx="515" cy="0"/>
            </a:xfrm>
            <a:prstGeom prst="line">
              <a:avLst/>
            </a:prstGeom>
            <a:noFill/>
            <a:ln w="57150">
              <a:solidFill>
                <a:srgbClr val="FFC000"/>
              </a:solidFill>
              <a:round/>
              <a:headEnd type="triangle" w="med" len="me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2728" name="Text Box 26">
              <a:extLst>
                <a:ext uri="{FF2B5EF4-FFF2-40B4-BE49-F238E27FC236}">
                  <a16:creationId xmlns:a16="http://schemas.microsoft.com/office/drawing/2014/main" id="{3FBD258E-A8BB-4B14-B7A6-875B3A80C8BF}"/>
                </a:ext>
              </a:extLst>
            </p:cNvPr>
            <p:cNvSpPr txBox="1">
              <a:spLocks noChangeArrowheads="1"/>
            </p:cNvSpPr>
            <p:nvPr/>
          </p:nvSpPr>
          <p:spPr bwMode="auto">
            <a:xfrm>
              <a:off x="2880" y="3216"/>
              <a:ext cx="67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tx2"/>
                  </a:solidFill>
                  <a:latin typeface="Times New Roman" panose="02020603050405020304" pitchFamily="18" charset="0"/>
                  <a:ea typeface="楷体_GB2312"/>
                </a:rPr>
                <a:t>反射</a:t>
              </a:r>
            </a:p>
          </p:txBody>
        </p:sp>
      </p:grpSp>
      <p:sp>
        <p:nvSpPr>
          <p:cNvPr id="154651" name="Rectangle 27">
            <a:extLst>
              <a:ext uri="{FF2B5EF4-FFF2-40B4-BE49-F238E27FC236}">
                <a16:creationId xmlns:a16="http://schemas.microsoft.com/office/drawing/2014/main" id="{6B54EE78-47D6-44B5-9E51-09E1CB337B42}"/>
              </a:ext>
            </a:extLst>
          </p:cNvPr>
          <p:cNvSpPr>
            <a:spLocks noChangeArrowheads="1"/>
          </p:cNvSpPr>
          <p:nvPr/>
        </p:nvSpPr>
        <p:spPr bwMode="auto">
          <a:xfrm>
            <a:off x="285750" y="1214438"/>
            <a:ext cx="5546725" cy="519112"/>
          </a:xfrm>
          <a:prstGeom prst="rect">
            <a:avLst/>
          </a:prstGeom>
          <a:noFill/>
          <a:ln w="9525">
            <a:noFill/>
            <a:miter lim="800000"/>
            <a:headEnd/>
            <a:tailEnd/>
          </a:ln>
        </p:spPr>
        <p:txBody>
          <a:bodyPr>
            <a:spAutoFit/>
          </a:bodyPr>
          <a:lstStyle/>
          <a:p>
            <a:pPr eaLnBrk="1" hangingPunct="1">
              <a:defRPr/>
            </a:pPr>
            <a:r>
              <a:rPr kumimoji="0" lang="zh-CN" altLang="en-US" dirty="0">
                <a:solidFill>
                  <a:schemeClr val="tx2"/>
                </a:solidFill>
                <a:latin typeface="+mn-ea"/>
                <a:ea typeface="+mn-ea"/>
                <a:cs typeface="+mn-cs"/>
              </a:rPr>
              <a:t>如下形式的势场常称为势垒：</a:t>
            </a:r>
          </a:p>
        </p:txBody>
      </p:sp>
      <p:sp>
        <p:nvSpPr>
          <p:cNvPr id="154659" name="Text Box 35">
            <a:extLst>
              <a:ext uri="{FF2B5EF4-FFF2-40B4-BE49-F238E27FC236}">
                <a16:creationId xmlns:a16="http://schemas.microsoft.com/office/drawing/2014/main" id="{4CEECEF2-2E3E-4C98-BB9E-1289369CD683}"/>
              </a:ext>
            </a:extLst>
          </p:cNvPr>
          <p:cNvSpPr txBox="1">
            <a:spLocks noChangeArrowheads="1"/>
          </p:cNvSpPr>
          <p:nvPr/>
        </p:nvSpPr>
        <p:spPr bwMode="auto">
          <a:xfrm>
            <a:off x="1285875" y="188913"/>
            <a:ext cx="6940550" cy="954087"/>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第</a:t>
            </a:r>
            <a:r>
              <a:rPr lang="en-US" altLang="zh-CN" sz="3200" dirty="0">
                <a:solidFill>
                  <a:schemeClr val="tx2"/>
                </a:solidFill>
                <a:effectLst>
                  <a:outerShdw blurRad="38100" dist="38100" dir="2700000" algn="tl">
                    <a:srgbClr val="000000"/>
                  </a:outerShdw>
                </a:effectLst>
                <a:latin typeface="Times New Roman" pitchFamily="18" charset="0"/>
                <a:ea typeface="宋体" pitchFamily="2" charset="-122"/>
                <a:cs typeface="+mn-cs"/>
              </a:rPr>
              <a:t>7</a:t>
            </a:r>
            <a:r>
              <a:rPr lang="zh-CN" altLang="en-US" sz="3200" dirty="0">
                <a:solidFill>
                  <a:schemeClr val="tx2"/>
                </a:solidFill>
                <a:effectLst>
                  <a:outerShdw blurRad="38100" dist="38100" dir="2700000" algn="tl">
                    <a:srgbClr val="000000"/>
                  </a:outerShdw>
                </a:effectLst>
                <a:latin typeface="宋体" pitchFamily="2" charset="-122"/>
                <a:ea typeface="宋体" pitchFamily="2" charset="-122"/>
                <a:cs typeface="+mn-cs"/>
              </a:rPr>
              <a:t>节 一维势垒</a:t>
            </a:r>
            <a:r>
              <a:rPr lang="zh-CN" altLang="en-US" sz="3200" dirty="0">
                <a:solidFill>
                  <a:schemeClr val="tx2"/>
                </a:solidFill>
                <a:latin typeface="Times New Roman" pitchFamily="18" charset="0"/>
                <a:ea typeface="楷体_GB2312" pitchFamily="49" charset="-122"/>
                <a:cs typeface="+mn-cs"/>
              </a:rPr>
              <a:t>  </a:t>
            </a:r>
          </a:p>
          <a:p>
            <a:pPr algn="ctr" eaLnBrk="1" hangingPunct="1">
              <a:defRPr/>
            </a:pPr>
            <a:r>
              <a:rPr lang="en-US" altLang="zh-CN" sz="2400" dirty="0">
                <a:solidFill>
                  <a:schemeClr val="tx2"/>
                </a:solidFill>
                <a:latin typeface="Times New Roman" pitchFamily="18" charset="0"/>
                <a:ea typeface="楷体_GB2312" pitchFamily="49" charset="-122"/>
                <a:cs typeface="Times New Roman" pitchFamily="18" charset="0"/>
              </a:rPr>
              <a:t>    One-Dimensional Potential Barrier</a:t>
            </a:r>
          </a:p>
        </p:txBody>
      </p:sp>
      <p:sp>
        <p:nvSpPr>
          <p:cNvPr id="154663" name="Rectangle 39">
            <a:extLst>
              <a:ext uri="{FF2B5EF4-FFF2-40B4-BE49-F238E27FC236}">
                <a16:creationId xmlns:a16="http://schemas.microsoft.com/office/drawing/2014/main" id="{FA7287F7-C302-4FA8-9BF6-8A63C1909AA6}"/>
              </a:ext>
            </a:extLst>
          </p:cNvPr>
          <p:cNvSpPr>
            <a:spLocks noChangeArrowheads="1"/>
          </p:cNvSpPr>
          <p:nvPr/>
        </p:nvSpPr>
        <p:spPr bwMode="auto">
          <a:xfrm>
            <a:off x="444500" y="5124450"/>
            <a:ext cx="6985000" cy="519113"/>
          </a:xfrm>
          <a:prstGeom prst="rect">
            <a:avLst/>
          </a:prstGeom>
          <a:noFill/>
          <a:ln w="9525">
            <a:noFill/>
            <a:miter lim="800000"/>
            <a:headEnd/>
            <a:tailEnd/>
          </a:ln>
        </p:spPr>
        <p:txBody>
          <a:bodyPr>
            <a:spAutoFit/>
          </a:bodyPr>
          <a:lstStyle/>
          <a:p>
            <a:pPr eaLnBrk="1" hangingPunct="1">
              <a:defRPr/>
            </a:pPr>
            <a:r>
              <a:rPr kumimoji="0" lang="zh-CN" altLang="en-US" dirty="0">
                <a:solidFill>
                  <a:schemeClr val="tx2"/>
                </a:solidFill>
                <a:latin typeface="+mn-ea"/>
                <a:ea typeface="+mn-ea"/>
                <a:cs typeface="+mn-cs"/>
              </a:rPr>
              <a:t>解薛定谔方程确定粒子的运动情况</a:t>
            </a:r>
          </a:p>
        </p:txBody>
      </p:sp>
      <p:sp>
        <p:nvSpPr>
          <p:cNvPr id="154664" name="Rectangle 40">
            <a:extLst>
              <a:ext uri="{FF2B5EF4-FFF2-40B4-BE49-F238E27FC236}">
                <a16:creationId xmlns:a16="http://schemas.microsoft.com/office/drawing/2014/main" id="{32980DD5-7F09-4B90-BADF-BA840B699F9F}"/>
              </a:ext>
            </a:extLst>
          </p:cNvPr>
          <p:cNvSpPr>
            <a:spLocks noChangeArrowheads="1"/>
          </p:cNvSpPr>
          <p:nvPr/>
        </p:nvSpPr>
        <p:spPr bwMode="auto">
          <a:xfrm>
            <a:off x="612775" y="5910263"/>
            <a:ext cx="343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800">
                <a:solidFill>
                  <a:schemeClr val="tx2"/>
                </a:solidFill>
                <a:ea typeface="楷体_GB2312"/>
              </a:rPr>
              <a:t>定态薛定谔方程为：</a:t>
            </a:r>
          </a:p>
        </p:txBody>
      </p:sp>
      <p:sp>
        <p:nvSpPr>
          <p:cNvPr id="72721" name="Text Box 43">
            <a:extLst>
              <a:ext uri="{FF2B5EF4-FFF2-40B4-BE49-F238E27FC236}">
                <a16:creationId xmlns:a16="http://schemas.microsoft.com/office/drawing/2014/main" id="{7F74403E-F9B3-4559-8D9C-22A3A33AD707}"/>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44</a:t>
            </a:r>
            <a:endParaRPr lang="en-US" altLang="zh-CN" sz="2800">
              <a:solidFill>
                <a:schemeClr val="tx2"/>
              </a:solidFill>
              <a:latin typeface="楷体_GB2312"/>
              <a:ea typeface="楷体_GB2312"/>
            </a:endParaRPr>
          </a:p>
        </p:txBody>
      </p:sp>
      <p:graphicFrame>
        <p:nvGraphicFramePr>
          <p:cNvPr id="39" name="Object 28">
            <a:extLst>
              <a:ext uri="{FF2B5EF4-FFF2-40B4-BE49-F238E27FC236}">
                <a16:creationId xmlns:a16="http://schemas.microsoft.com/office/drawing/2014/main" id="{1A248771-E932-4D7B-8C12-38C24193CD3F}"/>
              </a:ext>
            </a:extLst>
          </p:cNvPr>
          <p:cNvGraphicFramePr>
            <a:graphicFrameLocks noChangeAspect="1"/>
          </p:cNvGraphicFramePr>
          <p:nvPr/>
        </p:nvGraphicFramePr>
        <p:xfrm>
          <a:off x="2581275" y="1946275"/>
          <a:ext cx="2043113" cy="982663"/>
        </p:xfrm>
        <a:graphic>
          <a:graphicData uri="http://schemas.openxmlformats.org/presentationml/2006/ole">
            <mc:AlternateContent xmlns:mc="http://schemas.openxmlformats.org/markup-compatibility/2006">
              <mc:Choice xmlns:v="urn:schemas-microsoft-com:vml" Requires="v">
                <p:oleObj spid="_x0000_s72745" name="Equation" r:id="rId3" imgW="1981200" imgH="952500" progId="Equation.DSMT4">
                  <p:embed/>
                </p:oleObj>
              </mc:Choice>
              <mc:Fallback>
                <p:oleObj name="Equation" r:id="rId3" imgW="1981200" imgH="9525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275" y="1946275"/>
                        <a:ext cx="2043113"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28">
            <a:extLst>
              <a:ext uri="{FF2B5EF4-FFF2-40B4-BE49-F238E27FC236}">
                <a16:creationId xmlns:a16="http://schemas.microsoft.com/office/drawing/2014/main" id="{FF969B58-5F8A-4676-938D-C5282D2F7747}"/>
              </a:ext>
            </a:extLst>
          </p:cNvPr>
          <p:cNvGraphicFramePr>
            <a:graphicFrameLocks noChangeAspect="1"/>
          </p:cNvGraphicFramePr>
          <p:nvPr/>
        </p:nvGraphicFramePr>
        <p:xfrm>
          <a:off x="3802063" y="5740400"/>
          <a:ext cx="5002212" cy="890588"/>
        </p:xfrm>
        <a:graphic>
          <a:graphicData uri="http://schemas.openxmlformats.org/presentationml/2006/ole">
            <mc:AlternateContent xmlns:mc="http://schemas.openxmlformats.org/markup-compatibility/2006">
              <mc:Choice xmlns:v="urn:schemas-microsoft-com:vml" Requires="v">
                <p:oleObj spid="_x0000_s72746" name="Equation" r:id="rId5" imgW="4851400" imgH="863600" progId="Equation.DSMT4">
                  <p:embed/>
                </p:oleObj>
              </mc:Choice>
              <mc:Fallback>
                <p:oleObj name="Equation" r:id="rId5" imgW="4851400" imgH="86360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2063" y="5740400"/>
                        <a:ext cx="50022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组合 7">
            <a:extLst>
              <a:ext uri="{FF2B5EF4-FFF2-40B4-BE49-F238E27FC236}">
                <a16:creationId xmlns:a16="http://schemas.microsoft.com/office/drawing/2014/main" id="{6A021427-63B5-4BBB-9A6F-2D36D88FEDB4}"/>
              </a:ext>
            </a:extLst>
          </p:cNvPr>
          <p:cNvGrpSpPr>
            <a:grpSpLocks/>
          </p:cNvGrpSpPr>
          <p:nvPr/>
        </p:nvGrpSpPr>
        <p:grpSpPr bwMode="auto">
          <a:xfrm>
            <a:off x="6288088" y="5184775"/>
            <a:ext cx="2809875" cy="647700"/>
            <a:chOff x="7393830" y="241561"/>
            <a:chExt cx="2810620" cy="647720"/>
          </a:xfrm>
        </p:grpSpPr>
        <p:graphicFrame>
          <p:nvGraphicFramePr>
            <p:cNvPr id="72725" name="Object 28">
              <a:extLst>
                <a:ext uri="{FF2B5EF4-FFF2-40B4-BE49-F238E27FC236}">
                  <a16:creationId xmlns:a16="http://schemas.microsoft.com/office/drawing/2014/main" id="{1EAA44BD-2872-433C-9F50-87B366FAAA61}"/>
                </a:ext>
              </a:extLst>
            </p:cNvPr>
            <p:cNvGraphicFramePr>
              <a:graphicFrameLocks noChangeAspect="1"/>
            </p:cNvGraphicFramePr>
            <p:nvPr/>
          </p:nvGraphicFramePr>
          <p:xfrm>
            <a:off x="8083550" y="292370"/>
            <a:ext cx="2120900" cy="431800"/>
          </p:xfrm>
          <a:graphic>
            <a:graphicData uri="http://schemas.openxmlformats.org/presentationml/2006/ole">
              <mc:AlternateContent xmlns:mc="http://schemas.openxmlformats.org/markup-compatibility/2006">
                <mc:Choice xmlns:v="urn:schemas-microsoft-com:vml" Requires="v">
                  <p:oleObj spid="_x0000_s72747" name="Equation" r:id="rId7" imgW="2057400" imgH="419100" progId="Equation.DSMT4">
                    <p:embed/>
                  </p:oleObj>
                </mc:Choice>
                <mc:Fallback>
                  <p:oleObj name="Equation" r:id="rId7" imgW="2057400" imgH="4191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3550" y="292370"/>
                          <a:ext cx="2120900" cy="4318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26" name="Picture 17" descr="dove">
              <a:extLst>
                <a:ext uri="{FF2B5EF4-FFF2-40B4-BE49-F238E27FC236}">
                  <a16:creationId xmlns:a16="http://schemas.microsoft.com/office/drawing/2014/main" id="{4749C23F-32BE-469C-A2EC-E9B3CAB008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3830" y="241561"/>
              <a:ext cx="645553" cy="64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4659"/>
                                        </p:tgtEl>
                                        <p:attrNameLst>
                                          <p:attrName>style.visibility</p:attrName>
                                        </p:attrNameLst>
                                      </p:cBhvr>
                                      <p:to>
                                        <p:strVal val="visible"/>
                                      </p:to>
                                    </p:set>
                                    <p:animEffect transition="in" filter="wipe(left)">
                                      <p:cBhvr>
                                        <p:cTn id="7" dur="1000"/>
                                        <p:tgtEl>
                                          <p:spTgt spid="154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51"/>
                                        </p:tgtEl>
                                        <p:attrNameLst>
                                          <p:attrName>style.visibility</p:attrName>
                                        </p:attrNameLst>
                                      </p:cBhvr>
                                      <p:to>
                                        <p:strVal val="visible"/>
                                      </p:to>
                                    </p:set>
                                    <p:animEffect transition="in" filter="wipe(left)">
                                      <p:cBhvr>
                                        <p:cTn id="12" dur="1000"/>
                                        <p:tgtEl>
                                          <p:spTgt spid="154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4628"/>
                                        </p:tgtEl>
                                        <p:attrNameLst>
                                          <p:attrName>style.visibility</p:attrName>
                                        </p:attrNameLst>
                                      </p:cBhvr>
                                      <p:to>
                                        <p:strVal val="visible"/>
                                      </p:to>
                                    </p:set>
                                    <p:animEffect transition="in" filter="wipe(left)">
                                      <p:cBhvr>
                                        <p:cTn id="17" dur="1000"/>
                                        <p:tgtEl>
                                          <p:spTgt spid="154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154636"/>
                                        </p:tgtEl>
                                        <p:attrNameLst>
                                          <p:attrName>style.visibility</p:attrName>
                                        </p:attrNameLst>
                                      </p:cBhvr>
                                      <p:to>
                                        <p:strVal val="visible"/>
                                      </p:to>
                                    </p:set>
                                    <p:animEffect transition="in" filter="slide(fromBottom)">
                                      <p:cBhvr>
                                        <p:cTn id="26" dur="500"/>
                                        <p:tgtEl>
                                          <p:spTgt spid="15463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4630"/>
                                        </p:tgtEl>
                                        <p:attrNameLst>
                                          <p:attrName>style.visibility</p:attrName>
                                        </p:attrNameLst>
                                      </p:cBhvr>
                                      <p:to>
                                        <p:strVal val="visible"/>
                                      </p:to>
                                    </p:set>
                                    <p:animEffect transition="in" filter="wipe(left)">
                                      <p:cBhvr>
                                        <p:cTn id="31" dur="1000"/>
                                        <p:tgtEl>
                                          <p:spTgt spid="15463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4643"/>
                                        </p:tgtEl>
                                        <p:attrNameLst>
                                          <p:attrName>style.visibility</p:attrName>
                                        </p:attrNameLst>
                                      </p:cBhvr>
                                      <p:to>
                                        <p:strVal val="visible"/>
                                      </p:to>
                                    </p:set>
                                    <p:animEffect transition="in" filter="wipe(left)">
                                      <p:cBhvr>
                                        <p:cTn id="41" dur="1000"/>
                                        <p:tgtEl>
                                          <p:spTgt spid="154643"/>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154641"/>
                                        </p:tgtEl>
                                        <p:attrNameLst>
                                          <p:attrName>style.visibility</p:attrName>
                                        </p:attrNameLst>
                                      </p:cBhvr>
                                      <p:to>
                                        <p:strVal val="visible"/>
                                      </p:to>
                                    </p:set>
                                    <p:animEffect transition="in" filter="wipe(left)">
                                      <p:cBhvr>
                                        <p:cTn id="45" dur="500"/>
                                        <p:tgtEl>
                                          <p:spTgt spid="154641"/>
                                        </p:tgtEl>
                                      </p:cBhvr>
                                    </p:animEffect>
                                  </p:childTnLst>
                                </p:cTn>
                              </p:par>
                            </p:childTnLst>
                          </p:cTn>
                        </p:par>
                        <p:par>
                          <p:cTn id="46" fill="hold" nodeType="afterGroup">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54642"/>
                                        </p:tgtEl>
                                        <p:attrNameLst>
                                          <p:attrName>style.visibility</p:attrName>
                                        </p:attrNameLst>
                                      </p:cBhvr>
                                      <p:to>
                                        <p:strVal val="visible"/>
                                      </p:to>
                                    </p:set>
                                    <p:animEffect transition="in" filter="wipe(left)">
                                      <p:cBhvr>
                                        <p:cTn id="49" dur="500"/>
                                        <p:tgtEl>
                                          <p:spTgt spid="1546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4644"/>
                                        </p:tgtEl>
                                        <p:attrNameLst>
                                          <p:attrName>style.visibility</p:attrName>
                                        </p:attrNameLst>
                                      </p:cBhvr>
                                      <p:to>
                                        <p:strVal val="visible"/>
                                      </p:to>
                                    </p:set>
                                    <p:animEffect transition="in" filter="wipe(left)">
                                      <p:cBhvr>
                                        <p:cTn id="54" dur="1000"/>
                                        <p:tgtEl>
                                          <p:spTgt spid="15464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4663"/>
                                        </p:tgtEl>
                                        <p:attrNameLst>
                                          <p:attrName>style.visibility</p:attrName>
                                        </p:attrNameLst>
                                      </p:cBhvr>
                                      <p:to>
                                        <p:strVal val="visible"/>
                                      </p:to>
                                    </p:set>
                                    <p:animEffect transition="in" filter="wipe(left)">
                                      <p:cBhvr>
                                        <p:cTn id="59" dur="1000"/>
                                        <p:tgtEl>
                                          <p:spTgt spid="154663"/>
                                        </p:tgtEl>
                                      </p:cBhvr>
                                    </p:animEffect>
                                  </p:childTnLst>
                                </p:cTn>
                              </p:par>
                              <p:par>
                                <p:cTn id="60" presetID="42"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right)">
                                      <p:cBhvr>
                                        <p:cTn id="79" dur="500"/>
                                        <p:tgtEl>
                                          <p:spTgt spid="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54664"/>
                                        </p:tgtEl>
                                        <p:attrNameLst>
                                          <p:attrName>style.visibility</p:attrName>
                                        </p:attrNameLst>
                                      </p:cBhvr>
                                      <p:to>
                                        <p:strVal val="visible"/>
                                      </p:to>
                                    </p:set>
                                    <p:animEffect transition="in" filter="wipe(left)">
                                      <p:cBhvr>
                                        <p:cTn id="84" dur="1000"/>
                                        <p:tgtEl>
                                          <p:spTgt spid="15466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4" fill="hold"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154630" grpId="0" animBg="1"/>
      <p:bldP spid="154643" grpId="0"/>
      <p:bldP spid="154644" grpId="0"/>
      <p:bldP spid="154636" grpId="0"/>
      <p:bldP spid="154642" grpId="0"/>
      <p:bldP spid="154651" grpId="0"/>
      <p:bldP spid="154659" grpId="0"/>
      <p:bldP spid="154663" grpId="0"/>
      <p:bldP spid="15466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Text Box 5">
            <a:extLst>
              <a:ext uri="{FF2B5EF4-FFF2-40B4-BE49-F238E27FC236}">
                <a16:creationId xmlns:a16="http://schemas.microsoft.com/office/drawing/2014/main" id="{D4422173-FC82-4CF9-B7FE-FE9CA8E23FCC}"/>
              </a:ext>
            </a:extLst>
          </p:cNvPr>
          <p:cNvSpPr txBox="1">
            <a:spLocks noChangeArrowheads="1"/>
          </p:cNvSpPr>
          <p:nvPr/>
        </p:nvSpPr>
        <p:spPr bwMode="auto">
          <a:xfrm>
            <a:off x="500063" y="1123950"/>
            <a:ext cx="2214562" cy="525463"/>
          </a:xfrm>
          <a:prstGeom prst="rect">
            <a:avLst/>
          </a:prstGeom>
          <a:noFill/>
          <a:ln w="9525">
            <a:noFill/>
            <a:miter lim="800000"/>
            <a:headEnd/>
            <a:tailEnd/>
          </a:ln>
        </p:spPr>
        <p:txBody>
          <a:bodyPr lIns="90000" tIns="46800" rIns="90000" bIns="46800">
            <a:spAutoFit/>
          </a:bodyPr>
          <a:lstStyle/>
          <a:p>
            <a:pPr eaLnBrk="1" hangingPunct="1">
              <a:spcBef>
                <a:spcPct val="50000"/>
              </a:spcBef>
              <a:defRPr/>
            </a:pPr>
            <a:r>
              <a:rPr lang="zh-CN" altLang="en-US" dirty="0">
                <a:solidFill>
                  <a:schemeClr val="tx2"/>
                </a:solidFill>
                <a:latin typeface="+mn-ea"/>
                <a:ea typeface="+mn-ea"/>
                <a:cs typeface="+mn-cs"/>
              </a:rPr>
              <a:t>方程的解为：</a:t>
            </a:r>
          </a:p>
        </p:txBody>
      </p:sp>
      <p:sp>
        <p:nvSpPr>
          <p:cNvPr id="155686" name="Rectangle 38">
            <a:extLst>
              <a:ext uri="{FF2B5EF4-FFF2-40B4-BE49-F238E27FC236}">
                <a16:creationId xmlns:a16="http://schemas.microsoft.com/office/drawing/2014/main" id="{65E0648C-0F6F-4D7C-97A9-06A0A42CCC03}"/>
              </a:ext>
            </a:extLst>
          </p:cNvPr>
          <p:cNvSpPr>
            <a:spLocks noChangeArrowheads="1"/>
          </p:cNvSpPr>
          <p:nvPr/>
        </p:nvSpPr>
        <p:spPr bwMode="auto">
          <a:xfrm>
            <a:off x="5003800" y="4581525"/>
            <a:ext cx="36718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2800">
                <a:solidFill>
                  <a:schemeClr val="tx2"/>
                </a:solidFill>
                <a:latin typeface="Times New Roman" panose="02020603050405020304" pitchFamily="18" charset="0"/>
                <a:ea typeface="楷体_GB2312"/>
              </a:rPr>
              <a:t>由波函数的解可知</a:t>
            </a:r>
            <a:r>
              <a:rPr kumimoji="0" lang="en-US" altLang="zh-CN" sz="2800">
                <a:solidFill>
                  <a:schemeClr val="tx2"/>
                </a:solidFill>
                <a:latin typeface="Times New Roman" panose="02020603050405020304" pitchFamily="18" charset="0"/>
                <a:ea typeface="楷体_GB2312"/>
              </a:rPr>
              <a:t>:</a:t>
            </a:r>
          </a:p>
          <a:p>
            <a:pPr eaLnBrk="1" hangingPunct="1">
              <a:spcBef>
                <a:spcPct val="0"/>
              </a:spcBef>
              <a:buFontTx/>
              <a:buNone/>
            </a:pPr>
            <a:r>
              <a:rPr kumimoji="0" lang="en-US" altLang="zh-CN" sz="2800">
                <a:solidFill>
                  <a:schemeClr val="tx2"/>
                </a:solidFill>
                <a:latin typeface="Times New Roman" panose="02020603050405020304" pitchFamily="18" charset="0"/>
                <a:ea typeface="楷体_GB2312"/>
              </a:rPr>
              <a:t>      </a:t>
            </a:r>
            <a:r>
              <a:rPr kumimoji="0" lang="zh-CN" altLang="en-US" sz="2800">
                <a:solidFill>
                  <a:schemeClr val="tx2"/>
                </a:solidFill>
                <a:latin typeface="Times New Roman" panose="02020603050405020304" pitchFamily="18" charset="0"/>
                <a:ea typeface="楷体_GB2312"/>
              </a:rPr>
              <a:t>能量</a:t>
            </a:r>
            <a:r>
              <a:rPr kumimoji="0" lang="en-US" altLang="zh-CN" sz="2800" i="1">
                <a:solidFill>
                  <a:srgbClr val="0033CC"/>
                </a:solidFill>
                <a:latin typeface="Times New Roman" panose="02020603050405020304" pitchFamily="18" charset="0"/>
                <a:ea typeface="楷体_GB2312"/>
              </a:rPr>
              <a:t>E</a:t>
            </a:r>
            <a:r>
              <a:rPr kumimoji="0" lang="zh-CN" altLang="en-US" sz="2800">
                <a:solidFill>
                  <a:srgbClr val="0033CC"/>
                </a:solidFill>
                <a:latin typeface="Times New Roman" panose="02020603050405020304" pitchFamily="18" charset="0"/>
                <a:ea typeface="楷体_GB2312"/>
              </a:rPr>
              <a:t>小于</a:t>
            </a:r>
            <a:r>
              <a:rPr kumimoji="0" lang="en-US" altLang="zh-CN" sz="2800" i="1">
                <a:solidFill>
                  <a:srgbClr val="0033CC"/>
                </a:solidFill>
                <a:latin typeface="Times New Roman" panose="02020603050405020304" pitchFamily="18" charset="0"/>
                <a:ea typeface="楷体_GB2312"/>
              </a:rPr>
              <a:t>V</a:t>
            </a:r>
            <a:r>
              <a:rPr kumimoji="0" lang="en-US" altLang="zh-CN" sz="2800" baseline="-25000">
                <a:solidFill>
                  <a:srgbClr val="0033CC"/>
                </a:solidFill>
                <a:latin typeface="Times New Roman" panose="02020603050405020304" pitchFamily="18" charset="0"/>
                <a:ea typeface="楷体_GB2312"/>
              </a:rPr>
              <a:t>0</a:t>
            </a:r>
            <a:r>
              <a:rPr kumimoji="0" lang="zh-CN" altLang="en-US" sz="2800">
                <a:solidFill>
                  <a:srgbClr val="0033CC"/>
                </a:solidFill>
                <a:latin typeface="Times New Roman" panose="02020603050405020304" pitchFamily="18" charset="0"/>
                <a:ea typeface="楷体_GB2312"/>
              </a:rPr>
              <a:t>的</a:t>
            </a:r>
          </a:p>
          <a:p>
            <a:pPr eaLnBrk="1" hangingPunct="1">
              <a:spcBef>
                <a:spcPct val="0"/>
              </a:spcBef>
              <a:buFontTx/>
              <a:buNone/>
            </a:pPr>
            <a:r>
              <a:rPr kumimoji="0" lang="zh-CN" altLang="en-US" sz="2800">
                <a:solidFill>
                  <a:srgbClr val="0033CC"/>
                </a:solidFill>
                <a:latin typeface="Times New Roman" panose="02020603050405020304" pitchFamily="18" charset="0"/>
                <a:ea typeface="楷体_GB2312"/>
              </a:rPr>
              <a:t>粒子也能透过势垒</a:t>
            </a:r>
            <a:r>
              <a:rPr kumimoji="0" lang="en-US" altLang="zh-CN" sz="2800">
                <a:solidFill>
                  <a:schemeClr val="tx2"/>
                </a:solidFill>
                <a:latin typeface="Times New Roman" panose="02020603050405020304" pitchFamily="18" charset="0"/>
                <a:ea typeface="楷体_GB2312"/>
              </a:rPr>
              <a:t>!</a:t>
            </a:r>
          </a:p>
        </p:txBody>
      </p:sp>
      <p:grpSp>
        <p:nvGrpSpPr>
          <p:cNvPr id="2" name="Group 40">
            <a:extLst>
              <a:ext uri="{FF2B5EF4-FFF2-40B4-BE49-F238E27FC236}">
                <a16:creationId xmlns:a16="http://schemas.microsoft.com/office/drawing/2014/main" id="{E0BBA840-D9B3-4E0B-8376-3C09869EC74E}"/>
              </a:ext>
            </a:extLst>
          </p:cNvPr>
          <p:cNvGrpSpPr>
            <a:grpSpLocks/>
          </p:cNvGrpSpPr>
          <p:nvPr/>
        </p:nvGrpSpPr>
        <p:grpSpPr bwMode="auto">
          <a:xfrm>
            <a:off x="500063" y="3500438"/>
            <a:ext cx="4427537" cy="3143250"/>
            <a:chOff x="360" y="2205"/>
            <a:chExt cx="2789" cy="1980"/>
          </a:xfrm>
        </p:grpSpPr>
        <p:sp>
          <p:nvSpPr>
            <p:cNvPr id="73742" name="Line 18">
              <a:extLst>
                <a:ext uri="{FF2B5EF4-FFF2-40B4-BE49-F238E27FC236}">
                  <a16:creationId xmlns:a16="http://schemas.microsoft.com/office/drawing/2014/main" id="{A288DC2B-54EB-4D1B-8E07-63068E090BEF}"/>
                </a:ext>
              </a:extLst>
            </p:cNvPr>
            <p:cNvSpPr>
              <a:spLocks noChangeShapeType="1"/>
            </p:cNvSpPr>
            <p:nvPr/>
          </p:nvSpPr>
          <p:spPr bwMode="auto">
            <a:xfrm>
              <a:off x="451" y="3898"/>
              <a:ext cx="254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3" name="Line 19">
              <a:extLst>
                <a:ext uri="{FF2B5EF4-FFF2-40B4-BE49-F238E27FC236}">
                  <a16:creationId xmlns:a16="http://schemas.microsoft.com/office/drawing/2014/main" id="{5174922F-040E-4D5B-815D-3094E93EA01E}"/>
                </a:ext>
              </a:extLst>
            </p:cNvPr>
            <p:cNvSpPr>
              <a:spLocks noChangeShapeType="1"/>
            </p:cNvSpPr>
            <p:nvPr/>
          </p:nvSpPr>
          <p:spPr bwMode="auto">
            <a:xfrm flipV="1">
              <a:off x="1522" y="2387"/>
              <a:ext cx="0" cy="1511"/>
            </a:xfrm>
            <a:prstGeom prst="line">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4" name="Rectangle 20">
              <a:extLst>
                <a:ext uri="{FF2B5EF4-FFF2-40B4-BE49-F238E27FC236}">
                  <a16:creationId xmlns:a16="http://schemas.microsoft.com/office/drawing/2014/main" id="{ADCD43E0-3BC2-4F79-BDC1-80731C11571E}"/>
                </a:ext>
              </a:extLst>
            </p:cNvPr>
            <p:cNvSpPr>
              <a:spLocks noChangeArrowheads="1"/>
            </p:cNvSpPr>
            <p:nvPr/>
          </p:nvSpPr>
          <p:spPr bwMode="auto">
            <a:xfrm>
              <a:off x="1522" y="2802"/>
              <a:ext cx="471" cy="1096"/>
            </a:xfrm>
            <a:prstGeom prst="rect">
              <a:avLst/>
            </a:prstGeom>
            <a:noFill/>
            <a:ln w="444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73745" name="Line 23">
              <a:extLst>
                <a:ext uri="{FF2B5EF4-FFF2-40B4-BE49-F238E27FC236}">
                  <a16:creationId xmlns:a16="http://schemas.microsoft.com/office/drawing/2014/main" id="{76E6E2D8-8A7B-4F25-9E05-A190A9EDD668}"/>
                </a:ext>
              </a:extLst>
            </p:cNvPr>
            <p:cNvSpPr>
              <a:spLocks noChangeShapeType="1"/>
            </p:cNvSpPr>
            <p:nvPr/>
          </p:nvSpPr>
          <p:spPr bwMode="auto">
            <a:xfrm>
              <a:off x="451" y="3270"/>
              <a:ext cx="2319" cy="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6" name="Freeform 24">
              <a:extLst>
                <a:ext uri="{FF2B5EF4-FFF2-40B4-BE49-F238E27FC236}">
                  <a16:creationId xmlns:a16="http://schemas.microsoft.com/office/drawing/2014/main" id="{B99CCB48-8FDA-49E3-8470-07220CC89A9D}"/>
                </a:ext>
              </a:extLst>
            </p:cNvPr>
            <p:cNvSpPr>
              <a:spLocks/>
            </p:cNvSpPr>
            <p:nvPr/>
          </p:nvSpPr>
          <p:spPr bwMode="auto">
            <a:xfrm>
              <a:off x="587" y="2969"/>
              <a:ext cx="926" cy="523"/>
            </a:xfrm>
            <a:custGeom>
              <a:avLst/>
              <a:gdLst>
                <a:gd name="T0" fmla="*/ 0 w 960"/>
                <a:gd name="T1" fmla="*/ 0 h 1368"/>
                <a:gd name="T2" fmla="*/ 14 w 960"/>
                <a:gd name="T3" fmla="*/ 0 h 1368"/>
                <a:gd name="T4" fmla="*/ 31 w 960"/>
                <a:gd name="T5" fmla="*/ 0 h 1368"/>
                <a:gd name="T6" fmla="*/ 54 w 960"/>
                <a:gd name="T7" fmla="*/ 0 h 1368"/>
                <a:gd name="T8" fmla="*/ 69 w 960"/>
                <a:gd name="T9" fmla="*/ 0 h 1368"/>
                <a:gd name="T10" fmla="*/ 92 w 960"/>
                <a:gd name="T11" fmla="*/ 0 h 1368"/>
                <a:gd name="T12" fmla="*/ 0 60000 65536"/>
                <a:gd name="T13" fmla="*/ 0 60000 65536"/>
                <a:gd name="T14" fmla="*/ 0 60000 65536"/>
                <a:gd name="T15" fmla="*/ 0 60000 65536"/>
                <a:gd name="T16" fmla="*/ 0 60000 65536"/>
                <a:gd name="T17" fmla="*/ 0 60000 65536"/>
                <a:gd name="T18" fmla="*/ 0 w 960"/>
                <a:gd name="T19" fmla="*/ 0 h 1368"/>
                <a:gd name="T20" fmla="*/ 960 w 960"/>
                <a:gd name="T21" fmla="*/ 1368 h 1368"/>
              </a:gdLst>
              <a:ahLst/>
              <a:cxnLst>
                <a:cxn ang="T12">
                  <a:pos x="T0" y="T1"/>
                </a:cxn>
                <a:cxn ang="T13">
                  <a:pos x="T2" y="T3"/>
                </a:cxn>
                <a:cxn ang="T14">
                  <a:pos x="T4" y="T5"/>
                </a:cxn>
                <a:cxn ang="T15">
                  <a:pos x="T6" y="T7"/>
                </a:cxn>
                <a:cxn ang="T16">
                  <a:pos x="T8" y="T9"/>
                </a:cxn>
                <a:cxn ang="T17">
                  <a:pos x="T10" y="T11"/>
                </a:cxn>
              </a:cxnLst>
              <a:rect l="T18" t="T19" r="T20" b="T21"/>
              <a:pathLst>
                <a:path w="960" h="1368">
                  <a:moveTo>
                    <a:pt x="0" y="766"/>
                  </a:moveTo>
                  <a:cubicBezTo>
                    <a:pt x="22" y="655"/>
                    <a:pt x="82" y="0"/>
                    <a:pt x="132" y="100"/>
                  </a:cubicBezTo>
                  <a:cubicBezTo>
                    <a:pt x="182" y="200"/>
                    <a:pt x="234" y="1368"/>
                    <a:pt x="303" y="1368"/>
                  </a:cubicBezTo>
                  <a:cubicBezTo>
                    <a:pt x="372" y="1368"/>
                    <a:pt x="475" y="102"/>
                    <a:pt x="546" y="100"/>
                  </a:cubicBezTo>
                  <a:cubicBezTo>
                    <a:pt x="617" y="98"/>
                    <a:pt x="658" y="1354"/>
                    <a:pt x="727" y="1353"/>
                  </a:cubicBezTo>
                  <a:cubicBezTo>
                    <a:pt x="796" y="1352"/>
                    <a:pt x="900" y="148"/>
                    <a:pt x="960" y="94"/>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747" name="Freeform 25">
              <a:extLst>
                <a:ext uri="{FF2B5EF4-FFF2-40B4-BE49-F238E27FC236}">
                  <a16:creationId xmlns:a16="http://schemas.microsoft.com/office/drawing/2014/main" id="{A5375F96-7BAF-4D50-954B-684FBAAAC971}"/>
                </a:ext>
              </a:extLst>
            </p:cNvPr>
            <p:cNvSpPr>
              <a:spLocks/>
            </p:cNvSpPr>
            <p:nvPr/>
          </p:nvSpPr>
          <p:spPr bwMode="auto">
            <a:xfrm>
              <a:off x="1522" y="3012"/>
              <a:ext cx="451" cy="191"/>
            </a:xfrm>
            <a:custGeom>
              <a:avLst/>
              <a:gdLst>
                <a:gd name="T0" fmla="*/ 0 w 526"/>
                <a:gd name="T1" fmla="*/ 0 h 429"/>
                <a:gd name="T2" fmla="*/ 3 w 526"/>
                <a:gd name="T3" fmla="*/ 0 h 429"/>
                <a:gd name="T4" fmla="*/ 3 w 526"/>
                <a:gd name="T5" fmla="*/ 0 h 429"/>
                <a:gd name="T6" fmla="*/ 0 60000 65536"/>
                <a:gd name="T7" fmla="*/ 0 60000 65536"/>
                <a:gd name="T8" fmla="*/ 0 60000 65536"/>
                <a:gd name="T9" fmla="*/ 0 w 526"/>
                <a:gd name="T10" fmla="*/ 0 h 429"/>
                <a:gd name="T11" fmla="*/ 526 w 526"/>
                <a:gd name="T12" fmla="*/ 429 h 429"/>
              </a:gdLst>
              <a:ahLst/>
              <a:cxnLst>
                <a:cxn ang="T6">
                  <a:pos x="T0" y="T1"/>
                </a:cxn>
                <a:cxn ang="T7">
                  <a:pos x="T2" y="T3"/>
                </a:cxn>
                <a:cxn ang="T8">
                  <a:pos x="T4" y="T5"/>
                </a:cxn>
              </a:cxnLst>
              <a:rect l="T9" t="T10" r="T11" b="T12"/>
              <a:pathLst>
                <a:path w="526" h="429">
                  <a:moveTo>
                    <a:pt x="0" y="0"/>
                  </a:moveTo>
                  <a:cubicBezTo>
                    <a:pt x="44" y="42"/>
                    <a:pt x="174" y="183"/>
                    <a:pt x="262" y="254"/>
                  </a:cubicBezTo>
                  <a:cubicBezTo>
                    <a:pt x="354" y="347"/>
                    <a:pt x="474" y="374"/>
                    <a:pt x="526" y="429"/>
                  </a:cubicBezTo>
                </a:path>
              </a:pathLst>
            </a:custGeom>
            <a:noFill/>
            <a:ln w="41275">
              <a:solidFill>
                <a:srgbClr val="8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748" name="Freeform 27">
              <a:extLst>
                <a:ext uri="{FF2B5EF4-FFF2-40B4-BE49-F238E27FC236}">
                  <a16:creationId xmlns:a16="http://schemas.microsoft.com/office/drawing/2014/main" id="{4AD24FD4-1301-4504-8B0A-C931933BAC84}"/>
                </a:ext>
              </a:extLst>
            </p:cNvPr>
            <p:cNvSpPr>
              <a:spLocks/>
            </p:cNvSpPr>
            <p:nvPr/>
          </p:nvSpPr>
          <p:spPr bwMode="auto">
            <a:xfrm>
              <a:off x="2018" y="3203"/>
              <a:ext cx="613" cy="141"/>
            </a:xfrm>
            <a:custGeom>
              <a:avLst/>
              <a:gdLst>
                <a:gd name="T0" fmla="*/ 0 w 1062"/>
                <a:gd name="T1" fmla="*/ 0 h 319"/>
                <a:gd name="T2" fmla="*/ 1 w 1062"/>
                <a:gd name="T3" fmla="*/ 0 h 319"/>
                <a:gd name="T4" fmla="*/ 1 w 1062"/>
                <a:gd name="T5" fmla="*/ 0 h 319"/>
                <a:gd name="T6" fmla="*/ 1 w 1062"/>
                <a:gd name="T7" fmla="*/ 0 h 319"/>
                <a:gd name="T8" fmla="*/ 1 w 1062"/>
                <a:gd name="T9" fmla="*/ 0 h 319"/>
                <a:gd name="T10" fmla="*/ 1 w 1062"/>
                <a:gd name="T11" fmla="*/ 0 h 319"/>
                <a:gd name="T12" fmla="*/ 1 w 1062"/>
                <a:gd name="T13" fmla="*/ 0 h 319"/>
                <a:gd name="T14" fmla="*/ 1 w 1062"/>
                <a:gd name="T15" fmla="*/ 0 h 319"/>
                <a:gd name="T16" fmla="*/ 1 w 1062"/>
                <a:gd name="T17" fmla="*/ 0 h 3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2"/>
                <a:gd name="T28" fmla="*/ 0 h 319"/>
                <a:gd name="T29" fmla="*/ 1062 w 1062"/>
                <a:gd name="T30" fmla="*/ 319 h 3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2" h="319">
                  <a:moveTo>
                    <a:pt x="0" y="145"/>
                  </a:moveTo>
                  <a:cubicBezTo>
                    <a:pt x="20" y="170"/>
                    <a:pt x="80" y="319"/>
                    <a:pt x="120" y="295"/>
                  </a:cubicBezTo>
                  <a:cubicBezTo>
                    <a:pt x="160" y="271"/>
                    <a:pt x="196" y="2"/>
                    <a:pt x="240" y="1"/>
                  </a:cubicBezTo>
                  <a:cubicBezTo>
                    <a:pt x="284" y="0"/>
                    <a:pt x="335" y="289"/>
                    <a:pt x="384" y="289"/>
                  </a:cubicBezTo>
                  <a:cubicBezTo>
                    <a:pt x="433" y="289"/>
                    <a:pt x="486" y="1"/>
                    <a:pt x="534" y="1"/>
                  </a:cubicBezTo>
                  <a:cubicBezTo>
                    <a:pt x="582" y="1"/>
                    <a:pt x="625" y="289"/>
                    <a:pt x="672" y="289"/>
                  </a:cubicBezTo>
                  <a:cubicBezTo>
                    <a:pt x="719" y="289"/>
                    <a:pt x="768" y="1"/>
                    <a:pt x="816" y="1"/>
                  </a:cubicBezTo>
                  <a:cubicBezTo>
                    <a:pt x="864" y="1"/>
                    <a:pt x="919" y="266"/>
                    <a:pt x="960" y="289"/>
                  </a:cubicBezTo>
                  <a:cubicBezTo>
                    <a:pt x="1001" y="312"/>
                    <a:pt x="1041" y="170"/>
                    <a:pt x="1062" y="139"/>
                  </a:cubicBezTo>
                </a:path>
              </a:pathLst>
            </a:cu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749" name="Text Box 31">
              <a:extLst>
                <a:ext uri="{FF2B5EF4-FFF2-40B4-BE49-F238E27FC236}">
                  <a16:creationId xmlns:a16="http://schemas.microsoft.com/office/drawing/2014/main" id="{1D69B2AF-D665-4FC7-ACBB-2C5D06B2AEFD}"/>
                </a:ext>
              </a:extLst>
            </p:cNvPr>
            <p:cNvSpPr txBox="1">
              <a:spLocks noChangeArrowheads="1"/>
            </p:cNvSpPr>
            <p:nvPr/>
          </p:nvSpPr>
          <p:spPr bwMode="auto">
            <a:xfrm>
              <a:off x="950" y="3502"/>
              <a:ext cx="2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1</a:t>
              </a:r>
              <a:endParaRPr lang="en-US" altLang="zh-CN" sz="2800" b="0">
                <a:solidFill>
                  <a:schemeClr val="tx2"/>
                </a:solidFill>
                <a:latin typeface="Times New Roman" panose="02020603050405020304" pitchFamily="18" charset="0"/>
                <a:ea typeface="楷体_GB2312"/>
              </a:endParaRPr>
            </a:p>
          </p:txBody>
        </p:sp>
        <p:sp>
          <p:nvSpPr>
            <p:cNvPr id="73750" name="Text Box 32">
              <a:extLst>
                <a:ext uri="{FF2B5EF4-FFF2-40B4-BE49-F238E27FC236}">
                  <a16:creationId xmlns:a16="http://schemas.microsoft.com/office/drawing/2014/main" id="{3BF4A94C-50AC-4744-83FC-B49F462910A3}"/>
                </a:ext>
              </a:extLst>
            </p:cNvPr>
            <p:cNvSpPr txBox="1">
              <a:spLocks noChangeArrowheads="1"/>
            </p:cNvSpPr>
            <p:nvPr/>
          </p:nvSpPr>
          <p:spPr bwMode="auto">
            <a:xfrm>
              <a:off x="1629" y="350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2</a:t>
              </a:r>
              <a:endParaRPr lang="en-US" altLang="zh-CN" sz="2800" b="0">
                <a:solidFill>
                  <a:schemeClr val="tx2"/>
                </a:solidFill>
                <a:latin typeface="Times New Roman" panose="02020603050405020304" pitchFamily="18" charset="0"/>
                <a:ea typeface="楷体_GB2312"/>
              </a:endParaRPr>
            </a:p>
          </p:txBody>
        </p:sp>
        <p:sp>
          <p:nvSpPr>
            <p:cNvPr id="73751" name="Text Box 33">
              <a:extLst>
                <a:ext uri="{FF2B5EF4-FFF2-40B4-BE49-F238E27FC236}">
                  <a16:creationId xmlns:a16="http://schemas.microsoft.com/office/drawing/2014/main" id="{DCE84764-1809-468B-AD25-9C91BDEB55C2}"/>
                </a:ext>
              </a:extLst>
            </p:cNvPr>
            <p:cNvSpPr txBox="1">
              <a:spLocks noChangeArrowheads="1"/>
            </p:cNvSpPr>
            <p:nvPr/>
          </p:nvSpPr>
          <p:spPr bwMode="auto">
            <a:xfrm>
              <a:off x="2200" y="352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3</a:t>
              </a:r>
              <a:endParaRPr lang="en-US" altLang="zh-CN" sz="2800" b="0">
                <a:solidFill>
                  <a:schemeClr val="tx2"/>
                </a:solidFill>
                <a:latin typeface="Times New Roman" panose="02020603050405020304" pitchFamily="18" charset="0"/>
                <a:ea typeface="楷体_GB2312"/>
              </a:endParaRPr>
            </a:p>
          </p:txBody>
        </p:sp>
        <p:sp>
          <p:nvSpPr>
            <p:cNvPr id="73752" name="Text Box 34">
              <a:extLst>
                <a:ext uri="{FF2B5EF4-FFF2-40B4-BE49-F238E27FC236}">
                  <a16:creationId xmlns:a16="http://schemas.microsoft.com/office/drawing/2014/main" id="{DD495C97-5A40-4DC9-B5BB-9DCF369B2B65}"/>
                </a:ext>
              </a:extLst>
            </p:cNvPr>
            <p:cNvSpPr txBox="1">
              <a:spLocks noChangeArrowheads="1"/>
            </p:cNvSpPr>
            <p:nvPr/>
          </p:nvSpPr>
          <p:spPr bwMode="auto">
            <a:xfrm>
              <a:off x="360" y="2967"/>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0" lang="en-US" altLang="zh-CN" sz="2800" i="1">
                  <a:solidFill>
                    <a:schemeClr val="tx2"/>
                  </a:solidFill>
                  <a:latin typeface="Times New Roman" panose="02020603050405020304" pitchFamily="18" charset="0"/>
                  <a:ea typeface="楷体_GB2312"/>
                </a:rPr>
                <a:t>E</a:t>
              </a:r>
            </a:p>
          </p:txBody>
        </p:sp>
        <p:sp>
          <p:nvSpPr>
            <p:cNvPr id="73753" name="Arc 39">
              <a:extLst>
                <a:ext uri="{FF2B5EF4-FFF2-40B4-BE49-F238E27FC236}">
                  <a16:creationId xmlns:a16="http://schemas.microsoft.com/office/drawing/2014/main" id="{9C1F5906-7707-402D-8DD1-8718A4313493}"/>
                </a:ext>
              </a:extLst>
            </p:cNvPr>
            <p:cNvSpPr>
              <a:spLocks/>
            </p:cNvSpPr>
            <p:nvPr/>
          </p:nvSpPr>
          <p:spPr bwMode="auto">
            <a:xfrm>
              <a:off x="1338" y="3203"/>
              <a:ext cx="704" cy="780"/>
            </a:xfrm>
            <a:custGeom>
              <a:avLst/>
              <a:gdLst>
                <a:gd name="T0" fmla="*/ 0 w 17701"/>
                <a:gd name="T1" fmla="*/ 0 h 14415"/>
                <a:gd name="T2" fmla="*/ 0 w 17701"/>
                <a:gd name="T3" fmla="*/ 0 h 14415"/>
                <a:gd name="T4" fmla="*/ 0 w 17701"/>
                <a:gd name="T5" fmla="*/ 0 h 14415"/>
                <a:gd name="T6" fmla="*/ 0 60000 65536"/>
                <a:gd name="T7" fmla="*/ 0 60000 65536"/>
                <a:gd name="T8" fmla="*/ 0 60000 65536"/>
                <a:gd name="T9" fmla="*/ 0 w 17701"/>
                <a:gd name="T10" fmla="*/ 0 h 14415"/>
                <a:gd name="T11" fmla="*/ 17701 w 17701"/>
                <a:gd name="T12" fmla="*/ 14415 h 14415"/>
              </a:gdLst>
              <a:ahLst/>
              <a:cxnLst>
                <a:cxn ang="T6">
                  <a:pos x="T0" y="T1"/>
                </a:cxn>
                <a:cxn ang="T7">
                  <a:pos x="T2" y="T3"/>
                </a:cxn>
                <a:cxn ang="T8">
                  <a:pos x="T4" y="T5"/>
                </a:cxn>
              </a:cxnLst>
              <a:rect l="T9" t="T10" r="T11" b="T12"/>
              <a:pathLst>
                <a:path w="17701" h="14415" fill="none" extrusionOk="0">
                  <a:moveTo>
                    <a:pt x="16086" y="-1"/>
                  </a:moveTo>
                  <a:cubicBezTo>
                    <a:pt x="16664" y="645"/>
                    <a:pt x="17204" y="1325"/>
                    <a:pt x="17700" y="2036"/>
                  </a:cubicBezTo>
                </a:path>
                <a:path w="17701" h="14415" stroke="0" extrusionOk="0">
                  <a:moveTo>
                    <a:pt x="16086" y="-1"/>
                  </a:moveTo>
                  <a:cubicBezTo>
                    <a:pt x="16664" y="645"/>
                    <a:pt x="17204" y="1325"/>
                    <a:pt x="17700" y="2036"/>
                  </a:cubicBezTo>
                  <a:lnTo>
                    <a:pt x="0" y="14415"/>
                  </a:lnTo>
                  <a:lnTo>
                    <a:pt x="16086" y="-1"/>
                  </a:lnTo>
                  <a:close/>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754" name="Text Box 32">
              <a:extLst>
                <a:ext uri="{FF2B5EF4-FFF2-40B4-BE49-F238E27FC236}">
                  <a16:creationId xmlns:a16="http://schemas.microsoft.com/office/drawing/2014/main" id="{C6787AF6-C415-4FC5-802E-7CACE6A7E676}"/>
                </a:ext>
              </a:extLst>
            </p:cNvPr>
            <p:cNvSpPr txBox="1">
              <a:spLocks noChangeArrowheads="1"/>
            </p:cNvSpPr>
            <p:nvPr/>
          </p:nvSpPr>
          <p:spPr bwMode="auto">
            <a:xfrm>
              <a:off x="1394" y="38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tx2"/>
                  </a:solidFill>
                  <a:latin typeface="Times New Roman" panose="02020603050405020304" pitchFamily="18" charset="0"/>
                  <a:ea typeface="楷体_GB2312"/>
                </a:rPr>
                <a:t>o</a:t>
              </a:r>
              <a:endParaRPr lang="en-US" altLang="zh-CN" sz="2800" b="0" i="1">
                <a:solidFill>
                  <a:schemeClr val="tx2"/>
                </a:solidFill>
                <a:latin typeface="Times New Roman" panose="02020603050405020304" pitchFamily="18" charset="0"/>
                <a:ea typeface="楷体_GB2312"/>
              </a:endParaRPr>
            </a:p>
          </p:txBody>
        </p:sp>
        <p:sp>
          <p:nvSpPr>
            <p:cNvPr id="73755" name="Text Box 32">
              <a:extLst>
                <a:ext uri="{FF2B5EF4-FFF2-40B4-BE49-F238E27FC236}">
                  <a16:creationId xmlns:a16="http://schemas.microsoft.com/office/drawing/2014/main" id="{E6D1BC8C-6C5E-49FA-AB0B-63334340D2B7}"/>
                </a:ext>
              </a:extLst>
            </p:cNvPr>
            <p:cNvSpPr txBox="1">
              <a:spLocks noChangeArrowheads="1"/>
            </p:cNvSpPr>
            <p:nvPr/>
          </p:nvSpPr>
          <p:spPr bwMode="auto">
            <a:xfrm>
              <a:off x="1889" y="38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tx2"/>
                  </a:solidFill>
                  <a:latin typeface="Times New Roman" panose="02020603050405020304" pitchFamily="18" charset="0"/>
                  <a:ea typeface="楷体_GB2312"/>
                </a:rPr>
                <a:t>a</a:t>
              </a:r>
              <a:endParaRPr lang="en-US" altLang="zh-CN" sz="2800" b="0" i="1">
                <a:solidFill>
                  <a:schemeClr val="tx2"/>
                </a:solidFill>
                <a:latin typeface="Times New Roman" panose="02020603050405020304" pitchFamily="18" charset="0"/>
                <a:ea typeface="楷体_GB2312"/>
              </a:endParaRPr>
            </a:p>
          </p:txBody>
        </p:sp>
        <p:sp>
          <p:nvSpPr>
            <p:cNvPr id="73756" name="Text Box 32">
              <a:extLst>
                <a:ext uri="{FF2B5EF4-FFF2-40B4-BE49-F238E27FC236}">
                  <a16:creationId xmlns:a16="http://schemas.microsoft.com/office/drawing/2014/main" id="{3F702C5E-09BF-4E4F-9397-43B0ED7556C5}"/>
                </a:ext>
              </a:extLst>
            </p:cNvPr>
            <p:cNvSpPr txBox="1">
              <a:spLocks noChangeArrowheads="1"/>
            </p:cNvSpPr>
            <p:nvPr/>
          </p:nvSpPr>
          <p:spPr bwMode="auto">
            <a:xfrm>
              <a:off x="2921" y="38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tx2"/>
                  </a:solidFill>
                  <a:latin typeface="Times New Roman" panose="02020603050405020304" pitchFamily="18" charset="0"/>
                  <a:ea typeface="楷体_GB2312"/>
                </a:rPr>
                <a:t>x</a:t>
              </a:r>
              <a:endParaRPr lang="en-US" altLang="zh-CN" sz="2800" b="0" i="1">
                <a:solidFill>
                  <a:schemeClr val="tx2"/>
                </a:solidFill>
                <a:latin typeface="Times New Roman" panose="02020603050405020304" pitchFamily="18" charset="0"/>
                <a:ea typeface="楷体_GB2312"/>
              </a:endParaRPr>
            </a:p>
          </p:txBody>
        </p:sp>
        <p:sp>
          <p:nvSpPr>
            <p:cNvPr id="73757" name="Text Box 32">
              <a:extLst>
                <a:ext uri="{FF2B5EF4-FFF2-40B4-BE49-F238E27FC236}">
                  <a16:creationId xmlns:a16="http://schemas.microsoft.com/office/drawing/2014/main" id="{1F96974D-53D6-4FCE-8D14-E1445BE97A0B}"/>
                </a:ext>
              </a:extLst>
            </p:cNvPr>
            <p:cNvSpPr txBox="1">
              <a:spLocks noChangeArrowheads="1"/>
            </p:cNvSpPr>
            <p:nvPr/>
          </p:nvSpPr>
          <p:spPr bwMode="auto">
            <a:xfrm>
              <a:off x="1262" y="2205"/>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tx2"/>
                  </a:solidFill>
                  <a:latin typeface="Times New Roman" panose="02020603050405020304" pitchFamily="18" charset="0"/>
                  <a:ea typeface="楷体_GB2312"/>
                </a:rPr>
                <a:t>V</a:t>
              </a:r>
              <a:endParaRPr lang="en-US" altLang="zh-CN" sz="2800" b="0" i="1">
                <a:solidFill>
                  <a:schemeClr val="tx2"/>
                </a:solidFill>
                <a:latin typeface="Times New Roman" panose="02020603050405020304" pitchFamily="18" charset="0"/>
                <a:ea typeface="楷体_GB2312"/>
              </a:endParaRPr>
            </a:p>
          </p:txBody>
        </p:sp>
        <p:sp>
          <p:nvSpPr>
            <p:cNvPr id="73758" name="Text Box 32">
              <a:extLst>
                <a:ext uri="{FF2B5EF4-FFF2-40B4-BE49-F238E27FC236}">
                  <a16:creationId xmlns:a16="http://schemas.microsoft.com/office/drawing/2014/main" id="{BBCF05D9-C18D-4998-AAD7-46B6C2559376}"/>
                </a:ext>
              </a:extLst>
            </p:cNvPr>
            <p:cNvSpPr txBox="1">
              <a:spLocks noChangeArrowheads="1"/>
            </p:cNvSpPr>
            <p:nvPr/>
          </p:nvSpPr>
          <p:spPr bwMode="auto">
            <a:xfrm>
              <a:off x="1169" y="2655"/>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tx2"/>
                  </a:solidFill>
                  <a:latin typeface="Times New Roman" panose="02020603050405020304" pitchFamily="18" charset="0"/>
                  <a:ea typeface="楷体_GB2312"/>
                </a:rPr>
                <a:t>V</a:t>
              </a:r>
              <a:r>
                <a:rPr lang="en-US" altLang="zh-CN" sz="2800" i="1" baseline="-25000">
                  <a:solidFill>
                    <a:schemeClr val="tx2"/>
                  </a:solidFill>
                  <a:latin typeface="Times New Roman" panose="02020603050405020304" pitchFamily="18" charset="0"/>
                  <a:ea typeface="楷体_GB2312"/>
                </a:rPr>
                <a:t>0</a:t>
              </a:r>
              <a:endParaRPr lang="en-US" altLang="zh-CN" sz="2800" b="0" i="1">
                <a:solidFill>
                  <a:schemeClr val="tx2"/>
                </a:solidFill>
                <a:latin typeface="Times New Roman" panose="02020603050405020304" pitchFamily="18" charset="0"/>
                <a:ea typeface="楷体_GB2312"/>
              </a:endParaRPr>
            </a:p>
          </p:txBody>
        </p:sp>
      </p:grpSp>
      <p:sp>
        <p:nvSpPr>
          <p:cNvPr id="73733" name="Text Box 41">
            <a:extLst>
              <a:ext uri="{FF2B5EF4-FFF2-40B4-BE49-F238E27FC236}">
                <a16:creationId xmlns:a16="http://schemas.microsoft.com/office/drawing/2014/main" id="{2CB25394-C670-41FB-B37F-418EE89FB11B}"/>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45</a:t>
            </a:r>
            <a:endParaRPr lang="en-US" altLang="zh-CN" sz="2800">
              <a:solidFill>
                <a:schemeClr val="tx2"/>
              </a:solidFill>
              <a:latin typeface="楷体_GB2312"/>
              <a:ea typeface="楷体_GB2312"/>
            </a:endParaRPr>
          </a:p>
        </p:txBody>
      </p:sp>
      <p:graphicFrame>
        <p:nvGraphicFramePr>
          <p:cNvPr id="73734" name="Object 28">
            <a:extLst>
              <a:ext uri="{FF2B5EF4-FFF2-40B4-BE49-F238E27FC236}">
                <a16:creationId xmlns:a16="http://schemas.microsoft.com/office/drawing/2014/main" id="{B7D53B2E-AEE2-4E4A-9101-8366925C2DD3}"/>
              </a:ext>
            </a:extLst>
          </p:cNvPr>
          <p:cNvGraphicFramePr>
            <a:graphicFrameLocks noChangeAspect="1"/>
          </p:cNvGraphicFramePr>
          <p:nvPr/>
        </p:nvGraphicFramePr>
        <p:xfrm>
          <a:off x="1893888" y="177800"/>
          <a:ext cx="5002212" cy="890588"/>
        </p:xfrm>
        <a:graphic>
          <a:graphicData uri="http://schemas.openxmlformats.org/presentationml/2006/ole">
            <mc:AlternateContent xmlns:mc="http://schemas.openxmlformats.org/markup-compatibility/2006">
              <mc:Choice xmlns:v="urn:schemas-microsoft-com:vml" Requires="v">
                <p:oleObj spid="_x0000_s73765" name="Equation" r:id="rId3" imgW="4851400" imgH="863600" progId="Equation.DSMT4">
                  <p:embed/>
                </p:oleObj>
              </mc:Choice>
              <mc:Fallback>
                <p:oleObj name="Equation" r:id="rId3" imgW="4851400" imgH="8636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177800"/>
                        <a:ext cx="50022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D398DBB7-BC55-4499-88E3-81B08606E0DC}"/>
              </a:ext>
            </a:extLst>
          </p:cNvPr>
          <p:cNvGrpSpPr>
            <a:grpSpLocks/>
          </p:cNvGrpSpPr>
          <p:nvPr/>
        </p:nvGrpSpPr>
        <p:grpSpPr bwMode="auto">
          <a:xfrm>
            <a:off x="1857375" y="1698625"/>
            <a:ext cx="5684838" cy="1592263"/>
            <a:chOff x="1857375" y="1697832"/>
            <a:chExt cx="5685534" cy="1593057"/>
          </a:xfrm>
        </p:grpSpPr>
        <p:sp>
          <p:nvSpPr>
            <p:cNvPr id="73738" name="AutoShape 13">
              <a:extLst>
                <a:ext uri="{FF2B5EF4-FFF2-40B4-BE49-F238E27FC236}">
                  <a16:creationId xmlns:a16="http://schemas.microsoft.com/office/drawing/2014/main" id="{57E92D99-1F1E-4C36-9E0B-1D5326BD3B18}"/>
                </a:ext>
              </a:extLst>
            </p:cNvPr>
            <p:cNvSpPr>
              <a:spLocks/>
            </p:cNvSpPr>
            <p:nvPr/>
          </p:nvSpPr>
          <p:spPr bwMode="auto">
            <a:xfrm>
              <a:off x="1857375" y="1928813"/>
              <a:ext cx="287338" cy="1225550"/>
            </a:xfrm>
            <a:prstGeom prst="leftBrace">
              <a:avLst>
                <a:gd name="adj1" fmla="val 35543"/>
                <a:gd name="adj2" fmla="val 50000"/>
              </a:avLst>
            </a:prstGeom>
            <a:noFill/>
            <a:ln w="3810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73739" name="Object 28">
              <a:extLst>
                <a:ext uri="{FF2B5EF4-FFF2-40B4-BE49-F238E27FC236}">
                  <a16:creationId xmlns:a16="http://schemas.microsoft.com/office/drawing/2014/main" id="{14AC6960-8010-48B9-8716-C3738B619DBB}"/>
                </a:ext>
              </a:extLst>
            </p:cNvPr>
            <p:cNvGraphicFramePr>
              <a:graphicFrameLocks noChangeAspect="1"/>
            </p:cNvGraphicFramePr>
            <p:nvPr/>
          </p:nvGraphicFramePr>
          <p:xfrm>
            <a:off x="2236667" y="1697832"/>
            <a:ext cx="4583112" cy="484188"/>
          </p:xfrm>
          <a:graphic>
            <a:graphicData uri="http://schemas.openxmlformats.org/presentationml/2006/ole">
              <mc:AlternateContent xmlns:mc="http://schemas.openxmlformats.org/markup-compatibility/2006">
                <mc:Choice xmlns:v="urn:schemas-microsoft-com:vml" Requires="v">
                  <p:oleObj spid="_x0000_s73766" name="Equation" r:id="rId5" imgW="4445000" imgH="469900" progId="Equation.DSMT4">
                    <p:embed/>
                  </p:oleObj>
                </mc:Choice>
                <mc:Fallback>
                  <p:oleObj name="Equation" r:id="rId5" imgW="4445000" imgH="46990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667" y="1697832"/>
                          <a:ext cx="458311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40" name="Object 28">
              <a:extLst>
                <a:ext uri="{FF2B5EF4-FFF2-40B4-BE49-F238E27FC236}">
                  <a16:creationId xmlns:a16="http://schemas.microsoft.com/office/drawing/2014/main" id="{627835D9-99F7-422F-A336-DC83CA7FF261}"/>
                </a:ext>
              </a:extLst>
            </p:cNvPr>
            <p:cNvGraphicFramePr>
              <a:graphicFrameLocks noChangeAspect="1"/>
            </p:cNvGraphicFramePr>
            <p:nvPr/>
          </p:nvGraphicFramePr>
          <p:xfrm>
            <a:off x="2213672" y="2279491"/>
            <a:ext cx="5329237" cy="484187"/>
          </p:xfrm>
          <a:graphic>
            <a:graphicData uri="http://schemas.openxmlformats.org/presentationml/2006/ole">
              <mc:AlternateContent xmlns:mc="http://schemas.openxmlformats.org/markup-compatibility/2006">
                <mc:Choice xmlns:v="urn:schemas-microsoft-com:vml" Requires="v">
                  <p:oleObj spid="_x0000_s73767" name="Equation" r:id="rId7" imgW="5168900" imgH="469900" progId="Equation.DSMT4">
                    <p:embed/>
                  </p:oleObj>
                </mc:Choice>
                <mc:Fallback>
                  <p:oleObj name="Equation" r:id="rId7" imgW="5168900" imgH="46990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3672" y="2279491"/>
                          <a:ext cx="53292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41" name="Object 28">
              <a:extLst>
                <a:ext uri="{FF2B5EF4-FFF2-40B4-BE49-F238E27FC236}">
                  <a16:creationId xmlns:a16="http://schemas.microsoft.com/office/drawing/2014/main" id="{28A35264-EDCE-4303-ACDF-5ECE13E80F8A}"/>
                </a:ext>
              </a:extLst>
            </p:cNvPr>
            <p:cNvGraphicFramePr>
              <a:graphicFrameLocks noChangeAspect="1"/>
            </p:cNvGraphicFramePr>
            <p:nvPr/>
          </p:nvGraphicFramePr>
          <p:xfrm>
            <a:off x="2280443" y="2806702"/>
            <a:ext cx="4792663" cy="484187"/>
          </p:xfrm>
          <a:graphic>
            <a:graphicData uri="http://schemas.openxmlformats.org/presentationml/2006/ole">
              <mc:AlternateContent xmlns:mc="http://schemas.openxmlformats.org/markup-compatibility/2006">
                <mc:Choice xmlns:v="urn:schemas-microsoft-com:vml" Requires="v">
                  <p:oleObj spid="_x0000_s73768" name="Equation" r:id="rId9" imgW="4648200" imgH="469900" progId="Equation.DSMT4">
                    <p:embed/>
                  </p:oleObj>
                </mc:Choice>
                <mc:Fallback>
                  <p:oleObj name="Equation" r:id="rId9" imgW="4648200" imgH="469900" progId="Equation.DSMT4">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0443" y="2806702"/>
                          <a:ext cx="4792663"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6" name="Object 28">
            <a:extLst>
              <a:ext uri="{FF2B5EF4-FFF2-40B4-BE49-F238E27FC236}">
                <a16:creationId xmlns:a16="http://schemas.microsoft.com/office/drawing/2014/main" id="{E7CB7128-36AD-4A8E-A7C9-BA4D74EA1C4D}"/>
              </a:ext>
            </a:extLst>
          </p:cNvPr>
          <p:cNvGraphicFramePr>
            <a:graphicFrameLocks noChangeAspect="1"/>
          </p:cNvGraphicFramePr>
          <p:nvPr/>
        </p:nvGraphicFramePr>
        <p:xfrm>
          <a:off x="3421063" y="3587750"/>
          <a:ext cx="1611312" cy="811213"/>
        </p:xfrm>
        <a:graphic>
          <a:graphicData uri="http://schemas.openxmlformats.org/presentationml/2006/ole">
            <mc:AlternateContent xmlns:mc="http://schemas.openxmlformats.org/markup-compatibility/2006">
              <mc:Choice xmlns:v="urn:schemas-microsoft-com:vml" Requires="v">
                <p:oleObj spid="_x0000_s73769" name="Equation" r:id="rId11" imgW="1562100" imgH="787400" progId="Equation.DSMT4">
                  <p:embed/>
                </p:oleObj>
              </mc:Choice>
              <mc:Fallback>
                <p:oleObj name="Equation" r:id="rId11" imgW="1562100" imgH="7874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1063" y="3587750"/>
                        <a:ext cx="1611312"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8">
            <a:extLst>
              <a:ext uri="{FF2B5EF4-FFF2-40B4-BE49-F238E27FC236}">
                <a16:creationId xmlns:a16="http://schemas.microsoft.com/office/drawing/2014/main" id="{9A09BFF2-E1DC-4E88-B5C9-F3FBF4940C0A}"/>
              </a:ext>
            </a:extLst>
          </p:cNvPr>
          <p:cNvGraphicFramePr>
            <a:graphicFrameLocks noChangeAspect="1"/>
          </p:cNvGraphicFramePr>
          <p:nvPr/>
        </p:nvGraphicFramePr>
        <p:xfrm>
          <a:off x="5435600" y="3519488"/>
          <a:ext cx="2633663" cy="890587"/>
        </p:xfrm>
        <a:graphic>
          <a:graphicData uri="http://schemas.openxmlformats.org/presentationml/2006/ole">
            <mc:AlternateContent xmlns:mc="http://schemas.openxmlformats.org/markup-compatibility/2006">
              <mc:Choice xmlns:v="urn:schemas-microsoft-com:vml" Requires="v">
                <p:oleObj spid="_x0000_s73770" name="Equation" r:id="rId13" imgW="2552700" imgH="863600" progId="Equation.DSMT4">
                  <p:embed/>
                </p:oleObj>
              </mc:Choice>
              <mc:Fallback>
                <p:oleObj name="Equation" r:id="rId13" imgW="2552700" imgH="8636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3519488"/>
                        <a:ext cx="2633663"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wipe(left)">
                                      <p:cBhvr>
                                        <p:cTn id="7" dur="1000"/>
                                        <p:tgtEl>
                                          <p:spTgt spid="155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5686"/>
                                        </p:tgtEl>
                                        <p:attrNameLst>
                                          <p:attrName>style.visibility</p:attrName>
                                        </p:attrNameLst>
                                      </p:cBhvr>
                                      <p:to>
                                        <p:strVal val="visible"/>
                                      </p:to>
                                    </p:set>
                                    <p:animEffect transition="in" filter="wipe(left)">
                                      <p:cBhvr>
                                        <p:cTn id="32" dur="1000"/>
                                        <p:tgtEl>
                                          <p:spTgt spid="155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P spid="15568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Text Box 5">
            <a:extLst>
              <a:ext uri="{FF2B5EF4-FFF2-40B4-BE49-F238E27FC236}">
                <a16:creationId xmlns:a16="http://schemas.microsoft.com/office/drawing/2014/main" id="{0F4299F0-CE24-4D4E-8F38-E6912955DDF7}"/>
              </a:ext>
            </a:extLst>
          </p:cNvPr>
          <p:cNvSpPr txBox="1">
            <a:spLocks noChangeArrowheads="1"/>
          </p:cNvSpPr>
          <p:nvPr/>
        </p:nvSpPr>
        <p:spPr bwMode="auto">
          <a:xfrm>
            <a:off x="785813" y="2428875"/>
            <a:ext cx="7143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粒子容易穿透</a:t>
            </a:r>
            <a:r>
              <a:rPr lang="zh-CN" altLang="en-US" sz="2800">
                <a:solidFill>
                  <a:srgbClr val="0033CC"/>
                </a:solidFill>
                <a:latin typeface="Times New Roman" panose="02020603050405020304" pitchFamily="18" charset="0"/>
                <a:ea typeface="楷体_GB2312"/>
              </a:rPr>
              <a:t>薄的势垒</a:t>
            </a:r>
            <a:r>
              <a:rPr lang="zh-CN" altLang="en-US" sz="2800">
                <a:solidFill>
                  <a:schemeClr val="tx2"/>
                </a:solidFill>
                <a:latin typeface="Times New Roman" panose="02020603050405020304" pitchFamily="18" charset="0"/>
                <a:ea typeface="楷体_GB2312"/>
              </a:rPr>
              <a:t>，</a:t>
            </a:r>
            <a:r>
              <a:rPr lang="zh-CN" altLang="en-US" sz="2800">
                <a:solidFill>
                  <a:srgbClr val="0033CC"/>
                </a:solidFill>
                <a:latin typeface="Times New Roman" panose="02020603050405020304" pitchFamily="18" charset="0"/>
                <a:ea typeface="楷体_GB2312"/>
              </a:rPr>
              <a:t>质量小的粒子</a:t>
            </a:r>
            <a:r>
              <a:rPr lang="zh-CN" altLang="en-US" sz="2800">
                <a:solidFill>
                  <a:schemeClr val="tx2"/>
                </a:solidFill>
                <a:latin typeface="Times New Roman" panose="02020603050405020304" pitchFamily="18" charset="0"/>
                <a:ea typeface="楷体_GB2312"/>
              </a:rPr>
              <a:t>穿透</a:t>
            </a:r>
          </a:p>
          <a:p>
            <a:pPr eaLnBrk="1" hangingPunct="1">
              <a:spcBef>
                <a:spcPct val="0"/>
              </a:spcBef>
              <a:buFontTx/>
              <a:buNone/>
            </a:pPr>
            <a:r>
              <a:rPr lang="zh-CN" altLang="en-US" sz="2800">
                <a:solidFill>
                  <a:schemeClr val="tx2"/>
                </a:solidFill>
                <a:latin typeface="Times New Roman" panose="02020603050405020304" pitchFamily="18" charset="0"/>
                <a:ea typeface="楷体_GB2312"/>
              </a:rPr>
              <a:t>势垒的几率大。</a:t>
            </a:r>
          </a:p>
        </p:txBody>
      </p:sp>
      <p:sp>
        <p:nvSpPr>
          <p:cNvPr id="157703" name="Rectangle 7">
            <a:extLst>
              <a:ext uri="{FF2B5EF4-FFF2-40B4-BE49-F238E27FC236}">
                <a16:creationId xmlns:a16="http://schemas.microsoft.com/office/drawing/2014/main" id="{A1C2FE4E-B08F-4CF6-B91F-C821D60EDE29}"/>
              </a:ext>
            </a:extLst>
          </p:cNvPr>
          <p:cNvSpPr>
            <a:spLocks noChangeArrowheads="1"/>
          </p:cNvSpPr>
          <p:nvPr/>
        </p:nvSpPr>
        <p:spPr bwMode="auto">
          <a:xfrm>
            <a:off x="682625" y="214313"/>
            <a:ext cx="5976938" cy="519112"/>
          </a:xfrm>
          <a:prstGeom prst="rect">
            <a:avLst/>
          </a:prstGeom>
          <a:noFill/>
          <a:ln w="9525">
            <a:noFill/>
            <a:miter lim="800000"/>
            <a:headEnd/>
            <a:tailEnd/>
          </a:ln>
        </p:spPr>
        <p:txBody>
          <a:bodyPr>
            <a:spAutoFit/>
          </a:bodyPr>
          <a:lstStyle/>
          <a:p>
            <a:pPr eaLnBrk="1" hangingPunct="1">
              <a:spcBef>
                <a:spcPct val="20000"/>
              </a:spcBef>
              <a:defRPr/>
            </a:pPr>
            <a:r>
              <a:rPr kumimoji="0" lang="zh-CN" altLang="en-US" dirty="0">
                <a:solidFill>
                  <a:schemeClr val="tx2"/>
                </a:solidFill>
                <a:latin typeface="+mn-ea"/>
                <a:ea typeface="+mn-ea"/>
                <a:cs typeface="+mn-cs"/>
              </a:rPr>
              <a:t>透射率：粒子穿过势垒的几率</a:t>
            </a:r>
          </a:p>
        </p:txBody>
      </p:sp>
      <p:sp>
        <p:nvSpPr>
          <p:cNvPr id="157704" name="Rectangle 8">
            <a:extLst>
              <a:ext uri="{FF2B5EF4-FFF2-40B4-BE49-F238E27FC236}">
                <a16:creationId xmlns:a16="http://schemas.microsoft.com/office/drawing/2014/main" id="{C5B0CFBF-2E57-43D5-930E-8EE1D4566E45}"/>
              </a:ext>
            </a:extLst>
          </p:cNvPr>
          <p:cNvSpPr>
            <a:spLocks noChangeArrowheads="1"/>
          </p:cNvSpPr>
          <p:nvPr/>
        </p:nvSpPr>
        <p:spPr bwMode="auto">
          <a:xfrm>
            <a:off x="714375" y="3643313"/>
            <a:ext cx="7920038" cy="2693987"/>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0" lang="en-US" altLang="zh-CN" sz="2800">
                <a:solidFill>
                  <a:schemeClr val="tx2"/>
                </a:solidFill>
                <a:ea typeface="楷体_GB2312"/>
              </a:rPr>
              <a:t>       </a:t>
            </a:r>
            <a:r>
              <a:rPr kumimoji="0" lang="zh-CN" altLang="en-US" sz="2800">
                <a:solidFill>
                  <a:schemeClr val="tx2"/>
                </a:solidFill>
                <a:ea typeface="楷体_GB2312"/>
              </a:rPr>
              <a:t>微观粒子具有波动性，入射粒子的物质波射向势垒时，如同光波从一种媒质传向另一种媒质一样，一部分通过势垒继续前进并可能传透过去，另一部分则从势垒表面反射回来。</a:t>
            </a:r>
          </a:p>
          <a:p>
            <a:pPr eaLnBrk="1" hangingPunct="1">
              <a:lnSpc>
                <a:spcPct val="120000"/>
              </a:lnSpc>
              <a:spcBef>
                <a:spcPct val="0"/>
              </a:spcBef>
              <a:buFontTx/>
              <a:buNone/>
            </a:pPr>
            <a:r>
              <a:rPr kumimoji="0" lang="zh-CN" altLang="en-US" sz="2800">
                <a:solidFill>
                  <a:schemeClr val="tx2"/>
                </a:solidFill>
                <a:ea typeface="楷体_GB2312"/>
              </a:rPr>
              <a:t>                                                     </a:t>
            </a:r>
            <a:r>
              <a:rPr kumimoji="0" lang="en-US" altLang="zh-CN" sz="2800">
                <a:solidFill>
                  <a:schemeClr val="tx2"/>
                </a:solidFill>
                <a:ea typeface="楷体_GB2312"/>
              </a:rPr>
              <a:t>——</a:t>
            </a:r>
            <a:r>
              <a:rPr kumimoji="0" lang="zh-CN" altLang="en-US" sz="2800">
                <a:solidFill>
                  <a:srgbClr val="0033CC"/>
                </a:solidFill>
                <a:ea typeface="楷体_GB2312"/>
              </a:rPr>
              <a:t>隧道效应</a:t>
            </a:r>
          </a:p>
        </p:txBody>
      </p:sp>
      <p:sp>
        <p:nvSpPr>
          <p:cNvPr id="74757" name="Text Box 9">
            <a:extLst>
              <a:ext uri="{FF2B5EF4-FFF2-40B4-BE49-F238E27FC236}">
                <a16:creationId xmlns:a16="http://schemas.microsoft.com/office/drawing/2014/main" id="{6992555B-9243-4994-A773-ABD3578AD558}"/>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46</a:t>
            </a:r>
            <a:endParaRPr lang="en-US" altLang="zh-CN" sz="2800">
              <a:solidFill>
                <a:schemeClr val="tx2"/>
              </a:solidFill>
              <a:latin typeface="楷体_GB2312"/>
              <a:ea typeface="楷体_GB2312"/>
            </a:endParaRPr>
          </a:p>
        </p:txBody>
      </p:sp>
      <p:graphicFrame>
        <p:nvGraphicFramePr>
          <p:cNvPr id="8" name="Object 28">
            <a:extLst>
              <a:ext uri="{FF2B5EF4-FFF2-40B4-BE49-F238E27FC236}">
                <a16:creationId xmlns:a16="http://schemas.microsoft.com/office/drawing/2014/main" id="{3FC0E8E6-D9F9-4506-BAEA-A55F557095B8}"/>
              </a:ext>
            </a:extLst>
          </p:cNvPr>
          <p:cNvGraphicFramePr>
            <a:graphicFrameLocks noChangeAspect="1"/>
          </p:cNvGraphicFramePr>
          <p:nvPr/>
        </p:nvGraphicFramePr>
        <p:xfrm>
          <a:off x="2195513" y="908050"/>
          <a:ext cx="4308475" cy="1390650"/>
        </p:xfrm>
        <a:graphic>
          <a:graphicData uri="http://schemas.openxmlformats.org/presentationml/2006/ole">
            <mc:AlternateContent xmlns:mc="http://schemas.openxmlformats.org/markup-compatibility/2006">
              <mc:Choice xmlns:v="urn:schemas-microsoft-com:vml" Requires="v">
                <p:oleObj spid="_x0000_s74760" name="Equation" r:id="rId3" imgW="3657600" imgH="1181100" progId="Equation.DSMT4">
                  <p:embed/>
                </p:oleObj>
              </mc:Choice>
              <mc:Fallback>
                <p:oleObj name="Equation" r:id="rId3" imgW="3657600" imgH="11811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908050"/>
                        <a:ext cx="43084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7703"/>
                                        </p:tgtEl>
                                        <p:attrNameLst>
                                          <p:attrName>style.visibility</p:attrName>
                                        </p:attrNameLst>
                                      </p:cBhvr>
                                      <p:to>
                                        <p:strVal val="visible"/>
                                      </p:to>
                                    </p:set>
                                    <p:animEffect transition="in" filter="blinds(horizontal)">
                                      <p:cBhvr>
                                        <p:cTn id="7" dur="1000"/>
                                        <p:tgtEl>
                                          <p:spTgt spid="1577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blinds(horizontal)">
                                      <p:cBhvr>
                                        <p:cTn id="17" dur="10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7704"/>
                                        </p:tgtEl>
                                        <p:attrNameLst>
                                          <p:attrName>style.visibility</p:attrName>
                                        </p:attrNameLst>
                                      </p:cBhvr>
                                      <p:to>
                                        <p:strVal val="visible"/>
                                      </p:to>
                                    </p:set>
                                    <p:animEffect transition="in" filter="blinds(horizontal)">
                                      <p:cBhvr>
                                        <p:cTn id="22" dur="1000"/>
                                        <p:tgtEl>
                                          <p:spTgt spid="157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p:bldP spid="157703" grpId="0"/>
      <p:bldP spid="15770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矩形 3">
            <a:extLst>
              <a:ext uri="{FF2B5EF4-FFF2-40B4-BE49-F238E27FC236}">
                <a16:creationId xmlns:a16="http://schemas.microsoft.com/office/drawing/2014/main" id="{1CC6D0EC-4576-42AC-957D-0862DBFA59C1}"/>
              </a:ext>
            </a:extLst>
          </p:cNvPr>
          <p:cNvSpPr>
            <a:spLocks noChangeArrowheads="1"/>
          </p:cNvSpPr>
          <p:nvPr/>
        </p:nvSpPr>
        <p:spPr bwMode="auto">
          <a:xfrm>
            <a:off x="428625" y="214313"/>
            <a:ext cx="81438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solidFill>
                  <a:schemeClr val="tx2"/>
                </a:solidFill>
                <a:latin typeface="宋体" panose="02010600030101010101" pitchFamily="2" charset="-122"/>
                <a:cs typeface="Times New Roman" panose="02020603050405020304" pitchFamily="18" charset="0"/>
              </a:rPr>
              <a:t>*</a:t>
            </a:r>
            <a:r>
              <a:rPr lang="zh-CN" altLang="en-US" sz="2800">
                <a:solidFill>
                  <a:schemeClr val="tx2"/>
                </a:solidFill>
                <a:latin typeface="宋体" panose="02010600030101010101" pitchFamily="2" charset="-122"/>
                <a:cs typeface="Times New Roman" panose="02020603050405020304" pitchFamily="18" charset="0"/>
              </a:rPr>
              <a:t>扫描隧道显微镜</a:t>
            </a:r>
            <a:endParaRPr lang="en-US" altLang="zh-CN" sz="2800" b="0">
              <a:solidFill>
                <a:schemeClr val="tx2"/>
              </a:solidFill>
              <a:latin typeface="宋体" panose="02010600030101010101" pitchFamily="2" charset="-122"/>
              <a:cs typeface="Times New Roman" panose="02020603050405020304" pitchFamily="18" charset="0"/>
            </a:endParaRPr>
          </a:p>
          <a:p>
            <a:pPr algn="ctr" eaLnBrk="1" hangingPunct="1">
              <a:spcBef>
                <a:spcPct val="0"/>
              </a:spcBef>
              <a:buFontTx/>
              <a:buNone/>
            </a:pPr>
            <a:r>
              <a:rPr lang="en-US" altLang="zh-CN" sz="2400">
                <a:solidFill>
                  <a:schemeClr val="tx2"/>
                </a:solidFill>
                <a:latin typeface="Times New Roman" panose="02020603050405020304" pitchFamily="18" charset="0"/>
                <a:cs typeface="Times New Roman" panose="02020603050405020304" pitchFamily="18" charset="0"/>
              </a:rPr>
              <a:t>Scanning tunneling microscope</a:t>
            </a:r>
            <a:r>
              <a:rPr lang="en-US" altLang="zh-CN" sz="2400" b="0">
                <a:solidFill>
                  <a:schemeClr val="tx2"/>
                </a:solidFill>
                <a:latin typeface="Times New Roman" panose="02020603050405020304" pitchFamily="18" charset="0"/>
                <a:cs typeface="Times New Roman" panose="02020603050405020304" pitchFamily="18" charset="0"/>
              </a:rPr>
              <a:t>，</a:t>
            </a:r>
            <a:r>
              <a:rPr lang="en-US" altLang="zh-CN" sz="2400">
                <a:solidFill>
                  <a:schemeClr val="tx2"/>
                </a:solidFill>
                <a:latin typeface="Times New Roman" panose="02020603050405020304" pitchFamily="18" charset="0"/>
                <a:cs typeface="Times New Roman" panose="02020603050405020304" pitchFamily="18" charset="0"/>
              </a:rPr>
              <a:t>STM</a:t>
            </a:r>
            <a:endParaRPr lang="zh-CN" altLang="en-US" sz="2400">
              <a:solidFill>
                <a:schemeClr val="tx2"/>
              </a:solidFill>
              <a:latin typeface="Times New Roman" panose="02020603050405020304" pitchFamily="18" charset="0"/>
              <a:cs typeface="Times New Roman" panose="02020603050405020304" pitchFamily="18" charset="0"/>
            </a:endParaRPr>
          </a:p>
        </p:txBody>
      </p:sp>
      <p:pic>
        <p:nvPicPr>
          <p:cNvPr id="93187" name="Picture 3" descr="C:\Documents and Settings\Administrator\桌面\法第三方c.png">
            <a:extLst>
              <a:ext uri="{FF2B5EF4-FFF2-40B4-BE49-F238E27FC236}">
                <a16:creationId xmlns:a16="http://schemas.microsoft.com/office/drawing/2014/main" id="{C32F8D64-B992-40DF-8E19-AF13CB7CC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357313"/>
            <a:ext cx="378618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4" descr="C:\Documents and Settings\Administrator\Application Data\Tencent\Users\188541213\QQ\WinTemp\RichOle\(F4T~S6Q(){PNQXHEVB]QBV.jpg">
            <a:extLst>
              <a:ext uri="{FF2B5EF4-FFF2-40B4-BE49-F238E27FC236}">
                <a16:creationId xmlns:a16="http://schemas.microsoft.com/office/drawing/2014/main" id="{7B3737DE-CF56-4509-8DF4-9B896300B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428750"/>
            <a:ext cx="25622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a:extLst>
              <a:ext uri="{FF2B5EF4-FFF2-40B4-BE49-F238E27FC236}">
                <a16:creationId xmlns:a16="http://schemas.microsoft.com/office/drawing/2014/main" id="{60FE1B84-A090-4DAC-8A00-BB1C3A1F1CE6}"/>
              </a:ext>
            </a:extLst>
          </p:cNvPr>
          <p:cNvSpPr>
            <a:spLocks noChangeArrowheads="1"/>
          </p:cNvSpPr>
          <p:nvPr/>
        </p:nvSpPr>
        <p:spPr bwMode="auto">
          <a:xfrm>
            <a:off x="1571625" y="3143250"/>
            <a:ext cx="1500188" cy="157162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nvGrpSpPr>
          <p:cNvPr id="62470" name="组合 13">
            <a:extLst>
              <a:ext uri="{FF2B5EF4-FFF2-40B4-BE49-F238E27FC236}">
                <a16:creationId xmlns:a16="http://schemas.microsoft.com/office/drawing/2014/main" id="{86AF2771-2CFD-4E2E-9C51-D5177BE0CF0F}"/>
              </a:ext>
            </a:extLst>
          </p:cNvPr>
          <p:cNvGrpSpPr>
            <a:grpSpLocks/>
          </p:cNvGrpSpPr>
          <p:nvPr/>
        </p:nvGrpSpPr>
        <p:grpSpPr bwMode="auto">
          <a:xfrm>
            <a:off x="4500563" y="3644900"/>
            <a:ext cx="4152900" cy="2927350"/>
            <a:chOff x="4643414" y="3787179"/>
            <a:chExt cx="4152893" cy="2927969"/>
          </a:xfrm>
        </p:grpSpPr>
        <p:pic>
          <p:nvPicPr>
            <p:cNvPr id="75788" name="Picture 5" descr="C:\Documents and Settings\Administrator\桌面\量子围栏.jpg">
              <a:extLst>
                <a:ext uri="{FF2B5EF4-FFF2-40B4-BE49-F238E27FC236}">
                  <a16:creationId xmlns:a16="http://schemas.microsoft.com/office/drawing/2014/main" id="{947D6136-23D1-4EED-85A3-097E434CF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86256"/>
              <a:ext cx="4152869" cy="242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Box 9">
              <a:extLst>
                <a:ext uri="{FF2B5EF4-FFF2-40B4-BE49-F238E27FC236}">
                  <a16:creationId xmlns:a16="http://schemas.microsoft.com/office/drawing/2014/main" id="{636ED8B7-134C-4C4A-9DF8-13B7000455FD}"/>
                </a:ext>
              </a:extLst>
            </p:cNvPr>
            <p:cNvSpPr txBox="1">
              <a:spLocks noChangeArrowheads="1"/>
            </p:cNvSpPr>
            <p:nvPr/>
          </p:nvSpPr>
          <p:spPr bwMode="auto">
            <a:xfrm>
              <a:off x="4643414" y="3787179"/>
              <a:ext cx="16430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33CC"/>
                  </a:solidFill>
                  <a:latin typeface="楷体_GB2312"/>
                  <a:ea typeface="楷体_GB2312"/>
                </a:rPr>
                <a:t>量子围栏</a:t>
              </a:r>
            </a:p>
          </p:txBody>
        </p:sp>
      </p:grpSp>
      <p:pic>
        <p:nvPicPr>
          <p:cNvPr id="93190" name="Picture 6" descr="C:\Documents and Settings\Administrator\桌面\发斯蒂芬.jpg">
            <a:extLst>
              <a:ext uri="{FF2B5EF4-FFF2-40B4-BE49-F238E27FC236}">
                <a16:creationId xmlns:a16="http://schemas.microsoft.com/office/drawing/2014/main" id="{3EAF4575-7EF9-4AF9-A7D7-5DEFC04CE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688" y="1285875"/>
            <a:ext cx="221456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1">
            <a:extLst>
              <a:ext uri="{FF2B5EF4-FFF2-40B4-BE49-F238E27FC236}">
                <a16:creationId xmlns:a16="http://schemas.microsoft.com/office/drawing/2014/main" id="{E842F366-F30C-4DEB-A390-5CAB3A7F9559}"/>
              </a:ext>
            </a:extLst>
          </p:cNvPr>
          <p:cNvSpPr>
            <a:spLocks noChangeArrowheads="1"/>
          </p:cNvSpPr>
          <p:nvPr/>
        </p:nvSpPr>
        <p:spPr bwMode="auto">
          <a:xfrm>
            <a:off x="5786438" y="1928813"/>
            <a:ext cx="714375" cy="500062"/>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3" name="TextBox 12">
            <a:extLst>
              <a:ext uri="{FF2B5EF4-FFF2-40B4-BE49-F238E27FC236}">
                <a16:creationId xmlns:a16="http://schemas.microsoft.com/office/drawing/2014/main" id="{710AB7AD-CFB1-4088-97C2-353C8376CBF5}"/>
              </a:ext>
            </a:extLst>
          </p:cNvPr>
          <p:cNvSpPr txBox="1">
            <a:spLocks noChangeArrowheads="1"/>
          </p:cNvSpPr>
          <p:nvPr/>
        </p:nvSpPr>
        <p:spPr bwMode="auto">
          <a:xfrm>
            <a:off x="6500813" y="3571875"/>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tx2"/>
                </a:solidFill>
                <a:latin typeface="Times New Roman" panose="02020603050405020304" pitchFamily="18" charset="0"/>
                <a:ea typeface="楷体_GB2312"/>
                <a:cs typeface="Times New Roman" panose="02020603050405020304" pitchFamily="18" charset="0"/>
              </a:rPr>
              <a:t>硅晶体 </a:t>
            </a:r>
            <a:r>
              <a:rPr lang="en-US" altLang="zh-CN" sz="2400">
                <a:solidFill>
                  <a:schemeClr val="tx2"/>
                </a:solidFill>
                <a:latin typeface="Times New Roman" panose="02020603050405020304" pitchFamily="18" charset="0"/>
                <a:ea typeface="楷体_GB2312"/>
                <a:cs typeface="Times New Roman" panose="02020603050405020304" pitchFamily="18" charset="0"/>
              </a:rPr>
              <a:t>7*7 nm</a:t>
            </a:r>
            <a:r>
              <a:rPr lang="zh-CN" altLang="en-US" sz="2400">
                <a:solidFill>
                  <a:schemeClr val="tx2"/>
                </a:solidFill>
                <a:latin typeface="Times New Roman" panose="02020603050405020304" pitchFamily="18" charset="0"/>
                <a:ea typeface="楷体_GB2312"/>
                <a:cs typeface="Times New Roman" panose="02020603050405020304" pitchFamily="18" charset="0"/>
              </a:rPr>
              <a:t> </a:t>
            </a:r>
            <a:r>
              <a:rPr lang="en-US" altLang="zh-CN" sz="2400">
                <a:solidFill>
                  <a:schemeClr val="tx2"/>
                </a:solidFill>
                <a:latin typeface="Times New Roman" panose="02020603050405020304" pitchFamily="18" charset="0"/>
                <a:ea typeface="楷体_GB2312"/>
                <a:cs typeface="Times New Roman" panose="02020603050405020304" pitchFamily="18" charset="0"/>
              </a:rPr>
              <a:t> </a:t>
            </a:r>
            <a:endParaRPr lang="zh-CN" altLang="en-US" sz="2400">
              <a:solidFill>
                <a:schemeClr val="tx2"/>
              </a:solidFill>
              <a:latin typeface="Times New Roman" panose="02020603050405020304" pitchFamily="18" charset="0"/>
              <a:ea typeface="楷体_GB2312"/>
              <a:cs typeface="Times New Roman" panose="02020603050405020304" pitchFamily="18" charset="0"/>
            </a:endParaRPr>
          </a:p>
        </p:txBody>
      </p:sp>
      <p:sp>
        <p:nvSpPr>
          <p:cNvPr id="15" name="TextBox 14">
            <a:extLst>
              <a:ext uri="{FF2B5EF4-FFF2-40B4-BE49-F238E27FC236}">
                <a16:creationId xmlns:a16="http://schemas.microsoft.com/office/drawing/2014/main" id="{68E6DFD0-5B72-4DD7-98E5-2A06464B0A07}"/>
              </a:ext>
            </a:extLst>
          </p:cNvPr>
          <p:cNvSpPr txBox="1">
            <a:spLocks noChangeArrowheads="1"/>
          </p:cNvSpPr>
          <p:nvPr/>
        </p:nvSpPr>
        <p:spPr bwMode="auto">
          <a:xfrm>
            <a:off x="0" y="4714875"/>
            <a:ext cx="46434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tx2"/>
                </a:solidFill>
                <a:latin typeface="Times New Roman" panose="02020603050405020304" pitchFamily="18" charset="0"/>
                <a:ea typeface="楷体_GB2312"/>
                <a:cs typeface="Times New Roman" panose="02020603050405020304" pitchFamily="18" charset="0"/>
              </a:rPr>
              <a:t>48</a:t>
            </a:r>
            <a:r>
              <a:rPr lang="zh-CN" altLang="en-US" sz="2400">
                <a:solidFill>
                  <a:schemeClr val="tx2"/>
                </a:solidFill>
                <a:latin typeface="Times New Roman" panose="02020603050405020304" pitchFamily="18" charset="0"/>
                <a:ea typeface="楷体_GB2312"/>
                <a:cs typeface="Times New Roman" panose="02020603050405020304" pitchFamily="18" charset="0"/>
              </a:rPr>
              <a:t>个原子在铜的表面排列成直径为</a:t>
            </a:r>
            <a:r>
              <a:rPr lang="en-US" altLang="zh-CN" sz="2400">
                <a:solidFill>
                  <a:schemeClr val="tx2"/>
                </a:solidFill>
                <a:latin typeface="Times New Roman" panose="02020603050405020304" pitchFamily="18" charset="0"/>
                <a:ea typeface="楷体_GB2312"/>
                <a:cs typeface="Times New Roman" panose="02020603050405020304" pitchFamily="18" charset="0"/>
              </a:rPr>
              <a:t>14.3nm</a:t>
            </a:r>
            <a:r>
              <a:rPr lang="zh-CN" altLang="en-US" sz="2400">
                <a:solidFill>
                  <a:schemeClr val="tx2"/>
                </a:solidFill>
                <a:latin typeface="Times New Roman" panose="02020603050405020304" pitchFamily="18" charset="0"/>
                <a:ea typeface="楷体_GB2312"/>
                <a:cs typeface="Times New Roman" panose="02020603050405020304" pitchFamily="18" charset="0"/>
              </a:rPr>
              <a:t>的圆圈构成一个“量子围栏”，反映的是电子密度的高低，围栏内是</a:t>
            </a:r>
            <a:r>
              <a:rPr lang="zh-CN" altLang="en-US" sz="2400">
                <a:solidFill>
                  <a:srgbClr val="0033CC"/>
                </a:solidFill>
                <a:latin typeface="Times New Roman" panose="02020603050405020304" pitchFamily="18" charset="0"/>
                <a:ea typeface="楷体_GB2312"/>
                <a:cs typeface="Times New Roman" panose="02020603050405020304" pitchFamily="18" charset="0"/>
              </a:rPr>
              <a:t>电子密度波的驻波</a:t>
            </a:r>
            <a:r>
              <a:rPr lang="zh-CN" altLang="en-US" sz="2400">
                <a:solidFill>
                  <a:schemeClr val="tx2"/>
                </a:solidFill>
                <a:latin typeface="Times New Roman" panose="02020603050405020304" pitchFamily="18" charset="0"/>
                <a:ea typeface="楷体_GB2312"/>
                <a:cs typeface="Times New Roman" panose="02020603050405020304" pitchFamily="18" charset="0"/>
              </a:rPr>
              <a:t>。 </a:t>
            </a:r>
          </a:p>
        </p:txBody>
      </p:sp>
      <p:sp>
        <p:nvSpPr>
          <p:cNvPr id="75787" name="Text Box 9">
            <a:extLst>
              <a:ext uri="{FF2B5EF4-FFF2-40B4-BE49-F238E27FC236}">
                <a16:creationId xmlns:a16="http://schemas.microsoft.com/office/drawing/2014/main" id="{AEFC3A85-761F-4B3A-954B-B4F2E5F88680}"/>
              </a:ext>
            </a:extLst>
          </p:cNvPr>
          <p:cNvSpPr txBox="1">
            <a:spLocks noChangeArrowheads="1"/>
          </p:cNvSpPr>
          <p:nvPr/>
        </p:nvSpPr>
        <p:spPr bwMode="auto">
          <a:xfrm>
            <a:off x="8655050" y="64008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47</a:t>
            </a:r>
            <a:endParaRPr lang="en-US" altLang="zh-CN"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linds(horizontal)">
                                      <p:cBhvr>
                                        <p:cTn id="7" dur="500"/>
                                        <p:tgtEl>
                                          <p:spTgt spid="93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3188"/>
                                        </p:tgtEl>
                                        <p:attrNameLst>
                                          <p:attrName>style.visibility</p:attrName>
                                        </p:attrNameLst>
                                      </p:cBhvr>
                                      <p:to>
                                        <p:strVal val="visible"/>
                                      </p:to>
                                    </p:set>
                                    <p:animEffect transition="in" filter="blinds(horizontal)">
                                      <p:cBhvr>
                                        <p:cTn id="17" dur="500"/>
                                        <p:tgtEl>
                                          <p:spTgt spid="931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93190"/>
                                        </p:tgtEl>
                                        <p:attrNameLst>
                                          <p:attrName>style.visibility</p:attrName>
                                        </p:attrNameLst>
                                      </p:cBhvr>
                                      <p:to>
                                        <p:strVal val="visible"/>
                                      </p:to>
                                    </p:set>
                                    <p:animEffect transition="in" filter="blinds(horizontal)">
                                      <p:cBhvr>
                                        <p:cTn id="25" dur="500"/>
                                        <p:tgtEl>
                                          <p:spTgt spid="931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2" presetClass="entr" presetSubtype="4" fill="hold" nodeType="withEffect">
                                  <p:stCondLst>
                                    <p:cond delay="0"/>
                                  </p:stCondLst>
                                  <p:childTnLst>
                                    <p:set>
                                      <p:cBhvr>
                                        <p:cTn id="37" dur="1" fill="hold">
                                          <p:stCondLst>
                                            <p:cond delay="0"/>
                                          </p:stCondLst>
                                        </p:cTn>
                                        <p:tgtEl>
                                          <p:spTgt spid="62470"/>
                                        </p:tgtEl>
                                        <p:attrNameLst>
                                          <p:attrName>style.visibility</p:attrName>
                                        </p:attrNameLst>
                                      </p:cBhvr>
                                      <p:to>
                                        <p:strVal val="visible"/>
                                      </p:to>
                                    </p:set>
                                    <p:anim calcmode="lin" valueType="num">
                                      <p:cBhvr additive="base">
                                        <p:cTn id="38" dur="500" fill="hold"/>
                                        <p:tgtEl>
                                          <p:spTgt spid="62470"/>
                                        </p:tgtEl>
                                        <p:attrNameLst>
                                          <p:attrName>ppt_x</p:attrName>
                                        </p:attrNameLst>
                                      </p:cBhvr>
                                      <p:tavLst>
                                        <p:tav tm="0">
                                          <p:val>
                                            <p:strVal val="#ppt_x"/>
                                          </p:val>
                                        </p:tav>
                                        <p:tav tm="100000">
                                          <p:val>
                                            <p:strVal val="#ppt_x"/>
                                          </p:val>
                                        </p:tav>
                                      </p:tavLst>
                                    </p:anim>
                                    <p:anim calcmode="lin" valueType="num">
                                      <p:cBhvr additive="base">
                                        <p:cTn id="39"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图片 1">
            <a:extLst>
              <a:ext uri="{FF2B5EF4-FFF2-40B4-BE49-F238E27FC236}">
                <a16:creationId xmlns:a16="http://schemas.microsoft.com/office/drawing/2014/main" id="{89568228-BC31-43A9-9C57-A36E3D2508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981075"/>
            <a:ext cx="8288337"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文本框 2">
            <a:extLst>
              <a:ext uri="{FF2B5EF4-FFF2-40B4-BE49-F238E27FC236}">
                <a16:creationId xmlns:a16="http://schemas.microsoft.com/office/drawing/2014/main" id="{2D1964F3-26DA-4189-B8AA-FDD9AB79BB88}"/>
              </a:ext>
            </a:extLst>
          </p:cNvPr>
          <p:cNvSpPr txBox="1">
            <a:spLocks noChangeArrowheads="1"/>
          </p:cNvSpPr>
          <p:nvPr/>
        </p:nvSpPr>
        <p:spPr bwMode="auto">
          <a:xfrm>
            <a:off x="3419475" y="404813"/>
            <a:ext cx="2665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a:solidFill>
                  <a:schemeClr val="tx2"/>
                </a:solidFill>
                <a:latin typeface="黑体" panose="02010609060101010101" pitchFamily="49" charset="-122"/>
                <a:ea typeface="黑体" panose="02010609060101010101" pitchFamily="49" charset="-122"/>
              </a:rPr>
              <a:t>2016</a:t>
            </a:r>
            <a:r>
              <a:rPr lang="zh-CN" altLang="en-US" sz="2400">
                <a:solidFill>
                  <a:schemeClr val="tx2"/>
                </a:solidFill>
                <a:latin typeface="黑体" panose="02010609060101010101" pitchFamily="49" charset="-122"/>
                <a:ea typeface="黑体" panose="02010609060101010101" pitchFamily="49" charset="-122"/>
              </a:rPr>
              <a:t>年真题</a:t>
            </a:r>
          </a:p>
        </p:txBody>
      </p:sp>
      <p:sp>
        <p:nvSpPr>
          <p:cNvPr id="3" name="Text Box 9">
            <a:extLst>
              <a:ext uri="{FF2B5EF4-FFF2-40B4-BE49-F238E27FC236}">
                <a16:creationId xmlns:a16="http://schemas.microsoft.com/office/drawing/2014/main" id="{F365F7D6-AB9D-4F30-8362-238B7FD3E52E}"/>
              </a:ext>
            </a:extLst>
          </p:cNvPr>
          <p:cNvSpPr txBox="1">
            <a:spLocks noChangeArrowheads="1"/>
          </p:cNvSpPr>
          <p:nvPr/>
        </p:nvSpPr>
        <p:spPr bwMode="auto">
          <a:xfrm>
            <a:off x="252413" y="4310063"/>
            <a:ext cx="1447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解</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r>
              <a:rPr lang="en-US" altLang="zh-CN" sz="2800">
                <a:solidFill>
                  <a:schemeClr val="tx2"/>
                </a:solidFill>
                <a:latin typeface="Times New Roman" panose="02020603050405020304" pitchFamily="18" charset="0"/>
                <a:ea typeface="楷体_GB2312"/>
                <a:cs typeface="Times New Roman" panose="02020603050405020304" pitchFamily="18" charset="0"/>
              </a:rPr>
              <a:t>1</a:t>
            </a:r>
            <a:r>
              <a:rPr lang="zh-CN" altLang="en-US" sz="2800">
                <a:solidFill>
                  <a:schemeClr val="tx2"/>
                </a:solidFill>
                <a:latin typeface="Times New Roman" panose="02020603050405020304" pitchFamily="18" charset="0"/>
                <a:ea typeface="楷体_GB2312"/>
                <a:cs typeface="Times New Roman" panose="02020603050405020304" pitchFamily="18" charset="0"/>
              </a:rPr>
              <a:t>）</a:t>
            </a:r>
          </a:p>
        </p:txBody>
      </p:sp>
      <p:graphicFrame>
        <p:nvGraphicFramePr>
          <p:cNvPr id="4" name="Object 10">
            <a:extLst>
              <a:ext uri="{FF2B5EF4-FFF2-40B4-BE49-F238E27FC236}">
                <a16:creationId xmlns:a16="http://schemas.microsoft.com/office/drawing/2014/main" id="{CD797EEB-22A5-4489-B878-A7984EED65B9}"/>
              </a:ext>
            </a:extLst>
          </p:cNvPr>
          <p:cNvGraphicFramePr>
            <a:graphicFrameLocks noChangeAspect="1"/>
          </p:cNvGraphicFramePr>
          <p:nvPr/>
        </p:nvGraphicFramePr>
        <p:xfrm>
          <a:off x="1550988" y="3943350"/>
          <a:ext cx="3498850" cy="1116013"/>
        </p:xfrm>
        <a:graphic>
          <a:graphicData uri="http://schemas.openxmlformats.org/presentationml/2006/ole">
            <mc:AlternateContent xmlns:mc="http://schemas.openxmlformats.org/markup-compatibility/2006">
              <mc:Choice xmlns:v="urn:schemas-microsoft-com:vml" Requires="v">
                <p:oleObj spid="_x0000_s76813" name="Equation" r:id="rId4" imgW="1266923" imgH="247590" progId="Equation.DSMT4">
                  <p:embed/>
                </p:oleObj>
              </mc:Choice>
              <mc:Fallback>
                <p:oleObj name="Equation" r:id="rId4" imgW="1266923" imgH="24759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988" y="3943350"/>
                        <a:ext cx="34988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3">
            <a:extLst>
              <a:ext uri="{FF2B5EF4-FFF2-40B4-BE49-F238E27FC236}">
                <a16:creationId xmlns:a16="http://schemas.microsoft.com/office/drawing/2014/main" id="{8CFE5AD4-0BFB-42A1-8E17-C88173A5DE16}"/>
              </a:ext>
            </a:extLst>
          </p:cNvPr>
          <p:cNvSpPr txBox="1">
            <a:spLocks noChangeArrowheads="1"/>
          </p:cNvSpPr>
          <p:nvPr/>
        </p:nvSpPr>
        <p:spPr bwMode="auto">
          <a:xfrm>
            <a:off x="892175" y="5138738"/>
            <a:ext cx="78565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800">
                <a:solidFill>
                  <a:schemeClr val="tx2"/>
                </a:solidFill>
                <a:latin typeface="Times New Roman" panose="02020603050405020304" pitchFamily="18" charset="0"/>
                <a:ea typeface="楷体_GB2312"/>
                <a:sym typeface="Wingdings" panose="05000000000000000000" pitchFamily="2" charset="2"/>
              </a:rPr>
              <a:t>(2)</a:t>
            </a:r>
            <a:r>
              <a:rPr lang="zh-CN" altLang="en-US" sz="2800">
                <a:solidFill>
                  <a:schemeClr val="tx2"/>
                </a:solidFill>
                <a:latin typeface="Times New Roman" panose="02020603050405020304" pitchFamily="18" charset="0"/>
                <a:ea typeface="楷体_GB2312"/>
                <a:sym typeface="Wingdings" panose="05000000000000000000" pitchFamily="2" charset="2"/>
              </a:rPr>
              <a:t>粒子出现在势阱各点的概率密度为：</a:t>
            </a:r>
            <a:endParaRPr lang="zh-CN" altLang="en-US" sz="2800">
              <a:solidFill>
                <a:schemeClr val="tx2"/>
              </a:solidFill>
              <a:latin typeface="Times New Roman" panose="02020603050405020304" pitchFamily="18" charset="0"/>
              <a:ea typeface="楷体_GB2312"/>
            </a:endParaRPr>
          </a:p>
        </p:txBody>
      </p:sp>
      <p:sp>
        <p:nvSpPr>
          <p:cNvPr id="76807" name="矩形 1">
            <a:extLst>
              <a:ext uri="{FF2B5EF4-FFF2-40B4-BE49-F238E27FC236}">
                <a16:creationId xmlns:a16="http://schemas.microsoft.com/office/drawing/2014/main" id="{A545E5CA-98E2-4F14-97E8-5C1FA0EDDAF2}"/>
              </a:ext>
            </a:extLst>
          </p:cNvPr>
          <p:cNvSpPr>
            <a:spLocks noChangeArrowheads="1"/>
          </p:cNvSpPr>
          <p:nvPr/>
        </p:nvSpPr>
        <p:spPr bwMode="auto">
          <a:xfrm>
            <a:off x="425450" y="2979738"/>
            <a:ext cx="548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rgbClr val="FF0000"/>
                </a:solidFill>
                <a:latin typeface="楷体_GB2312"/>
                <a:ea typeface="黑体" panose="02010609060101010101" pitchFamily="49" charset="-122"/>
              </a:rPr>
              <a:t>(4) </a:t>
            </a:r>
            <a:r>
              <a:rPr lang="zh-CN" altLang="en-US" sz="2000">
                <a:solidFill>
                  <a:srgbClr val="FF0000"/>
                </a:solidFill>
                <a:latin typeface="楷体_GB2312"/>
                <a:ea typeface="黑体" panose="02010609060101010101" pitchFamily="49" charset="-122"/>
              </a:rPr>
              <a:t>画出粒子在</a:t>
            </a:r>
            <a:r>
              <a:rPr lang="en-US" altLang="zh-CN" sz="2000">
                <a:solidFill>
                  <a:srgbClr val="FF0000"/>
                </a:solidFill>
                <a:latin typeface="楷体_GB2312"/>
                <a:ea typeface="黑体" panose="02010609060101010101" pitchFamily="49" charset="-122"/>
              </a:rPr>
              <a:t>0&lt;x&lt;a</a:t>
            </a:r>
            <a:r>
              <a:rPr lang="zh-CN" altLang="en-US" sz="2000">
                <a:solidFill>
                  <a:srgbClr val="FF0000"/>
                </a:solidFill>
                <a:latin typeface="楷体_GB2312"/>
                <a:ea typeface="黑体" panose="02010609060101010101" pitchFamily="49" charset="-122"/>
              </a:rPr>
              <a:t>区间的波函数和概率分布</a:t>
            </a:r>
          </a:p>
        </p:txBody>
      </p:sp>
      <p:graphicFrame>
        <p:nvGraphicFramePr>
          <p:cNvPr id="7" name="Object 10">
            <a:extLst>
              <a:ext uri="{FF2B5EF4-FFF2-40B4-BE49-F238E27FC236}">
                <a16:creationId xmlns:a16="http://schemas.microsoft.com/office/drawing/2014/main" id="{D1621CD2-B8A5-4D5C-8628-0BD0AFD4937F}"/>
              </a:ext>
            </a:extLst>
          </p:cNvPr>
          <p:cNvGraphicFramePr>
            <a:graphicFrameLocks noChangeAspect="1"/>
          </p:cNvGraphicFramePr>
          <p:nvPr/>
        </p:nvGraphicFramePr>
        <p:xfrm>
          <a:off x="1517650" y="5772150"/>
          <a:ext cx="3805238" cy="917575"/>
        </p:xfrm>
        <a:graphic>
          <a:graphicData uri="http://schemas.openxmlformats.org/presentationml/2006/ole">
            <mc:AlternateContent xmlns:mc="http://schemas.openxmlformats.org/markup-compatibility/2006">
              <mc:Choice xmlns:v="urn:schemas-microsoft-com:vml" Requires="v">
                <p:oleObj spid="_x0000_s76814" name="MathType 6.0 Equation" r:id="rId6" imgW="3248078" imgH="657180" progId="Equation.DSMT4">
                  <p:embed/>
                </p:oleObj>
              </mc:Choice>
              <mc:Fallback>
                <p:oleObj name="MathType 6.0 Equation" r:id="rId6" imgW="3248078" imgH="65718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7650" y="5772150"/>
                        <a:ext cx="380523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a:extLst>
              <a:ext uri="{FF2B5EF4-FFF2-40B4-BE49-F238E27FC236}">
                <a16:creationId xmlns:a16="http://schemas.microsoft.com/office/drawing/2014/main" id="{54F774E6-0C3B-4FD6-ADC7-24437D1F8BDB}"/>
              </a:ext>
            </a:extLst>
          </p:cNvPr>
          <p:cNvGraphicFramePr>
            <a:graphicFrameLocks noChangeAspect="1"/>
          </p:cNvGraphicFramePr>
          <p:nvPr/>
        </p:nvGraphicFramePr>
        <p:xfrm>
          <a:off x="5326063" y="3797300"/>
          <a:ext cx="1728787" cy="1236663"/>
        </p:xfrm>
        <a:graphic>
          <a:graphicData uri="http://schemas.openxmlformats.org/presentationml/2006/ole">
            <mc:AlternateContent xmlns:mc="http://schemas.openxmlformats.org/markup-compatibility/2006">
              <mc:Choice xmlns:v="urn:schemas-microsoft-com:vml" Requires="v">
                <p:oleObj spid="_x0000_s76815" name="Equation" r:id="rId8" imgW="571601" imgH="314280" progId="Equation.DSMT4">
                  <p:embed/>
                </p:oleObj>
              </mc:Choice>
              <mc:Fallback>
                <p:oleObj name="Equation" r:id="rId8" imgW="571601" imgH="31428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63" y="3797300"/>
                        <a:ext cx="1728787"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3"/>
                                        </p:tgtEl>
                                        <p:attrNameLst>
                                          <p:attrName>style.visibility</p:attrName>
                                        </p:attrNameLst>
                                      </p:cBhvr>
                                      <p:to>
                                        <p:strVal val="visible"/>
                                      </p:to>
                                    </p:set>
                                    <p:animEffect transition="in" filter="dissolve">
                                      <p:cBhvr>
                                        <p:cTn id="7" dur="75"/>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BEA057E7-E083-45F0-9231-8751D6FF7D34}"/>
              </a:ext>
            </a:extLst>
          </p:cNvPr>
          <p:cNvSpPr txBox="1">
            <a:spLocks noChangeArrowheads="1"/>
          </p:cNvSpPr>
          <p:nvPr/>
        </p:nvSpPr>
        <p:spPr bwMode="auto">
          <a:xfrm>
            <a:off x="1908175" y="260350"/>
            <a:ext cx="36718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chemeClr val="tx2"/>
                </a:solidFill>
                <a:latin typeface="Times New Roman" panose="02020603050405020304" pitchFamily="18" charset="0"/>
                <a:ea typeface="楷体_GB2312"/>
                <a:sym typeface="Wingdings" panose="05000000000000000000" pitchFamily="2" charset="2"/>
              </a:rPr>
              <a:t>有极大值：</a:t>
            </a:r>
            <a:endParaRPr lang="zh-CN" altLang="en-US" sz="2800">
              <a:solidFill>
                <a:schemeClr val="tx2"/>
              </a:solidFill>
              <a:latin typeface="Times New Roman" panose="02020603050405020304" pitchFamily="18" charset="0"/>
              <a:ea typeface="楷体_GB2312"/>
            </a:endParaRPr>
          </a:p>
        </p:txBody>
      </p:sp>
      <p:graphicFrame>
        <p:nvGraphicFramePr>
          <p:cNvPr id="24" name="Object 17">
            <a:extLst>
              <a:ext uri="{FF2B5EF4-FFF2-40B4-BE49-F238E27FC236}">
                <a16:creationId xmlns:a16="http://schemas.microsoft.com/office/drawing/2014/main" id="{BB988989-FDA7-416A-BD32-F37C177526D7}"/>
              </a:ext>
            </a:extLst>
          </p:cNvPr>
          <p:cNvGraphicFramePr>
            <a:graphicFrameLocks noChangeAspect="1"/>
          </p:cNvGraphicFramePr>
          <p:nvPr/>
        </p:nvGraphicFramePr>
        <p:xfrm>
          <a:off x="468313" y="3335338"/>
          <a:ext cx="6037262" cy="984250"/>
        </p:xfrm>
        <a:graphic>
          <a:graphicData uri="http://schemas.openxmlformats.org/presentationml/2006/ole">
            <mc:AlternateContent xmlns:mc="http://schemas.openxmlformats.org/markup-compatibility/2006">
              <mc:Choice xmlns:v="urn:schemas-microsoft-com:vml" Requires="v">
                <p:oleObj spid="_x0000_s77865" name="MathType 6.0 Equation" r:id="rId3" imgW="2828832" imgH="247590" progId="Equation.DSMT4">
                  <p:embed/>
                </p:oleObj>
              </mc:Choice>
              <mc:Fallback>
                <p:oleObj name="MathType 6.0 Equation" r:id="rId3" imgW="2828832" imgH="24759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335338"/>
                        <a:ext cx="60372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3">
            <a:extLst>
              <a:ext uri="{FF2B5EF4-FFF2-40B4-BE49-F238E27FC236}">
                <a16:creationId xmlns:a16="http://schemas.microsoft.com/office/drawing/2014/main" id="{3B211C62-B4C1-41EA-88B2-F5612DCD8B9F}"/>
              </a:ext>
            </a:extLst>
          </p:cNvPr>
          <p:cNvSpPr txBox="1">
            <a:spLocks noChangeArrowheads="1"/>
          </p:cNvSpPr>
          <p:nvPr/>
        </p:nvSpPr>
        <p:spPr bwMode="auto">
          <a:xfrm>
            <a:off x="247650" y="2636838"/>
            <a:ext cx="78565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800">
                <a:solidFill>
                  <a:schemeClr val="tx2"/>
                </a:solidFill>
                <a:latin typeface="Times New Roman" panose="02020603050405020304" pitchFamily="18" charset="0"/>
                <a:ea typeface="楷体_GB2312"/>
                <a:sym typeface="Wingdings" panose="05000000000000000000" pitchFamily="2" charset="2"/>
              </a:rPr>
              <a:t>(3)</a:t>
            </a:r>
            <a:r>
              <a:rPr lang="zh-CN" altLang="en-US" sz="2800">
                <a:solidFill>
                  <a:schemeClr val="tx2"/>
                </a:solidFill>
                <a:latin typeface="Times New Roman" panose="02020603050405020304" pitchFamily="18" charset="0"/>
                <a:ea typeface="楷体_GB2312"/>
                <a:sym typeface="Wingdings" panose="05000000000000000000" pitchFamily="2" charset="2"/>
              </a:rPr>
              <a:t>在</a:t>
            </a:r>
            <a:r>
              <a:rPr lang="en-US" altLang="zh-CN" sz="2800">
                <a:solidFill>
                  <a:schemeClr val="tx2"/>
                </a:solidFill>
                <a:latin typeface="Times New Roman" panose="02020603050405020304" pitchFamily="18" charset="0"/>
                <a:ea typeface="楷体_GB2312"/>
                <a:sym typeface="Wingdings" panose="05000000000000000000" pitchFamily="2" charset="2"/>
              </a:rPr>
              <a:t>x=0</a:t>
            </a:r>
            <a:r>
              <a:rPr lang="zh-CN" altLang="en-US" sz="2800">
                <a:solidFill>
                  <a:schemeClr val="tx2"/>
                </a:solidFill>
                <a:latin typeface="Times New Roman" panose="02020603050405020304" pitchFamily="18" charset="0"/>
                <a:ea typeface="楷体_GB2312"/>
                <a:sym typeface="Wingdings" panose="05000000000000000000" pitchFamily="2" charset="2"/>
              </a:rPr>
              <a:t>到</a:t>
            </a:r>
            <a:r>
              <a:rPr lang="en-US" altLang="zh-CN" sz="2800">
                <a:solidFill>
                  <a:schemeClr val="tx2"/>
                </a:solidFill>
                <a:latin typeface="Times New Roman" panose="02020603050405020304" pitchFamily="18" charset="0"/>
                <a:ea typeface="楷体_GB2312"/>
                <a:sym typeface="Wingdings" panose="05000000000000000000" pitchFamily="2" charset="2"/>
              </a:rPr>
              <a:t>x=a/3</a:t>
            </a:r>
            <a:r>
              <a:rPr lang="zh-CN" altLang="en-US" sz="2800">
                <a:solidFill>
                  <a:schemeClr val="tx2"/>
                </a:solidFill>
                <a:latin typeface="Times New Roman" panose="02020603050405020304" pitchFamily="18" charset="0"/>
                <a:ea typeface="楷体_GB2312"/>
                <a:sym typeface="Wingdings" panose="05000000000000000000" pitchFamily="2" charset="2"/>
              </a:rPr>
              <a:t>之间找到粒子的概率：</a:t>
            </a:r>
            <a:endParaRPr lang="zh-CN" altLang="en-US" sz="2800">
              <a:solidFill>
                <a:schemeClr val="tx2"/>
              </a:solidFill>
              <a:latin typeface="Times New Roman" panose="02020603050405020304" pitchFamily="18" charset="0"/>
              <a:ea typeface="楷体_GB2312"/>
            </a:endParaRPr>
          </a:p>
        </p:txBody>
      </p:sp>
      <p:graphicFrame>
        <p:nvGraphicFramePr>
          <p:cNvPr id="26" name="Object 17">
            <a:extLst>
              <a:ext uri="{FF2B5EF4-FFF2-40B4-BE49-F238E27FC236}">
                <a16:creationId xmlns:a16="http://schemas.microsoft.com/office/drawing/2014/main" id="{EC299EFE-8B4C-475C-8DD3-9FB99D96B1A7}"/>
              </a:ext>
            </a:extLst>
          </p:cNvPr>
          <p:cNvGraphicFramePr>
            <a:graphicFrameLocks noChangeAspect="1"/>
          </p:cNvGraphicFramePr>
          <p:nvPr/>
        </p:nvGraphicFramePr>
        <p:xfrm>
          <a:off x="6454775" y="3609975"/>
          <a:ext cx="1071563" cy="458788"/>
        </p:xfrm>
        <a:graphic>
          <a:graphicData uri="http://schemas.openxmlformats.org/presentationml/2006/ole">
            <mc:AlternateContent xmlns:mc="http://schemas.openxmlformats.org/markup-compatibility/2006">
              <mc:Choice xmlns:v="urn:schemas-microsoft-com:vml" Requires="v">
                <p:oleObj spid="_x0000_s77866" name="MathType 6.0 Equation" r:id="rId5" imgW="276346" imgH="38070" progId="Equation.DSMT4">
                  <p:embed/>
                </p:oleObj>
              </mc:Choice>
              <mc:Fallback>
                <p:oleObj name="MathType 6.0 Equation" r:id="rId5" imgW="276346" imgH="3807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775" y="3609975"/>
                        <a:ext cx="10715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矩形 26">
            <a:extLst>
              <a:ext uri="{FF2B5EF4-FFF2-40B4-BE49-F238E27FC236}">
                <a16:creationId xmlns:a16="http://schemas.microsoft.com/office/drawing/2014/main" id="{EA61BE2E-32C4-41C1-957A-F39382148B5A}"/>
              </a:ext>
            </a:extLst>
          </p:cNvPr>
          <p:cNvSpPr>
            <a:spLocks noChangeArrowheads="1"/>
          </p:cNvSpPr>
          <p:nvPr/>
        </p:nvSpPr>
        <p:spPr bwMode="auto">
          <a:xfrm>
            <a:off x="250825" y="4437063"/>
            <a:ext cx="758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Times New Roman" panose="02020603050405020304" pitchFamily="18" charset="0"/>
                <a:ea typeface="楷体_GB2312"/>
              </a:rPr>
              <a:t>(4) </a:t>
            </a:r>
            <a:r>
              <a:rPr lang="zh-CN" altLang="en-US" sz="2800">
                <a:solidFill>
                  <a:schemeClr val="tx2"/>
                </a:solidFill>
                <a:latin typeface="Times New Roman" panose="02020603050405020304" pitchFamily="18" charset="0"/>
                <a:ea typeface="楷体_GB2312"/>
              </a:rPr>
              <a:t>画出粒子在</a:t>
            </a:r>
            <a:r>
              <a:rPr lang="en-US" altLang="zh-CN" sz="2800">
                <a:solidFill>
                  <a:schemeClr val="tx2"/>
                </a:solidFill>
                <a:latin typeface="Times New Roman" panose="02020603050405020304" pitchFamily="18" charset="0"/>
                <a:ea typeface="楷体_GB2312"/>
              </a:rPr>
              <a:t>0&lt;x&lt;a</a:t>
            </a:r>
            <a:r>
              <a:rPr lang="zh-CN" altLang="en-US" sz="2800">
                <a:solidFill>
                  <a:schemeClr val="tx2"/>
                </a:solidFill>
                <a:latin typeface="Times New Roman" panose="02020603050405020304" pitchFamily="18" charset="0"/>
                <a:ea typeface="楷体_GB2312"/>
              </a:rPr>
              <a:t>区间的波函数和概率分布</a:t>
            </a:r>
          </a:p>
        </p:txBody>
      </p:sp>
      <p:graphicFrame>
        <p:nvGraphicFramePr>
          <p:cNvPr id="32" name="Object 28">
            <a:extLst>
              <a:ext uri="{FF2B5EF4-FFF2-40B4-BE49-F238E27FC236}">
                <a16:creationId xmlns:a16="http://schemas.microsoft.com/office/drawing/2014/main" id="{10349755-BB73-44C5-B6BE-861D0109C9D3}"/>
              </a:ext>
            </a:extLst>
          </p:cNvPr>
          <p:cNvGraphicFramePr>
            <a:graphicFrameLocks noChangeAspect="1"/>
          </p:cNvGraphicFramePr>
          <p:nvPr/>
        </p:nvGraphicFramePr>
        <p:xfrm>
          <a:off x="500063" y="5603875"/>
          <a:ext cx="735012" cy="300038"/>
        </p:xfrm>
        <a:graphic>
          <a:graphicData uri="http://schemas.openxmlformats.org/presentationml/2006/ole">
            <mc:AlternateContent xmlns:mc="http://schemas.openxmlformats.org/markup-compatibility/2006">
              <mc:Choice xmlns:v="urn:schemas-microsoft-com:vml" Requires="v">
                <p:oleObj spid="_x0000_s77867" name="MathType 6.0 Equation" r:id="rId7" imgW="774364" imgH="317362" progId="Equation.DSMT4">
                  <p:embed/>
                </p:oleObj>
              </mc:Choice>
              <mc:Fallback>
                <p:oleObj name="MathType 6.0 Equation" r:id="rId7" imgW="774364" imgH="317362"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63" y="5603875"/>
                        <a:ext cx="735012"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7" name="Line 10">
            <a:extLst>
              <a:ext uri="{FF2B5EF4-FFF2-40B4-BE49-F238E27FC236}">
                <a16:creationId xmlns:a16="http://schemas.microsoft.com/office/drawing/2014/main" id="{3CAFB3B2-31E9-415B-AB09-128473405210}"/>
              </a:ext>
            </a:extLst>
          </p:cNvPr>
          <p:cNvSpPr>
            <a:spLocks noChangeShapeType="1"/>
          </p:cNvSpPr>
          <p:nvPr/>
        </p:nvSpPr>
        <p:spPr bwMode="auto">
          <a:xfrm>
            <a:off x="1450975" y="5991225"/>
            <a:ext cx="3214688"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Freeform 15">
            <a:extLst>
              <a:ext uri="{FF2B5EF4-FFF2-40B4-BE49-F238E27FC236}">
                <a16:creationId xmlns:a16="http://schemas.microsoft.com/office/drawing/2014/main" id="{F18FFCDE-C4C4-4ECF-B6E1-CCBCA1171053}"/>
              </a:ext>
            </a:extLst>
          </p:cNvPr>
          <p:cNvSpPr>
            <a:spLocks/>
          </p:cNvSpPr>
          <p:nvPr/>
        </p:nvSpPr>
        <p:spPr bwMode="auto">
          <a:xfrm>
            <a:off x="1450975" y="5551488"/>
            <a:ext cx="3214688" cy="839787"/>
          </a:xfrm>
          <a:custGeom>
            <a:avLst/>
            <a:gdLst>
              <a:gd name="T0" fmla="*/ 0 w 1392"/>
              <a:gd name="T1" fmla="*/ 2147483646 h 386"/>
              <a:gd name="T2" fmla="*/ 2147483646 w 1392"/>
              <a:gd name="T3" fmla="*/ 2147483646 h 386"/>
              <a:gd name="T4" fmla="*/ 2147483646 w 1392"/>
              <a:gd name="T5" fmla="*/ 2147483646 h 386"/>
              <a:gd name="T6" fmla="*/ 2147483646 w 1392"/>
              <a:gd name="T7" fmla="*/ 2147483646 h 386"/>
              <a:gd name="T8" fmla="*/ 2147483646 w 1392"/>
              <a:gd name="T9" fmla="*/ 2147483646 h 386"/>
              <a:gd name="T10" fmla="*/ 0 60000 65536"/>
              <a:gd name="T11" fmla="*/ 0 60000 65536"/>
              <a:gd name="T12" fmla="*/ 0 60000 65536"/>
              <a:gd name="T13" fmla="*/ 0 60000 65536"/>
              <a:gd name="T14" fmla="*/ 0 60000 65536"/>
              <a:gd name="T15" fmla="*/ 0 w 1392"/>
              <a:gd name="T16" fmla="*/ 0 h 386"/>
              <a:gd name="T17" fmla="*/ 1392 w 1392"/>
              <a:gd name="T18" fmla="*/ 386 h 386"/>
            </a:gdLst>
            <a:ahLst/>
            <a:cxnLst>
              <a:cxn ang="T10">
                <a:pos x="T0" y="T1"/>
              </a:cxn>
              <a:cxn ang="T11">
                <a:pos x="T2" y="T3"/>
              </a:cxn>
              <a:cxn ang="T12">
                <a:pos x="T4" y="T5"/>
              </a:cxn>
              <a:cxn ang="T13">
                <a:pos x="T6" y="T7"/>
              </a:cxn>
              <a:cxn ang="T14">
                <a:pos x="T8" y="T9"/>
              </a:cxn>
            </a:cxnLst>
            <a:rect l="T15" t="T16" r="T17" b="T18"/>
            <a:pathLst>
              <a:path w="1392" h="386">
                <a:moveTo>
                  <a:pt x="0" y="202"/>
                </a:moveTo>
                <a:cubicBezTo>
                  <a:pt x="42" y="173"/>
                  <a:pt x="139" y="0"/>
                  <a:pt x="254" y="30"/>
                </a:cubicBezTo>
                <a:cubicBezTo>
                  <a:pt x="369" y="60"/>
                  <a:pt x="542" y="376"/>
                  <a:pt x="693" y="381"/>
                </a:cubicBezTo>
                <a:cubicBezTo>
                  <a:pt x="844" y="386"/>
                  <a:pt x="1044" y="89"/>
                  <a:pt x="1161" y="59"/>
                </a:cubicBezTo>
                <a:cubicBezTo>
                  <a:pt x="1278" y="29"/>
                  <a:pt x="1344" y="172"/>
                  <a:pt x="1392" y="20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39" name="Freeform 27">
            <a:extLst>
              <a:ext uri="{FF2B5EF4-FFF2-40B4-BE49-F238E27FC236}">
                <a16:creationId xmlns:a16="http://schemas.microsoft.com/office/drawing/2014/main" id="{046A0998-8C8A-4B6D-B7C6-8A5E607203F0}"/>
              </a:ext>
            </a:extLst>
          </p:cNvPr>
          <p:cNvSpPr>
            <a:spLocks/>
          </p:cNvSpPr>
          <p:nvPr/>
        </p:nvSpPr>
        <p:spPr bwMode="auto">
          <a:xfrm>
            <a:off x="1450975" y="5078413"/>
            <a:ext cx="3214688" cy="925512"/>
          </a:xfrm>
          <a:custGeom>
            <a:avLst/>
            <a:gdLst>
              <a:gd name="T0" fmla="*/ 0 w 1536"/>
              <a:gd name="T1" fmla="*/ 2147483646 h 383"/>
              <a:gd name="T2" fmla="*/ 2147483646 w 1536"/>
              <a:gd name="T3" fmla="*/ 2147483646 h 383"/>
              <a:gd name="T4" fmla="*/ 2147483646 w 1536"/>
              <a:gd name="T5" fmla="*/ 2147483646 h 383"/>
              <a:gd name="T6" fmla="*/ 2147483646 w 1536"/>
              <a:gd name="T7" fmla="*/ 2147483646 h 383"/>
              <a:gd name="T8" fmla="*/ 2147483646 w 1536"/>
              <a:gd name="T9" fmla="*/ 2147483646 h 383"/>
              <a:gd name="T10" fmla="*/ 2147483646 w 1536"/>
              <a:gd name="T11" fmla="*/ 2147483646 h 383"/>
              <a:gd name="T12" fmla="*/ 2147483646 w 1536"/>
              <a:gd name="T13" fmla="*/ 2147483646 h 383"/>
              <a:gd name="T14" fmla="*/ 0 60000 65536"/>
              <a:gd name="T15" fmla="*/ 0 60000 65536"/>
              <a:gd name="T16" fmla="*/ 0 60000 65536"/>
              <a:gd name="T17" fmla="*/ 0 60000 65536"/>
              <a:gd name="T18" fmla="*/ 0 60000 65536"/>
              <a:gd name="T19" fmla="*/ 0 60000 65536"/>
              <a:gd name="T20" fmla="*/ 0 60000 65536"/>
              <a:gd name="T21" fmla="*/ 0 w 1536"/>
              <a:gd name="T22" fmla="*/ 0 h 383"/>
              <a:gd name="T23" fmla="*/ 1536 w 1536"/>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6" h="383">
                <a:moveTo>
                  <a:pt x="0" y="376"/>
                </a:moveTo>
                <a:cubicBezTo>
                  <a:pt x="38" y="314"/>
                  <a:pt x="146" y="0"/>
                  <a:pt x="231" y="1"/>
                </a:cubicBezTo>
                <a:cubicBezTo>
                  <a:pt x="316" y="2"/>
                  <a:pt x="420" y="381"/>
                  <a:pt x="510" y="382"/>
                </a:cubicBezTo>
                <a:cubicBezTo>
                  <a:pt x="600" y="383"/>
                  <a:pt x="672" y="10"/>
                  <a:pt x="774" y="10"/>
                </a:cubicBezTo>
                <a:cubicBezTo>
                  <a:pt x="876" y="10"/>
                  <a:pt x="969" y="362"/>
                  <a:pt x="1056" y="364"/>
                </a:cubicBezTo>
                <a:cubicBezTo>
                  <a:pt x="1143" y="366"/>
                  <a:pt x="1240" y="14"/>
                  <a:pt x="1320" y="16"/>
                </a:cubicBezTo>
                <a:cubicBezTo>
                  <a:pt x="1400" y="18"/>
                  <a:pt x="1491" y="301"/>
                  <a:pt x="1536" y="376"/>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40" name="Line 39">
            <a:extLst>
              <a:ext uri="{FF2B5EF4-FFF2-40B4-BE49-F238E27FC236}">
                <a16:creationId xmlns:a16="http://schemas.microsoft.com/office/drawing/2014/main" id="{DB498063-C8D5-45A1-8997-FBD6127BA03A}"/>
              </a:ext>
            </a:extLst>
          </p:cNvPr>
          <p:cNvSpPr>
            <a:spLocks noChangeShapeType="1"/>
          </p:cNvSpPr>
          <p:nvPr/>
        </p:nvSpPr>
        <p:spPr bwMode="auto">
          <a:xfrm>
            <a:off x="1960563" y="5108575"/>
            <a:ext cx="3175" cy="925513"/>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Line 40">
            <a:extLst>
              <a:ext uri="{FF2B5EF4-FFF2-40B4-BE49-F238E27FC236}">
                <a16:creationId xmlns:a16="http://schemas.microsoft.com/office/drawing/2014/main" id="{6D170E0F-7FEA-4C03-8AE5-7172B008B12B}"/>
              </a:ext>
            </a:extLst>
          </p:cNvPr>
          <p:cNvSpPr>
            <a:spLocks noChangeShapeType="1"/>
          </p:cNvSpPr>
          <p:nvPr/>
        </p:nvSpPr>
        <p:spPr bwMode="auto">
          <a:xfrm>
            <a:off x="3065463" y="5108575"/>
            <a:ext cx="3175" cy="925513"/>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2" name="Line 41">
            <a:extLst>
              <a:ext uri="{FF2B5EF4-FFF2-40B4-BE49-F238E27FC236}">
                <a16:creationId xmlns:a16="http://schemas.microsoft.com/office/drawing/2014/main" id="{4FB0C097-C8D8-4B12-8F95-8669A8DC1B37}"/>
              </a:ext>
            </a:extLst>
          </p:cNvPr>
          <p:cNvSpPr>
            <a:spLocks noChangeShapeType="1"/>
          </p:cNvSpPr>
          <p:nvPr/>
        </p:nvSpPr>
        <p:spPr bwMode="auto">
          <a:xfrm>
            <a:off x="4243388" y="5108575"/>
            <a:ext cx="3175" cy="925513"/>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7843" name="Object 74">
            <a:extLst>
              <a:ext uri="{FF2B5EF4-FFF2-40B4-BE49-F238E27FC236}">
                <a16:creationId xmlns:a16="http://schemas.microsoft.com/office/drawing/2014/main" id="{173B4566-5663-45B0-B91E-C50B55DCD808}"/>
              </a:ext>
            </a:extLst>
          </p:cNvPr>
          <p:cNvGraphicFramePr>
            <a:graphicFrameLocks noChangeAspect="1"/>
          </p:cNvGraphicFramePr>
          <p:nvPr/>
        </p:nvGraphicFramePr>
        <p:xfrm>
          <a:off x="1804988" y="6027738"/>
          <a:ext cx="268287" cy="641350"/>
        </p:xfrm>
        <a:graphic>
          <a:graphicData uri="http://schemas.openxmlformats.org/presentationml/2006/ole">
            <mc:AlternateContent xmlns:mc="http://schemas.openxmlformats.org/markup-compatibility/2006">
              <mc:Choice xmlns:v="urn:schemas-microsoft-com:vml" Requires="v">
                <p:oleObj spid="_x0000_s77868" name="MathType 6.0 Equation" r:id="rId9" imgW="215713" imgH="545626" progId="Equation.DSMT4">
                  <p:embed/>
                </p:oleObj>
              </mc:Choice>
              <mc:Fallback>
                <p:oleObj name="MathType 6.0 Equation" r:id="rId9" imgW="215713" imgH="545626" progId="Equation.DSMT4">
                  <p:embed/>
                  <p:pic>
                    <p:nvPicPr>
                      <p:cNvPr id="0"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4988" y="6027738"/>
                        <a:ext cx="268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4" name="Object 75">
            <a:extLst>
              <a:ext uri="{FF2B5EF4-FFF2-40B4-BE49-F238E27FC236}">
                <a16:creationId xmlns:a16="http://schemas.microsoft.com/office/drawing/2014/main" id="{355E393E-B8C6-4DC9-923F-8D085412B159}"/>
              </a:ext>
            </a:extLst>
          </p:cNvPr>
          <p:cNvGraphicFramePr>
            <a:graphicFrameLocks noChangeAspect="1"/>
          </p:cNvGraphicFramePr>
          <p:nvPr/>
        </p:nvGraphicFramePr>
        <p:xfrm>
          <a:off x="4043363" y="6027738"/>
          <a:ext cx="427037" cy="641350"/>
        </p:xfrm>
        <a:graphic>
          <a:graphicData uri="http://schemas.openxmlformats.org/presentationml/2006/ole">
            <mc:AlternateContent xmlns:mc="http://schemas.openxmlformats.org/markup-compatibility/2006">
              <mc:Choice xmlns:v="urn:schemas-microsoft-com:vml" Requires="v">
                <p:oleObj spid="_x0000_s77869" name="MathType 6.0 Equation" r:id="rId11" imgW="342751" imgH="545863" progId="Equation.DSMT4">
                  <p:embed/>
                </p:oleObj>
              </mc:Choice>
              <mc:Fallback>
                <p:oleObj name="MathType 6.0 Equation" r:id="rId11" imgW="342751" imgH="545863" progId="Equation.DSMT4">
                  <p:embed/>
                  <p:pic>
                    <p:nvPicPr>
                      <p:cNvPr id="0" name="Object 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3363" y="6027738"/>
                        <a:ext cx="427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5" name="Object 76">
            <a:extLst>
              <a:ext uri="{FF2B5EF4-FFF2-40B4-BE49-F238E27FC236}">
                <a16:creationId xmlns:a16="http://schemas.microsoft.com/office/drawing/2014/main" id="{B761BD31-998A-4DE2-BEA9-1979370ACDB0}"/>
              </a:ext>
            </a:extLst>
          </p:cNvPr>
          <p:cNvGraphicFramePr>
            <a:graphicFrameLocks noChangeAspect="1"/>
          </p:cNvGraphicFramePr>
          <p:nvPr/>
        </p:nvGraphicFramePr>
        <p:xfrm>
          <a:off x="2982913" y="5983288"/>
          <a:ext cx="268287" cy="641350"/>
        </p:xfrm>
        <a:graphic>
          <a:graphicData uri="http://schemas.openxmlformats.org/presentationml/2006/ole">
            <mc:AlternateContent xmlns:mc="http://schemas.openxmlformats.org/markup-compatibility/2006">
              <mc:Choice xmlns:v="urn:schemas-microsoft-com:vml" Requires="v">
                <p:oleObj spid="_x0000_s77870" name="MathType 6.0 Equation" r:id="rId13" imgW="215713" imgH="545626" progId="Equation.DSMT4">
                  <p:embed/>
                </p:oleObj>
              </mc:Choice>
              <mc:Fallback>
                <p:oleObj name="MathType 6.0 Equation" r:id="rId13" imgW="215713" imgH="545626" progId="Equation.DSMT4">
                  <p:embed/>
                  <p:pic>
                    <p:nvPicPr>
                      <p:cNvPr id="0" name="Object 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2913" y="5983288"/>
                        <a:ext cx="268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4" name="直接连接符 43">
            <a:extLst>
              <a:ext uri="{FF2B5EF4-FFF2-40B4-BE49-F238E27FC236}">
                <a16:creationId xmlns:a16="http://schemas.microsoft.com/office/drawing/2014/main" id="{E38BCC53-1493-47F2-AEA0-5F8F6DF05136}"/>
              </a:ext>
            </a:extLst>
          </p:cNvPr>
          <p:cNvCxnSpPr>
            <a:cxnSpLocks noChangeShapeType="1"/>
          </p:cNvCxnSpPr>
          <p:nvPr/>
        </p:nvCxnSpPr>
        <p:spPr bwMode="auto">
          <a:xfrm>
            <a:off x="1450975" y="4994275"/>
            <a:ext cx="0" cy="1674813"/>
          </a:xfrm>
          <a:prstGeom prst="line">
            <a:avLst/>
          </a:prstGeom>
          <a:noFill/>
          <a:ln w="25400" algn="ctr">
            <a:solidFill>
              <a:schemeClr val="bg1"/>
            </a:solidFill>
            <a:round/>
            <a:headEnd/>
            <a:tailEnd/>
          </a:ln>
          <a:extLst>
            <a:ext uri="{909E8E84-426E-40DD-AFC4-6F175D3DCCD1}">
              <a14:hiddenFill xmlns:a14="http://schemas.microsoft.com/office/drawing/2010/main">
                <a:noFill/>
              </a14:hiddenFill>
            </a:ext>
          </a:extLst>
        </p:spPr>
      </p:cxnSp>
      <p:graphicFrame>
        <p:nvGraphicFramePr>
          <p:cNvPr id="46" name="Object 74">
            <a:extLst>
              <a:ext uri="{FF2B5EF4-FFF2-40B4-BE49-F238E27FC236}">
                <a16:creationId xmlns:a16="http://schemas.microsoft.com/office/drawing/2014/main" id="{B2600A4E-46A7-40BF-A23C-AABA0FA103F6}"/>
              </a:ext>
            </a:extLst>
          </p:cNvPr>
          <p:cNvGraphicFramePr>
            <a:graphicFrameLocks noChangeAspect="1"/>
          </p:cNvGraphicFramePr>
          <p:nvPr/>
        </p:nvGraphicFramePr>
        <p:xfrm>
          <a:off x="1216025" y="5932488"/>
          <a:ext cx="206375" cy="284162"/>
        </p:xfrm>
        <a:graphic>
          <a:graphicData uri="http://schemas.openxmlformats.org/presentationml/2006/ole">
            <mc:AlternateContent xmlns:mc="http://schemas.openxmlformats.org/markup-compatibility/2006">
              <mc:Choice xmlns:v="urn:schemas-microsoft-com:vml" Requires="v">
                <p:oleObj spid="_x0000_s77871" name="Equation" r:id="rId15" imgW="164957" imgH="241091" progId="Equation.DSMT4">
                  <p:embed/>
                </p:oleObj>
              </mc:Choice>
              <mc:Fallback>
                <p:oleObj name="Equation" r:id="rId15" imgW="164957" imgH="241091" progId="Equation.DSMT4">
                  <p:embed/>
                  <p:pic>
                    <p:nvPicPr>
                      <p:cNvPr id="0" name="Object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6025" y="5932488"/>
                        <a:ext cx="2063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75">
            <a:extLst>
              <a:ext uri="{FF2B5EF4-FFF2-40B4-BE49-F238E27FC236}">
                <a16:creationId xmlns:a16="http://schemas.microsoft.com/office/drawing/2014/main" id="{F7BD1151-7A86-41BD-B924-CFAD59E0AA96}"/>
              </a:ext>
            </a:extLst>
          </p:cNvPr>
          <p:cNvGraphicFramePr>
            <a:graphicFrameLocks noChangeAspect="1"/>
          </p:cNvGraphicFramePr>
          <p:nvPr/>
        </p:nvGraphicFramePr>
        <p:xfrm>
          <a:off x="4686300" y="5932488"/>
          <a:ext cx="222250" cy="223837"/>
        </p:xfrm>
        <a:graphic>
          <a:graphicData uri="http://schemas.openxmlformats.org/presentationml/2006/ole">
            <mc:AlternateContent xmlns:mc="http://schemas.openxmlformats.org/markup-compatibility/2006">
              <mc:Choice xmlns:v="urn:schemas-microsoft-com:vml" Requires="v">
                <p:oleObj spid="_x0000_s77872" name="Equation" r:id="rId17" imgW="177646" imgH="190335" progId="Equation.DSMT4">
                  <p:embed/>
                </p:oleObj>
              </mc:Choice>
              <mc:Fallback>
                <p:oleObj name="Equation" r:id="rId17" imgW="177646" imgH="190335" progId="Equation.DSMT4">
                  <p:embed/>
                  <p:pic>
                    <p:nvPicPr>
                      <p:cNvPr id="0" name="Object 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6300" y="5932488"/>
                        <a:ext cx="22225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8" name="直接连接符 47">
            <a:extLst>
              <a:ext uri="{FF2B5EF4-FFF2-40B4-BE49-F238E27FC236}">
                <a16:creationId xmlns:a16="http://schemas.microsoft.com/office/drawing/2014/main" id="{F064FB95-CC89-4AA1-8A34-14ED74FD57C9}"/>
              </a:ext>
            </a:extLst>
          </p:cNvPr>
          <p:cNvCxnSpPr>
            <a:cxnSpLocks noChangeShapeType="1"/>
          </p:cNvCxnSpPr>
          <p:nvPr/>
        </p:nvCxnSpPr>
        <p:spPr bwMode="auto">
          <a:xfrm>
            <a:off x="4648200" y="4994275"/>
            <a:ext cx="0" cy="1674813"/>
          </a:xfrm>
          <a:prstGeom prst="line">
            <a:avLst/>
          </a:prstGeom>
          <a:noFill/>
          <a:ln w="25400" algn="ctr">
            <a:solidFill>
              <a:schemeClr val="bg1"/>
            </a:solidFill>
            <a:round/>
            <a:headEnd/>
            <a:tailEnd/>
          </a:ln>
          <a:extLst>
            <a:ext uri="{909E8E84-426E-40DD-AFC4-6F175D3DCCD1}">
              <a14:hiddenFill xmlns:a14="http://schemas.microsoft.com/office/drawing/2010/main">
                <a:noFill/>
              </a14:hiddenFill>
            </a:ext>
          </a:extLst>
        </p:spPr>
      </p:cxnSp>
      <p:graphicFrame>
        <p:nvGraphicFramePr>
          <p:cNvPr id="29" name="Object 17">
            <a:extLst>
              <a:ext uri="{FF2B5EF4-FFF2-40B4-BE49-F238E27FC236}">
                <a16:creationId xmlns:a16="http://schemas.microsoft.com/office/drawing/2014/main" id="{66B689F1-DDE2-4F15-BF2E-4A36DE56AEB8}"/>
              </a:ext>
            </a:extLst>
          </p:cNvPr>
          <p:cNvGraphicFramePr>
            <a:graphicFrameLocks noChangeAspect="1"/>
          </p:cNvGraphicFramePr>
          <p:nvPr/>
        </p:nvGraphicFramePr>
        <p:xfrm>
          <a:off x="819150" y="330200"/>
          <a:ext cx="1187450" cy="455613"/>
        </p:xfrm>
        <a:graphic>
          <a:graphicData uri="http://schemas.openxmlformats.org/presentationml/2006/ole">
            <mc:AlternateContent xmlns:mc="http://schemas.openxmlformats.org/markup-compatibility/2006">
              <mc:Choice xmlns:v="urn:schemas-microsoft-com:vml" Requires="v">
                <p:oleObj spid="_x0000_s77873" name="MathType 6.0 Equation" r:id="rId19" imgW="1076210" imgH="323730" progId="Equation.DSMT4">
                  <p:embed/>
                </p:oleObj>
              </mc:Choice>
              <mc:Fallback>
                <p:oleObj name="MathType 6.0 Equation" r:id="rId19" imgW="1076210" imgH="323730"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9150" y="330200"/>
                        <a:ext cx="11874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7">
            <a:extLst>
              <a:ext uri="{FF2B5EF4-FFF2-40B4-BE49-F238E27FC236}">
                <a16:creationId xmlns:a16="http://schemas.microsoft.com/office/drawing/2014/main" id="{CEE33E72-63F0-4DA7-BAF5-7F9516327F6B}"/>
              </a:ext>
            </a:extLst>
          </p:cNvPr>
          <p:cNvGraphicFramePr>
            <a:graphicFrameLocks noChangeAspect="1"/>
          </p:cNvGraphicFramePr>
          <p:nvPr/>
        </p:nvGraphicFramePr>
        <p:xfrm>
          <a:off x="504825" y="1119188"/>
          <a:ext cx="3136900" cy="652462"/>
        </p:xfrm>
        <a:graphic>
          <a:graphicData uri="http://schemas.openxmlformats.org/presentationml/2006/ole">
            <mc:AlternateContent xmlns:mc="http://schemas.openxmlformats.org/markup-compatibility/2006">
              <mc:Choice xmlns:v="urn:schemas-microsoft-com:vml" Requires="v">
                <p:oleObj spid="_x0000_s77874" name="MathType 6.0 Equation" r:id="rId21" imgW="3057635" imgH="657180" progId="Equation.DSMT4">
                  <p:embed/>
                </p:oleObj>
              </mc:Choice>
              <mc:Fallback>
                <p:oleObj name="MathType 6.0 Equation" r:id="rId21" imgW="3057635" imgH="657180" progId="Equation.DSMT4">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4825" y="1119188"/>
                        <a:ext cx="31369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7">
            <a:extLst>
              <a:ext uri="{FF2B5EF4-FFF2-40B4-BE49-F238E27FC236}">
                <a16:creationId xmlns:a16="http://schemas.microsoft.com/office/drawing/2014/main" id="{87A09094-A2D2-4593-9DFC-C4A3C34B2041}"/>
              </a:ext>
            </a:extLst>
          </p:cNvPr>
          <p:cNvGraphicFramePr>
            <a:graphicFrameLocks noChangeAspect="1"/>
          </p:cNvGraphicFramePr>
          <p:nvPr/>
        </p:nvGraphicFramePr>
        <p:xfrm>
          <a:off x="520700" y="1762125"/>
          <a:ext cx="2970213" cy="757238"/>
        </p:xfrm>
        <a:graphic>
          <a:graphicData uri="http://schemas.openxmlformats.org/presentationml/2006/ole">
            <mc:AlternateContent xmlns:mc="http://schemas.openxmlformats.org/markup-compatibility/2006">
              <mc:Choice xmlns:v="urn:schemas-microsoft-com:vml" Requires="v">
                <p:oleObj spid="_x0000_s77875" name="MathType 6.0 Equation" r:id="rId23" imgW="3209990" imgH="723870" progId="Equation.DSMT4">
                  <p:embed/>
                </p:oleObj>
              </mc:Choice>
              <mc:Fallback>
                <p:oleObj name="MathType 6.0 Equation" r:id="rId23" imgW="3209990" imgH="723870" progId="Equation.DSMT4">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0700" y="1762125"/>
                        <a:ext cx="297021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a:extLst>
              <a:ext uri="{FF2B5EF4-FFF2-40B4-BE49-F238E27FC236}">
                <a16:creationId xmlns:a16="http://schemas.microsoft.com/office/drawing/2014/main" id="{1153B6A3-A894-41BC-AD1A-3BB2532A189E}"/>
              </a:ext>
            </a:extLst>
          </p:cNvPr>
          <p:cNvGrpSpPr>
            <a:grpSpLocks/>
          </p:cNvGrpSpPr>
          <p:nvPr/>
        </p:nvGrpSpPr>
        <p:grpSpPr bwMode="auto">
          <a:xfrm>
            <a:off x="3708400" y="1195388"/>
            <a:ext cx="2487613" cy="720725"/>
            <a:chOff x="3707880" y="1195387"/>
            <a:chExt cx="2488446" cy="721402"/>
          </a:xfrm>
        </p:grpSpPr>
        <p:sp>
          <p:nvSpPr>
            <p:cNvPr id="77851" name="AutoShape 16">
              <a:extLst>
                <a:ext uri="{FF2B5EF4-FFF2-40B4-BE49-F238E27FC236}">
                  <a16:creationId xmlns:a16="http://schemas.microsoft.com/office/drawing/2014/main" id="{DA27224D-63EE-4C48-91A3-C4F03033FC7E}"/>
                </a:ext>
              </a:extLst>
            </p:cNvPr>
            <p:cNvSpPr>
              <a:spLocks noChangeArrowheads="1"/>
            </p:cNvSpPr>
            <p:nvPr/>
          </p:nvSpPr>
          <p:spPr bwMode="auto">
            <a:xfrm>
              <a:off x="3707880" y="1412875"/>
              <a:ext cx="576263" cy="358775"/>
            </a:xfrm>
            <a:prstGeom prst="rightArrow">
              <a:avLst>
                <a:gd name="adj1" fmla="val 50000"/>
                <a:gd name="adj2" fmla="val 4015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solidFill>
                  <a:schemeClr val="tx2"/>
                </a:solidFill>
                <a:latin typeface="楷体_GB2312"/>
                <a:ea typeface="楷体_GB2312"/>
              </a:endParaRPr>
            </a:p>
          </p:txBody>
        </p:sp>
        <p:graphicFrame>
          <p:nvGraphicFramePr>
            <p:cNvPr id="77852" name="Object 17">
              <a:extLst>
                <a:ext uri="{FF2B5EF4-FFF2-40B4-BE49-F238E27FC236}">
                  <a16:creationId xmlns:a16="http://schemas.microsoft.com/office/drawing/2014/main" id="{75FE1923-0B9E-4AAA-B86A-CDF9DF7213CC}"/>
                </a:ext>
              </a:extLst>
            </p:cNvPr>
            <p:cNvGraphicFramePr>
              <a:graphicFrameLocks noChangeAspect="1"/>
            </p:cNvGraphicFramePr>
            <p:nvPr/>
          </p:nvGraphicFramePr>
          <p:xfrm>
            <a:off x="4441467" y="1195387"/>
            <a:ext cx="1754859" cy="721402"/>
          </p:xfrm>
          <a:graphic>
            <a:graphicData uri="http://schemas.openxmlformats.org/presentationml/2006/ole">
              <mc:AlternateContent xmlns:mc="http://schemas.openxmlformats.org/markup-compatibility/2006">
                <mc:Choice xmlns:v="urn:schemas-microsoft-com:vml" Requires="v">
                  <p:oleObj spid="_x0000_s77876" name="MathType 6.0 Equation" r:id="rId25" imgW="1800166" imgH="581040" progId="Equation.DSMT4">
                    <p:embed/>
                  </p:oleObj>
                </mc:Choice>
                <mc:Fallback>
                  <p:oleObj name="MathType 6.0 Equation" r:id="rId25" imgW="1800166" imgH="581040" progId="Equation.DSMT4">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41467" y="1195387"/>
                          <a:ext cx="1754859" cy="72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 name="矩形 3">
            <a:extLst>
              <a:ext uri="{FF2B5EF4-FFF2-40B4-BE49-F238E27FC236}">
                <a16:creationId xmlns:a16="http://schemas.microsoft.com/office/drawing/2014/main" id="{CBFF21C7-B1C3-427C-8884-09D7FD86ACB9}"/>
              </a:ext>
            </a:extLst>
          </p:cNvPr>
          <p:cNvSpPr>
            <a:spLocks noRot="1" noChangeAspect="1" noMove="1" noResize="1" noEditPoints="1" noAdjustHandles="1" noChangeArrowheads="1" noChangeShapeType="1" noTextEdit="1"/>
          </p:cNvSpPr>
          <p:nvPr/>
        </p:nvSpPr>
        <p:spPr>
          <a:xfrm>
            <a:off x="4748213" y="4960938"/>
            <a:ext cx="3897734" cy="901722"/>
          </a:xfrm>
          <a:prstGeom prst="rect">
            <a:avLst/>
          </a:prstGeom>
          <a:blipFill rotWithShape="0">
            <a:blip r:embed="rId27"/>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6973D06A-86FC-4534-9EEF-C9C765C8A67F}"/>
              </a:ext>
            </a:extLst>
          </p:cNvPr>
          <p:cNvSpPr>
            <a:spLocks noRot="1" noChangeAspect="1" noMove="1" noResize="1" noEditPoints="1" noAdjustHandles="1" noChangeArrowheads="1" noChangeShapeType="1" noTextEdit="1"/>
          </p:cNvSpPr>
          <p:nvPr/>
        </p:nvSpPr>
        <p:spPr>
          <a:xfrm>
            <a:off x="5067300" y="5831681"/>
            <a:ext cx="3278718" cy="969176"/>
          </a:xfrm>
          <a:prstGeom prst="rect">
            <a:avLst/>
          </a:prstGeom>
          <a:blipFill rotWithShape="0">
            <a:blip r:embed="rId28"/>
            <a:stretch>
              <a:fillRect r="-2974"/>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8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1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2" presetClass="entr" presetSubtype="0" fill="hold" nodeType="clickEffect">
                                  <p:stCondLst>
                                    <p:cond delay="0"/>
                                  </p:stCondLst>
                                  <p:childTnLst>
                                    <p:set>
                                      <p:cBhvr>
                                        <p:cTn id="72" dur="1" fill="hold">
                                          <p:stCondLst>
                                            <p:cond delay="0"/>
                                          </p:stCondLst>
                                        </p:cTn>
                                        <p:tgtEl>
                                          <p:spTgt spid="77838"/>
                                        </p:tgtEl>
                                        <p:attrNameLst>
                                          <p:attrName>style.visibility</p:attrName>
                                        </p:attrNameLst>
                                      </p:cBhvr>
                                      <p:to>
                                        <p:strVal val="visible"/>
                                      </p:to>
                                    </p:set>
                                    <p:animEffect transition="in" filter="fade">
                                      <p:cBhvr>
                                        <p:cTn id="73" dur="1000"/>
                                        <p:tgtEl>
                                          <p:spTgt spid="77838"/>
                                        </p:tgtEl>
                                      </p:cBhvr>
                                    </p:animEffect>
                                    <p:anim calcmode="lin" valueType="num">
                                      <p:cBhvr>
                                        <p:cTn id="74" dur="1000" fill="hold"/>
                                        <p:tgtEl>
                                          <p:spTgt spid="77838"/>
                                        </p:tgtEl>
                                        <p:attrNameLst>
                                          <p:attrName>ppt_x</p:attrName>
                                        </p:attrNameLst>
                                      </p:cBhvr>
                                      <p:tavLst>
                                        <p:tav tm="0">
                                          <p:val>
                                            <p:strVal val="#ppt_x"/>
                                          </p:val>
                                        </p:tav>
                                        <p:tav tm="100000">
                                          <p:val>
                                            <p:strVal val="#ppt_x"/>
                                          </p:val>
                                        </p:tav>
                                      </p:tavLst>
                                    </p:anim>
                                    <p:anim calcmode="lin" valueType="num">
                                      <p:cBhvr>
                                        <p:cTn id="75" dur="1000" fill="hold"/>
                                        <p:tgtEl>
                                          <p:spTgt spid="77838"/>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42" presetClass="entr" presetSubtype="0" fill="hold" nodeType="clickEffect">
                                  <p:stCondLst>
                                    <p:cond delay="0"/>
                                  </p:stCondLst>
                                  <p:childTnLst>
                                    <p:set>
                                      <p:cBhvr>
                                        <p:cTn id="79" dur="1" fill="hold">
                                          <p:stCondLst>
                                            <p:cond delay="0"/>
                                          </p:stCondLst>
                                        </p:cTn>
                                        <p:tgtEl>
                                          <p:spTgt spid="77839"/>
                                        </p:tgtEl>
                                        <p:attrNameLst>
                                          <p:attrName>style.visibility</p:attrName>
                                        </p:attrNameLst>
                                      </p:cBhvr>
                                      <p:to>
                                        <p:strVal val="visible"/>
                                      </p:to>
                                    </p:set>
                                    <p:animEffect transition="in" filter="fade">
                                      <p:cBhvr>
                                        <p:cTn id="80" dur="1000"/>
                                        <p:tgtEl>
                                          <p:spTgt spid="77839"/>
                                        </p:tgtEl>
                                      </p:cBhvr>
                                    </p:animEffect>
                                    <p:anim calcmode="lin" valueType="num">
                                      <p:cBhvr>
                                        <p:cTn id="81" dur="1000" fill="hold"/>
                                        <p:tgtEl>
                                          <p:spTgt spid="77839"/>
                                        </p:tgtEl>
                                        <p:attrNameLst>
                                          <p:attrName>ppt_x</p:attrName>
                                        </p:attrNameLst>
                                      </p:cBhvr>
                                      <p:tavLst>
                                        <p:tav tm="0">
                                          <p:val>
                                            <p:strVal val="#ppt_x"/>
                                          </p:val>
                                        </p:tav>
                                        <p:tav tm="100000">
                                          <p:val>
                                            <p:strVal val="#ppt_x"/>
                                          </p:val>
                                        </p:tav>
                                      </p:tavLst>
                                    </p:anim>
                                    <p:anim calcmode="lin" valueType="num">
                                      <p:cBhvr>
                                        <p:cTn id="82" dur="1000" fill="hold"/>
                                        <p:tgtEl>
                                          <p:spTgt spid="77839"/>
                                        </p:tgtEl>
                                        <p:attrNameLst>
                                          <p:attrName>ppt_y</p:attrName>
                                        </p:attrNameLst>
                                      </p:cBhvr>
                                      <p:tavLst>
                                        <p:tav tm="0">
                                          <p:val>
                                            <p:strVal val="#ppt_y+.1"/>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42" presetClass="entr" presetSubtype="0" fill="hold" nodeType="clickEffect">
                                  <p:stCondLst>
                                    <p:cond delay="0"/>
                                  </p:stCondLst>
                                  <p:childTnLst>
                                    <p:set>
                                      <p:cBhvr>
                                        <p:cTn id="86" dur="1" fill="hold">
                                          <p:stCondLst>
                                            <p:cond delay="0"/>
                                          </p:stCondLst>
                                        </p:cTn>
                                        <p:tgtEl>
                                          <p:spTgt spid="77840"/>
                                        </p:tgtEl>
                                        <p:attrNameLst>
                                          <p:attrName>style.visibility</p:attrName>
                                        </p:attrNameLst>
                                      </p:cBhvr>
                                      <p:to>
                                        <p:strVal val="visible"/>
                                      </p:to>
                                    </p:set>
                                    <p:animEffect transition="in" filter="fade">
                                      <p:cBhvr>
                                        <p:cTn id="87" dur="1000"/>
                                        <p:tgtEl>
                                          <p:spTgt spid="77840"/>
                                        </p:tgtEl>
                                      </p:cBhvr>
                                    </p:animEffect>
                                    <p:anim calcmode="lin" valueType="num">
                                      <p:cBhvr>
                                        <p:cTn id="88" dur="1000" fill="hold"/>
                                        <p:tgtEl>
                                          <p:spTgt spid="77840"/>
                                        </p:tgtEl>
                                        <p:attrNameLst>
                                          <p:attrName>ppt_x</p:attrName>
                                        </p:attrNameLst>
                                      </p:cBhvr>
                                      <p:tavLst>
                                        <p:tav tm="0">
                                          <p:val>
                                            <p:strVal val="#ppt_x"/>
                                          </p:val>
                                        </p:tav>
                                        <p:tav tm="100000">
                                          <p:val>
                                            <p:strVal val="#ppt_x"/>
                                          </p:val>
                                        </p:tav>
                                      </p:tavLst>
                                    </p:anim>
                                    <p:anim calcmode="lin" valueType="num">
                                      <p:cBhvr>
                                        <p:cTn id="89" dur="1000" fill="hold"/>
                                        <p:tgtEl>
                                          <p:spTgt spid="7784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7843"/>
                                        </p:tgtEl>
                                        <p:attrNameLst>
                                          <p:attrName>style.visibility</p:attrName>
                                        </p:attrNameLst>
                                      </p:cBhvr>
                                      <p:to>
                                        <p:strVal val="visible"/>
                                      </p:to>
                                    </p:set>
                                    <p:animEffect transition="in" filter="fade">
                                      <p:cBhvr>
                                        <p:cTn id="92" dur="1000"/>
                                        <p:tgtEl>
                                          <p:spTgt spid="77843"/>
                                        </p:tgtEl>
                                      </p:cBhvr>
                                    </p:animEffect>
                                    <p:anim calcmode="lin" valueType="num">
                                      <p:cBhvr>
                                        <p:cTn id="93" dur="1000" fill="hold"/>
                                        <p:tgtEl>
                                          <p:spTgt spid="77843"/>
                                        </p:tgtEl>
                                        <p:attrNameLst>
                                          <p:attrName>ppt_x</p:attrName>
                                        </p:attrNameLst>
                                      </p:cBhvr>
                                      <p:tavLst>
                                        <p:tav tm="0">
                                          <p:val>
                                            <p:strVal val="#ppt_x"/>
                                          </p:val>
                                        </p:tav>
                                        <p:tav tm="100000">
                                          <p:val>
                                            <p:strVal val="#ppt_x"/>
                                          </p:val>
                                        </p:tav>
                                      </p:tavLst>
                                    </p:anim>
                                    <p:anim calcmode="lin" valueType="num">
                                      <p:cBhvr>
                                        <p:cTn id="94" dur="1000" fill="hold"/>
                                        <p:tgtEl>
                                          <p:spTgt spid="778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841"/>
                                        </p:tgtEl>
                                        <p:attrNameLst>
                                          <p:attrName>style.visibility</p:attrName>
                                        </p:attrNameLst>
                                      </p:cBhvr>
                                      <p:to>
                                        <p:strVal val="visible"/>
                                      </p:to>
                                    </p:set>
                                    <p:animEffect transition="in" filter="fade">
                                      <p:cBhvr>
                                        <p:cTn id="97" dur="1000"/>
                                        <p:tgtEl>
                                          <p:spTgt spid="77841"/>
                                        </p:tgtEl>
                                      </p:cBhvr>
                                    </p:animEffect>
                                    <p:anim calcmode="lin" valueType="num">
                                      <p:cBhvr>
                                        <p:cTn id="98" dur="1000" fill="hold"/>
                                        <p:tgtEl>
                                          <p:spTgt spid="77841"/>
                                        </p:tgtEl>
                                        <p:attrNameLst>
                                          <p:attrName>ppt_x</p:attrName>
                                        </p:attrNameLst>
                                      </p:cBhvr>
                                      <p:tavLst>
                                        <p:tav tm="0">
                                          <p:val>
                                            <p:strVal val="#ppt_x"/>
                                          </p:val>
                                        </p:tav>
                                        <p:tav tm="100000">
                                          <p:val>
                                            <p:strVal val="#ppt_x"/>
                                          </p:val>
                                        </p:tav>
                                      </p:tavLst>
                                    </p:anim>
                                    <p:anim calcmode="lin" valueType="num">
                                      <p:cBhvr>
                                        <p:cTn id="99" dur="1000" fill="hold"/>
                                        <p:tgtEl>
                                          <p:spTgt spid="7784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7845"/>
                                        </p:tgtEl>
                                        <p:attrNameLst>
                                          <p:attrName>style.visibility</p:attrName>
                                        </p:attrNameLst>
                                      </p:cBhvr>
                                      <p:to>
                                        <p:strVal val="visible"/>
                                      </p:to>
                                    </p:set>
                                    <p:animEffect transition="in" filter="fade">
                                      <p:cBhvr>
                                        <p:cTn id="102" dur="1000"/>
                                        <p:tgtEl>
                                          <p:spTgt spid="77845"/>
                                        </p:tgtEl>
                                      </p:cBhvr>
                                    </p:animEffect>
                                    <p:anim calcmode="lin" valueType="num">
                                      <p:cBhvr>
                                        <p:cTn id="103" dur="1000" fill="hold"/>
                                        <p:tgtEl>
                                          <p:spTgt spid="77845"/>
                                        </p:tgtEl>
                                        <p:attrNameLst>
                                          <p:attrName>ppt_x</p:attrName>
                                        </p:attrNameLst>
                                      </p:cBhvr>
                                      <p:tavLst>
                                        <p:tav tm="0">
                                          <p:val>
                                            <p:strVal val="#ppt_x"/>
                                          </p:val>
                                        </p:tav>
                                        <p:tav tm="100000">
                                          <p:val>
                                            <p:strVal val="#ppt_x"/>
                                          </p:val>
                                        </p:tav>
                                      </p:tavLst>
                                    </p:anim>
                                    <p:anim calcmode="lin" valueType="num">
                                      <p:cBhvr>
                                        <p:cTn id="104" dur="1000" fill="hold"/>
                                        <p:tgtEl>
                                          <p:spTgt spid="7784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7842"/>
                                        </p:tgtEl>
                                        <p:attrNameLst>
                                          <p:attrName>style.visibility</p:attrName>
                                        </p:attrNameLst>
                                      </p:cBhvr>
                                      <p:to>
                                        <p:strVal val="visible"/>
                                      </p:to>
                                    </p:set>
                                    <p:animEffect transition="in" filter="fade">
                                      <p:cBhvr>
                                        <p:cTn id="107" dur="1000"/>
                                        <p:tgtEl>
                                          <p:spTgt spid="77842"/>
                                        </p:tgtEl>
                                      </p:cBhvr>
                                    </p:animEffect>
                                    <p:anim calcmode="lin" valueType="num">
                                      <p:cBhvr>
                                        <p:cTn id="108" dur="1000" fill="hold"/>
                                        <p:tgtEl>
                                          <p:spTgt spid="77842"/>
                                        </p:tgtEl>
                                        <p:attrNameLst>
                                          <p:attrName>ppt_x</p:attrName>
                                        </p:attrNameLst>
                                      </p:cBhvr>
                                      <p:tavLst>
                                        <p:tav tm="0">
                                          <p:val>
                                            <p:strVal val="#ppt_x"/>
                                          </p:val>
                                        </p:tav>
                                        <p:tav tm="100000">
                                          <p:val>
                                            <p:strVal val="#ppt_x"/>
                                          </p:val>
                                        </p:tav>
                                      </p:tavLst>
                                    </p:anim>
                                    <p:anim calcmode="lin" valueType="num">
                                      <p:cBhvr>
                                        <p:cTn id="109" dur="1000" fill="hold"/>
                                        <p:tgtEl>
                                          <p:spTgt spid="7784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77844"/>
                                        </p:tgtEl>
                                        <p:attrNameLst>
                                          <p:attrName>style.visibility</p:attrName>
                                        </p:attrNameLst>
                                      </p:cBhvr>
                                      <p:to>
                                        <p:strVal val="visible"/>
                                      </p:to>
                                    </p:set>
                                    <p:animEffect transition="in" filter="fade">
                                      <p:cBhvr>
                                        <p:cTn id="112" dur="1000"/>
                                        <p:tgtEl>
                                          <p:spTgt spid="77844"/>
                                        </p:tgtEl>
                                      </p:cBhvr>
                                    </p:animEffect>
                                    <p:anim calcmode="lin" valueType="num">
                                      <p:cBhvr>
                                        <p:cTn id="113" dur="1000" fill="hold"/>
                                        <p:tgtEl>
                                          <p:spTgt spid="77844"/>
                                        </p:tgtEl>
                                        <p:attrNameLst>
                                          <p:attrName>ppt_x</p:attrName>
                                        </p:attrNameLst>
                                      </p:cBhvr>
                                      <p:tavLst>
                                        <p:tav tm="0">
                                          <p:val>
                                            <p:strVal val="#ppt_x"/>
                                          </p:val>
                                        </p:tav>
                                        <p:tav tm="100000">
                                          <p:val>
                                            <p:strVal val="#ppt_x"/>
                                          </p:val>
                                        </p:tav>
                                      </p:tavLst>
                                    </p:anim>
                                    <p:anim calcmode="lin" valueType="num">
                                      <p:cBhvr>
                                        <p:cTn id="114" dur="1000" fill="hold"/>
                                        <p:tgtEl>
                                          <p:spTgt spid="77844"/>
                                        </p:tgtEl>
                                        <p:attrNameLst>
                                          <p:attrName>ppt_y</p:attrName>
                                        </p:attrNameLst>
                                      </p:cBhvr>
                                      <p:tavLst>
                                        <p:tav tm="0">
                                          <p:val>
                                            <p:strVal val="#ppt_y+.1"/>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2" presetClass="entr" presetSubtype="0" fill="hold" nodeType="clickEffect">
                                  <p:stCondLst>
                                    <p:cond delay="0"/>
                                  </p:stCondLst>
                                  <p:childTnLst>
                                    <p:set>
                                      <p:cBhvr>
                                        <p:cTn id="118" dur="1" fill="hold">
                                          <p:stCondLst>
                                            <p:cond delay="0"/>
                                          </p:stCondLst>
                                        </p:cTn>
                                        <p:tgtEl>
                                          <p:spTgt spid="4"/>
                                        </p:tgtEl>
                                        <p:attrNameLst>
                                          <p:attrName>style.visibility</p:attrName>
                                        </p:attrNameLst>
                                      </p:cBhvr>
                                      <p:to>
                                        <p:strVal val="visible"/>
                                      </p:to>
                                    </p:set>
                                    <p:animEffect transition="in" filter="fade">
                                      <p:cBhvr>
                                        <p:cTn id="119" dur="1000"/>
                                        <p:tgtEl>
                                          <p:spTgt spid="4"/>
                                        </p:tgtEl>
                                      </p:cBhvr>
                                    </p:animEffect>
                                    <p:anim calcmode="lin" valueType="num">
                                      <p:cBhvr>
                                        <p:cTn id="120" dur="1000" fill="hold"/>
                                        <p:tgtEl>
                                          <p:spTgt spid="4"/>
                                        </p:tgtEl>
                                        <p:attrNameLst>
                                          <p:attrName>ppt_x</p:attrName>
                                        </p:attrNameLst>
                                      </p:cBhvr>
                                      <p:tavLst>
                                        <p:tav tm="0">
                                          <p:val>
                                            <p:strVal val="#ppt_x"/>
                                          </p:val>
                                        </p:tav>
                                        <p:tav tm="100000">
                                          <p:val>
                                            <p:strVal val="#ppt_x"/>
                                          </p:val>
                                        </p:tav>
                                      </p:tavLst>
                                    </p:anim>
                                    <p:anim calcmode="lin" valueType="num">
                                      <p:cBhvr>
                                        <p:cTn id="1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42" presetClass="entr" presetSubtype="0" fill="hold"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000"/>
                                        <p:tgtEl>
                                          <p:spTgt spid="5"/>
                                        </p:tgtEl>
                                      </p:cBhvr>
                                    </p:animEffect>
                                    <p:anim calcmode="lin" valueType="num">
                                      <p:cBhvr>
                                        <p:cTn id="127" dur="1000" fill="hold"/>
                                        <p:tgtEl>
                                          <p:spTgt spid="5"/>
                                        </p:tgtEl>
                                        <p:attrNameLst>
                                          <p:attrName>ppt_x</p:attrName>
                                        </p:attrNameLst>
                                      </p:cBhvr>
                                      <p:tavLst>
                                        <p:tav tm="0">
                                          <p:val>
                                            <p:strVal val="#ppt_x"/>
                                          </p:val>
                                        </p:tav>
                                        <p:tav tm="100000">
                                          <p:val>
                                            <p:strVal val="#ppt_x"/>
                                          </p:val>
                                        </p:tav>
                                      </p:tavLst>
                                    </p:anim>
                                    <p:anim calcmode="lin" valueType="num">
                                      <p:cBhvr>
                                        <p:cTn id="1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文本框 1">
            <a:extLst>
              <a:ext uri="{FF2B5EF4-FFF2-40B4-BE49-F238E27FC236}">
                <a16:creationId xmlns:a16="http://schemas.microsoft.com/office/drawing/2014/main" id="{873CA091-E469-419E-8972-9E74510D5DD7}"/>
              </a:ext>
            </a:extLst>
          </p:cNvPr>
          <p:cNvSpPr txBox="1">
            <a:spLocks noChangeArrowheads="1"/>
          </p:cNvSpPr>
          <p:nvPr/>
        </p:nvSpPr>
        <p:spPr bwMode="auto">
          <a:xfrm>
            <a:off x="3419475" y="404813"/>
            <a:ext cx="2665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a:solidFill>
                  <a:schemeClr val="tx2"/>
                </a:solidFill>
                <a:latin typeface="黑体" panose="02010609060101010101" pitchFamily="49" charset="-122"/>
                <a:ea typeface="黑体" panose="02010609060101010101" pitchFamily="49" charset="-122"/>
              </a:rPr>
              <a:t>2014</a:t>
            </a:r>
            <a:r>
              <a:rPr lang="zh-CN" altLang="en-US" sz="2400">
                <a:solidFill>
                  <a:schemeClr val="tx2"/>
                </a:solidFill>
                <a:latin typeface="黑体" panose="02010609060101010101" pitchFamily="49" charset="-122"/>
                <a:ea typeface="黑体" panose="02010609060101010101" pitchFamily="49" charset="-122"/>
              </a:rPr>
              <a:t>年真题</a:t>
            </a:r>
          </a:p>
        </p:txBody>
      </p:sp>
      <p:pic>
        <p:nvPicPr>
          <p:cNvPr id="78851" name="图片 2">
            <a:extLst>
              <a:ext uri="{FF2B5EF4-FFF2-40B4-BE49-F238E27FC236}">
                <a16:creationId xmlns:a16="http://schemas.microsoft.com/office/drawing/2014/main" id="{7ED636B0-D72F-40A2-AB97-F349FDF7D5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8047037"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45B5EB41-63BF-47F1-9403-666188DEDC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716338"/>
            <a:ext cx="79184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84E59E-401E-4617-BF8D-61088E0938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12875"/>
            <a:ext cx="7599363"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5" name="Rectangle 65">
            <a:extLst>
              <a:ext uri="{FF2B5EF4-FFF2-40B4-BE49-F238E27FC236}">
                <a16:creationId xmlns:a16="http://schemas.microsoft.com/office/drawing/2014/main" id="{FA7C8F29-2ACB-49D9-97DA-16A83A1A8BDE}"/>
              </a:ext>
            </a:extLst>
          </p:cNvPr>
          <p:cNvSpPr>
            <a:spLocks noChangeArrowheads="1"/>
          </p:cNvSpPr>
          <p:nvPr/>
        </p:nvSpPr>
        <p:spPr bwMode="auto">
          <a:xfrm>
            <a:off x="107950" y="169863"/>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1.3 </a:t>
            </a:r>
            <a:r>
              <a:rPr lang="zh-CN" altLang="en-US" sz="2800">
                <a:solidFill>
                  <a:srgbClr val="0000CC"/>
                </a:solidFill>
                <a:latin typeface="Times New Roman" panose="02020603050405020304" pitchFamily="18" charset="0"/>
                <a:ea typeface="楷体_GB2312"/>
              </a:rPr>
              <a:t>自由粒子的德布罗意波长</a:t>
            </a:r>
          </a:p>
        </p:txBody>
      </p:sp>
      <p:sp>
        <p:nvSpPr>
          <p:cNvPr id="10243" name="Text Box 68">
            <a:extLst>
              <a:ext uri="{FF2B5EF4-FFF2-40B4-BE49-F238E27FC236}">
                <a16:creationId xmlns:a16="http://schemas.microsoft.com/office/drawing/2014/main" id="{5052D636-18D4-4C8E-9910-8C80B5A0CEC3}"/>
              </a:ext>
            </a:extLst>
          </p:cNvPr>
          <p:cNvSpPr txBox="1">
            <a:spLocks noChangeArrowheads="1"/>
          </p:cNvSpPr>
          <p:nvPr/>
        </p:nvSpPr>
        <p:spPr bwMode="auto">
          <a:xfrm>
            <a:off x="8696325" y="64008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 4</a:t>
            </a:r>
            <a:endParaRPr lang="en-US" altLang="zh-CN" sz="2800">
              <a:solidFill>
                <a:schemeClr val="tx2"/>
              </a:solidFill>
              <a:latin typeface="楷体_GB2312"/>
              <a:ea typeface="楷体_GB2312"/>
            </a:endParaRPr>
          </a:p>
        </p:txBody>
      </p:sp>
      <p:sp>
        <p:nvSpPr>
          <p:cNvPr id="28" name="Text Box 4">
            <a:extLst>
              <a:ext uri="{FF2B5EF4-FFF2-40B4-BE49-F238E27FC236}">
                <a16:creationId xmlns:a16="http://schemas.microsoft.com/office/drawing/2014/main" id="{E81C0665-1479-49A4-9865-1CD177EA7E12}"/>
              </a:ext>
            </a:extLst>
          </p:cNvPr>
          <p:cNvSpPr txBox="1">
            <a:spLocks noChangeArrowheads="1"/>
          </p:cNvSpPr>
          <p:nvPr/>
        </p:nvSpPr>
        <p:spPr bwMode="auto">
          <a:xfrm>
            <a:off x="646113" y="863600"/>
            <a:ext cx="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800">
              <a:solidFill>
                <a:schemeClr val="tx2"/>
              </a:solidFill>
              <a:latin typeface="楷体_GB2312"/>
              <a:ea typeface="楷体_GB2312"/>
            </a:endParaRPr>
          </a:p>
        </p:txBody>
      </p:sp>
      <p:sp>
        <p:nvSpPr>
          <p:cNvPr id="29" name="Text Box 5">
            <a:extLst>
              <a:ext uri="{FF2B5EF4-FFF2-40B4-BE49-F238E27FC236}">
                <a16:creationId xmlns:a16="http://schemas.microsoft.com/office/drawing/2014/main" id="{F89B0291-9DDD-4BB6-9450-4554C67CA00B}"/>
              </a:ext>
            </a:extLst>
          </p:cNvPr>
          <p:cNvSpPr txBox="1">
            <a:spLocks noChangeArrowheads="1"/>
          </p:cNvSpPr>
          <p:nvPr/>
        </p:nvSpPr>
        <p:spPr bwMode="auto">
          <a:xfrm>
            <a:off x="101600" y="836613"/>
            <a:ext cx="3055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楷体_GB2312"/>
                <a:ea typeface="楷体_GB2312"/>
              </a:rPr>
              <a:t>自由粒子运动速度</a:t>
            </a:r>
          </a:p>
        </p:txBody>
      </p:sp>
      <p:sp>
        <p:nvSpPr>
          <p:cNvPr id="31" name="Text Box 7">
            <a:extLst>
              <a:ext uri="{FF2B5EF4-FFF2-40B4-BE49-F238E27FC236}">
                <a16:creationId xmlns:a16="http://schemas.microsoft.com/office/drawing/2014/main" id="{4C7982DC-5BE7-4D3B-8D4C-50FA5393EF50}"/>
              </a:ext>
            </a:extLst>
          </p:cNvPr>
          <p:cNvSpPr txBox="1">
            <a:spLocks noChangeArrowheads="1"/>
          </p:cNvSpPr>
          <p:nvPr/>
        </p:nvSpPr>
        <p:spPr bwMode="auto">
          <a:xfrm>
            <a:off x="395288" y="2060575"/>
            <a:ext cx="215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GB" sz="2800">
                <a:solidFill>
                  <a:schemeClr val="tx2"/>
                </a:solidFill>
                <a:latin typeface="楷体_GB2312"/>
                <a:ea typeface="楷体_GB2312"/>
              </a:rPr>
              <a:t>相对论关系</a:t>
            </a:r>
            <a:endParaRPr lang="zh-CN" altLang="en-US" sz="2800">
              <a:solidFill>
                <a:schemeClr val="tx2"/>
              </a:solidFill>
              <a:latin typeface="楷体_GB2312"/>
              <a:ea typeface="楷体_GB2312"/>
            </a:endParaRPr>
          </a:p>
        </p:txBody>
      </p:sp>
      <p:sp>
        <p:nvSpPr>
          <p:cNvPr id="32" name="Text Box 22">
            <a:extLst>
              <a:ext uri="{FF2B5EF4-FFF2-40B4-BE49-F238E27FC236}">
                <a16:creationId xmlns:a16="http://schemas.microsoft.com/office/drawing/2014/main" id="{11F1E750-732F-49CA-AD02-D2ABCEFA4893}"/>
              </a:ext>
            </a:extLst>
          </p:cNvPr>
          <p:cNvSpPr txBox="1">
            <a:spLocks noChangeArrowheads="1"/>
          </p:cNvSpPr>
          <p:nvPr/>
        </p:nvSpPr>
        <p:spPr bwMode="auto">
          <a:xfrm>
            <a:off x="250825" y="2924175"/>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黑体" panose="02010609060101010101" pitchFamily="49" charset="-122"/>
              </a:rPr>
              <a:t>    </a:t>
            </a:r>
            <a:r>
              <a:rPr lang="zh-CN" altLang="en-US" sz="2800">
                <a:solidFill>
                  <a:schemeClr val="tx2"/>
                </a:solidFill>
                <a:latin typeface="楷体_GB2312"/>
                <a:ea typeface="黑体" panose="02010609060101010101" pitchFamily="49" charset="-122"/>
              </a:rPr>
              <a:t>例如：在</a:t>
            </a:r>
            <a:r>
              <a:rPr lang="zh-CN" altLang="en-US" sz="2800">
                <a:solidFill>
                  <a:srgbClr val="0000CC"/>
                </a:solidFill>
                <a:latin typeface="楷体_GB2312"/>
                <a:ea typeface="黑体" panose="02010609060101010101" pitchFamily="49" charset="-122"/>
              </a:rPr>
              <a:t>微观上</a:t>
            </a:r>
            <a:r>
              <a:rPr lang="zh-CN" altLang="en-US" sz="2800">
                <a:solidFill>
                  <a:schemeClr val="tx2"/>
                </a:solidFill>
                <a:latin typeface="楷体_GB2312"/>
                <a:ea typeface="黑体" panose="02010609060101010101" pitchFamily="49" charset="-122"/>
              </a:rPr>
              <a:t>，电子 </a:t>
            </a:r>
            <a:r>
              <a:rPr lang="en-US" altLang="zh-CN" sz="2800" i="1">
                <a:solidFill>
                  <a:schemeClr val="tx2"/>
                </a:solidFill>
                <a:latin typeface="楷体_GB2312"/>
                <a:ea typeface="黑体" panose="02010609060101010101" pitchFamily="49" charset="-122"/>
              </a:rPr>
              <a:t>m</a:t>
            </a:r>
            <a:r>
              <a:rPr lang="en-US" altLang="zh-CN" sz="2800">
                <a:solidFill>
                  <a:schemeClr val="tx2"/>
                </a:solidFill>
                <a:latin typeface="楷体_GB2312"/>
                <a:ea typeface="黑体" panose="02010609060101010101" pitchFamily="49" charset="-122"/>
              </a:rPr>
              <a:t>=9.1</a:t>
            </a:r>
            <a:r>
              <a:rPr lang="en-US" altLang="zh-CN" sz="2800">
                <a:solidFill>
                  <a:schemeClr val="tx2"/>
                </a:solidFill>
                <a:latin typeface="楷体_GB2312"/>
                <a:ea typeface="黑体" panose="02010609060101010101" pitchFamily="49" charset="-122"/>
                <a:sym typeface="Symbol" panose="05050102010706020507" pitchFamily="18" charset="2"/>
              </a:rPr>
              <a:t></a:t>
            </a:r>
            <a:r>
              <a:rPr lang="en-US" altLang="zh-CN" sz="2800">
                <a:solidFill>
                  <a:schemeClr val="tx2"/>
                </a:solidFill>
                <a:latin typeface="楷体_GB2312"/>
                <a:ea typeface="黑体" panose="02010609060101010101" pitchFamily="49" charset="-122"/>
              </a:rPr>
              <a:t>10</a:t>
            </a:r>
            <a:r>
              <a:rPr lang="en-US" altLang="zh-CN" sz="2800" baseline="30000">
                <a:solidFill>
                  <a:schemeClr val="tx2"/>
                </a:solidFill>
                <a:latin typeface="楷体_GB2312"/>
                <a:ea typeface="黑体" panose="02010609060101010101" pitchFamily="49" charset="-122"/>
                <a:sym typeface="Symbol" panose="05050102010706020507" pitchFamily="18" charset="2"/>
              </a:rPr>
              <a:t></a:t>
            </a:r>
            <a:r>
              <a:rPr lang="en-US" altLang="zh-CN" sz="2800" baseline="30000">
                <a:solidFill>
                  <a:schemeClr val="tx2"/>
                </a:solidFill>
                <a:latin typeface="楷体_GB2312"/>
                <a:ea typeface="黑体" panose="02010609060101010101" pitchFamily="49" charset="-122"/>
              </a:rPr>
              <a:t>31 </a:t>
            </a:r>
            <a:r>
              <a:rPr lang="en-US" altLang="zh-CN" sz="2800">
                <a:solidFill>
                  <a:schemeClr val="tx2"/>
                </a:solidFill>
                <a:latin typeface="楷体_GB2312"/>
                <a:ea typeface="黑体" panose="02010609060101010101" pitchFamily="49" charset="-122"/>
              </a:rPr>
              <a:t>kg</a:t>
            </a:r>
            <a:r>
              <a:rPr lang="zh-CN" altLang="en-US" sz="2800">
                <a:solidFill>
                  <a:schemeClr val="tx2"/>
                </a:solidFill>
                <a:latin typeface="楷体_GB2312"/>
                <a:ea typeface="黑体" panose="02010609060101010101" pitchFamily="49" charset="-122"/>
              </a:rPr>
              <a:t>，速度 </a:t>
            </a:r>
            <a:r>
              <a:rPr lang="en-US" altLang="zh-CN" sz="2800" i="1">
                <a:solidFill>
                  <a:schemeClr val="tx2"/>
                </a:solidFill>
                <a:latin typeface="Book Antiqua" panose="02040602050305030304" pitchFamily="18" charset="0"/>
                <a:ea typeface="黑体" panose="02010609060101010101" pitchFamily="49" charset="-122"/>
              </a:rPr>
              <a:t>v</a:t>
            </a:r>
            <a:r>
              <a:rPr lang="en-US" altLang="en-US" sz="2800">
                <a:solidFill>
                  <a:schemeClr val="tx2"/>
                </a:solidFill>
                <a:latin typeface="楷体_GB2312"/>
                <a:ea typeface="黑体" panose="02010609060101010101" pitchFamily="49" charset="-122"/>
              </a:rPr>
              <a:t>=5.0</a:t>
            </a:r>
            <a:r>
              <a:rPr lang="en-US" altLang="en-US" sz="2800">
                <a:solidFill>
                  <a:schemeClr val="tx2"/>
                </a:solidFill>
                <a:latin typeface="楷体_GB2312"/>
                <a:ea typeface="黑体" panose="02010609060101010101" pitchFamily="49" charset="-122"/>
                <a:sym typeface="Symbol" panose="05050102010706020507" pitchFamily="18" charset="2"/>
              </a:rPr>
              <a:t>10</a:t>
            </a:r>
            <a:r>
              <a:rPr lang="en-US" altLang="en-US" sz="2800" baseline="30000">
                <a:solidFill>
                  <a:schemeClr val="tx2"/>
                </a:solidFill>
                <a:latin typeface="楷体_GB2312"/>
                <a:ea typeface="黑体" panose="02010609060101010101" pitchFamily="49" charset="-122"/>
                <a:sym typeface="Symbol" panose="05050102010706020507" pitchFamily="18" charset="2"/>
              </a:rPr>
              <a:t>7</a:t>
            </a:r>
            <a:r>
              <a:rPr lang="en-US" altLang="zh-CN" sz="2800" baseline="30000">
                <a:solidFill>
                  <a:schemeClr val="tx2"/>
                </a:solidFill>
                <a:latin typeface="楷体_GB2312"/>
                <a:ea typeface="黑体" panose="02010609060101010101" pitchFamily="49" charset="-122"/>
                <a:sym typeface="Symbol" panose="05050102010706020507" pitchFamily="18" charset="2"/>
              </a:rPr>
              <a:t>  </a:t>
            </a:r>
            <a:r>
              <a:rPr lang="en-US" altLang="en-US" sz="2800">
                <a:solidFill>
                  <a:schemeClr val="tx2"/>
                </a:solidFill>
                <a:latin typeface="楷体_GB2312"/>
                <a:ea typeface="黑体" panose="02010609060101010101" pitchFamily="49" charset="-122"/>
                <a:sym typeface="Symbol" panose="05050102010706020507" pitchFamily="18" charset="2"/>
              </a:rPr>
              <a:t>m/s</a:t>
            </a:r>
            <a:r>
              <a:rPr lang="zh-CN" altLang="en-US" sz="2800">
                <a:solidFill>
                  <a:schemeClr val="tx2"/>
                </a:solidFill>
                <a:latin typeface="楷体_GB2312"/>
                <a:ea typeface="黑体" panose="02010609060101010101" pitchFamily="49" charset="-122"/>
                <a:sym typeface="Symbol" panose="05050102010706020507" pitchFamily="18" charset="2"/>
              </a:rPr>
              <a:t>，对应的德布罗意波长为 </a:t>
            </a:r>
          </a:p>
        </p:txBody>
      </p:sp>
      <p:sp>
        <p:nvSpPr>
          <p:cNvPr id="33" name="Text Box 24">
            <a:extLst>
              <a:ext uri="{FF2B5EF4-FFF2-40B4-BE49-F238E27FC236}">
                <a16:creationId xmlns:a16="http://schemas.microsoft.com/office/drawing/2014/main" id="{123F9A04-3806-4991-9D09-0B83680BFAAB}"/>
              </a:ext>
            </a:extLst>
          </p:cNvPr>
          <p:cNvSpPr txBox="1">
            <a:spLocks noChangeArrowheads="1"/>
          </p:cNvSpPr>
          <p:nvPr/>
        </p:nvSpPr>
        <p:spPr bwMode="auto">
          <a:xfrm>
            <a:off x="315913" y="4437063"/>
            <a:ext cx="8828087"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    </a:t>
            </a:r>
            <a:r>
              <a:rPr lang="zh-CN" altLang="en-US" sz="2800">
                <a:solidFill>
                  <a:srgbClr val="0000CC"/>
                </a:solidFill>
                <a:latin typeface="楷体_GB2312"/>
                <a:ea typeface="楷体_GB2312"/>
              </a:rPr>
              <a:t>在宏观上</a:t>
            </a:r>
            <a:r>
              <a:rPr lang="zh-CN" altLang="en-US" sz="2800">
                <a:solidFill>
                  <a:schemeClr val="tx2"/>
                </a:solidFill>
                <a:latin typeface="楷体_GB2312"/>
                <a:ea typeface="楷体_GB2312"/>
              </a:rPr>
              <a:t>，如飞行的子弹</a:t>
            </a:r>
            <a:r>
              <a:rPr lang="en-US" altLang="zh-CN" sz="2800" i="1">
                <a:solidFill>
                  <a:schemeClr val="tx2"/>
                </a:solidFill>
                <a:latin typeface="楷体_GB2312"/>
                <a:ea typeface="楷体_GB2312"/>
              </a:rPr>
              <a:t>m</a:t>
            </a:r>
            <a:r>
              <a:rPr lang="en-US" altLang="zh-CN" sz="2800">
                <a:solidFill>
                  <a:schemeClr val="tx2"/>
                </a:solidFill>
                <a:latin typeface="楷体_GB2312"/>
                <a:ea typeface="楷体_GB2312"/>
              </a:rPr>
              <a:t>=0.01 </a:t>
            </a:r>
            <a:r>
              <a:rPr lang="en-US" altLang="zh-CN" sz="2800" baseline="30000">
                <a:solidFill>
                  <a:schemeClr val="tx2"/>
                </a:solidFill>
                <a:latin typeface="楷体_GB2312"/>
                <a:ea typeface="楷体_GB2312"/>
              </a:rPr>
              <a:t> </a:t>
            </a:r>
            <a:r>
              <a:rPr lang="en-US" altLang="zh-CN" sz="2800">
                <a:solidFill>
                  <a:schemeClr val="tx2"/>
                </a:solidFill>
                <a:latin typeface="楷体_GB2312"/>
                <a:ea typeface="楷体_GB2312"/>
              </a:rPr>
              <a:t>kg</a:t>
            </a:r>
            <a:r>
              <a:rPr lang="zh-CN" altLang="en-US" sz="2800">
                <a:solidFill>
                  <a:schemeClr val="tx2"/>
                </a:solidFill>
                <a:latin typeface="楷体_GB2312"/>
                <a:ea typeface="楷体_GB2312"/>
              </a:rPr>
              <a:t>，速度</a:t>
            </a:r>
            <a:r>
              <a:rPr lang="en-US" altLang="zh-CN" sz="2800" i="1">
                <a:solidFill>
                  <a:schemeClr val="tx2"/>
                </a:solidFill>
                <a:latin typeface="Book Antiqua" panose="02040602050305030304" pitchFamily="18" charset="0"/>
                <a:ea typeface="楷体_GB2312"/>
              </a:rPr>
              <a:t>v</a:t>
            </a:r>
            <a:r>
              <a:rPr lang="en-US" altLang="en-US" sz="2800">
                <a:solidFill>
                  <a:schemeClr val="tx2"/>
                </a:solidFill>
                <a:latin typeface="楷体_GB2312"/>
                <a:ea typeface="楷体_GB2312"/>
              </a:rPr>
              <a:t>=50</a:t>
            </a:r>
            <a:r>
              <a:rPr lang="en-US" altLang="zh-CN" sz="2800">
                <a:solidFill>
                  <a:schemeClr val="tx2"/>
                </a:solidFill>
                <a:latin typeface="楷体_GB2312"/>
                <a:ea typeface="楷体_GB2312"/>
                <a:sym typeface="Symbol" panose="05050102010706020507" pitchFamily="18" charset="2"/>
              </a:rPr>
              <a:t>0</a:t>
            </a:r>
            <a:r>
              <a:rPr lang="en-US" altLang="zh-CN" sz="2800" baseline="30000">
                <a:solidFill>
                  <a:schemeClr val="tx2"/>
                </a:solidFill>
                <a:latin typeface="楷体_GB2312"/>
                <a:ea typeface="楷体_GB2312"/>
                <a:sym typeface="Symbol" panose="05050102010706020507" pitchFamily="18" charset="2"/>
              </a:rPr>
              <a:t> </a:t>
            </a:r>
            <a:r>
              <a:rPr lang="en-US" altLang="en-US" sz="2800">
                <a:solidFill>
                  <a:schemeClr val="tx2"/>
                </a:solidFill>
                <a:latin typeface="楷体_GB2312"/>
                <a:ea typeface="楷体_GB2312"/>
                <a:sym typeface="Symbol" panose="05050102010706020507" pitchFamily="18" charset="2"/>
              </a:rPr>
              <a:t>m/s</a:t>
            </a:r>
            <a:r>
              <a:rPr lang="zh-CN" altLang="en-US" sz="2800">
                <a:solidFill>
                  <a:schemeClr val="tx2"/>
                </a:solidFill>
                <a:latin typeface="楷体_GB2312"/>
                <a:ea typeface="楷体_GB2312"/>
                <a:sym typeface="Symbol" panose="05050102010706020507" pitchFamily="18" charset="2"/>
              </a:rPr>
              <a:t>，对应的德布罗意波长为 </a:t>
            </a:r>
            <a:endParaRPr lang="zh-CN" altLang="en-US" sz="2800">
              <a:solidFill>
                <a:schemeClr val="tx2"/>
              </a:solidFill>
              <a:latin typeface="楷体_GB2312"/>
              <a:ea typeface="楷体_GB2312"/>
            </a:endParaRPr>
          </a:p>
        </p:txBody>
      </p:sp>
      <p:sp>
        <p:nvSpPr>
          <p:cNvPr id="34" name="Text Box 26">
            <a:extLst>
              <a:ext uri="{FF2B5EF4-FFF2-40B4-BE49-F238E27FC236}">
                <a16:creationId xmlns:a16="http://schemas.microsoft.com/office/drawing/2014/main" id="{103DB2FA-7319-4E21-9981-2893A86237B0}"/>
              </a:ext>
            </a:extLst>
          </p:cNvPr>
          <p:cNvSpPr txBox="1">
            <a:spLocks noChangeArrowheads="1"/>
          </p:cNvSpPr>
          <p:nvPr/>
        </p:nvSpPr>
        <p:spPr bwMode="auto">
          <a:xfrm>
            <a:off x="4211638" y="5300663"/>
            <a:ext cx="4932362" cy="1031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lang="zh-CN" altLang="en-US" sz="2800">
                <a:solidFill>
                  <a:schemeClr val="tx2"/>
                </a:solidFill>
                <a:latin typeface="楷体_GB2312"/>
                <a:ea typeface="黑体" panose="02010609060101010101" pitchFamily="49" charset="-122"/>
                <a:sym typeface="Symbol" panose="05050102010706020507" pitchFamily="18" charset="2"/>
              </a:rPr>
              <a:t>波长太小观测不到波动性！</a:t>
            </a:r>
          </a:p>
          <a:p>
            <a:pPr>
              <a:lnSpc>
                <a:spcPct val="110000"/>
              </a:lnSpc>
              <a:spcBef>
                <a:spcPct val="0"/>
              </a:spcBef>
              <a:buFontTx/>
              <a:buNone/>
            </a:pPr>
            <a:r>
              <a:rPr lang="zh-CN" altLang="en-US" sz="2800">
                <a:solidFill>
                  <a:schemeClr val="tx2"/>
                </a:solidFill>
                <a:latin typeface="楷体_GB2312"/>
                <a:ea typeface="黑体" panose="02010609060101010101" pitchFamily="49" charset="-122"/>
              </a:rPr>
              <a:t>“宏观物体只表现出粒子性”</a:t>
            </a:r>
            <a:endParaRPr lang="zh-CN" altLang="en-US" sz="2800">
              <a:solidFill>
                <a:schemeClr val="tx2"/>
              </a:solidFill>
              <a:latin typeface="楷体_GB2312"/>
              <a:ea typeface="黑体" panose="02010609060101010101" pitchFamily="49" charset="-122"/>
              <a:sym typeface="Symbol" panose="05050102010706020507" pitchFamily="18" charset="2"/>
            </a:endParaRPr>
          </a:p>
        </p:txBody>
      </p:sp>
      <p:sp>
        <p:nvSpPr>
          <p:cNvPr id="36" name="Text Box 28">
            <a:extLst>
              <a:ext uri="{FF2B5EF4-FFF2-40B4-BE49-F238E27FC236}">
                <a16:creationId xmlns:a16="http://schemas.microsoft.com/office/drawing/2014/main" id="{1E32B7C3-41AD-493D-9B0D-8C9B98871757}"/>
              </a:ext>
            </a:extLst>
          </p:cNvPr>
          <p:cNvSpPr txBox="1">
            <a:spLocks noChangeArrowheads="1"/>
          </p:cNvSpPr>
          <p:nvPr/>
        </p:nvSpPr>
        <p:spPr bwMode="auto">
          <a:xfrm>
            <a:off x="4427538" y="3789363"/>
            <a:ext cx="4321175"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sym typeface="Symbol" panose="05050102010706020507" pitchFamily="18" charset="2"/>
              </a:rPr>
              <a:t>与</a:t>
            </a:r>
            <a:r>
              <a:rPr lang="en-US" altLang="zh-CN" sz="2800">
                <a:solidFill>
                  <a:schemeClr val="tx2"/>
                </a:solidFill>
                <a:latin typeface="楷体_GB2312"/>
                <a:ea typeface="黑体" panose="02010609060101010101" pitchFamily="49" charset="-122"/>
                <a:sym typeface="Symbol" panose="05050102010706020507" pitchFamily="18" charset="2"/>
              </a:rPr>
              <a:t>X</a:t>
            </a:r>
            <a:r>
              <a:rPr lang="zh-CN" altLang="en-US" sz="2800">
                <a:solidFill>
                  <a:schemeClr val="tx2"/>
                </a:solidFill>
                <a:latin typeface="楷体_GB2312"/>
                <a:ea typeface="黑体" panose="02010609060101010101" pitchFamily="49" charset="-122"/>
                <a:sym typeface="Symbol" panose="05050102010706020507" pitchFamily="18" charset="2"/>
              </a:rPr>
              <a:t>射线的波长差不多！</a:t>
            </a:r>
          </a:p>
        </p:txBody>
      </p:sp>
      <p:sp>
        <p:nvSpPr>
          <p:cNvPr id="2" name="矩形 1">
            <a:extLst>
              <a:ext uri="{FF2B5EF4-FFF2-40B4-BE49-F238E27FC236}">
                <a16:creationId xmlns:a16="http://schemas.microsoft.com/office/drawing/2014/main" id="{DBF77659-C38F-43C5-8EC3-0AB96925B71D}"/>
              </a:ext>
            </a:extLst>
          </p:cNvPr>
          <p:cNvSpPr>
            <a:spLocks noRot="1" noChangeAspect="1" noMove="1" noResize="1" noEditPoints="1" noAdjustHandles="1" noChangeArrowheads="1" noChangeShapeType="1" noTextEdit="1"/>
          </p:cNvSpPr>
          <p:nvPr/>
        </p:nvSpPr>
        <p:spPr>
          <a:xfrm>
            <a:off x="2491866" y="601014"/>
            <a:ext cx="7096590" cy="1091261"/>
          </a:xfrm>
          <a:prstGeom prst="rect">
            <a:avLst/>
          </a:prstGeom>
          <a:blipFill rotWithShape="0">
            <a:blip r:embed="rId3"/>
            <a:stretch>
              <a:fillRect/>
            </a:stretch>
          </a:blipFill>
        </p:spPr>
        <p:txBody>
          <a:bodyPr/>
          <a:lstStyle/>
          <a:p>
            <a:pPr>
              <a:defRPr/>
            </a:pPr>
            <a:r>
              <a:rPr lang="en-US">
                <a:noFill/>
              </a:rPr>
              <a:t> </a:t>
            </a:r>
          </a:p>
        </p:txBody>
      </p:sp>
      <p:sp>
        <p:nvSpPr>
          <p:cNvPr id="3" name="矩形 2">
            <a:extLst>
              <a:ext uri="{FF2B5EF4-FFF2-40B4-BE49-F238E27FC236}">
                <a16:creationId xmlns:a16="http://schemas.microsoft.com/office/drawing/2014/main" id="{39303DBB-1A06-42CC-AD19-3C57CB3634D4}"/>
              </a:ext>
            </a:extLst>
          </p:cNvPr>
          <p:cNvSpPr>
            <a:spLocks noRot="1" noChangeAspect="1" noMove="1" noResize="1" noEditPoints="1" noAdjustHandles="1" noChangeArrowheads="1" noChangeShapeType="1" noTextEdit="1"/>
          </p:cNvSpPr>
          <p:nvPr/>
        </p:nvSpPr>
        <p:spPr>
          <a:xfrm>
            <a:off x="1629292" y="1625538"/>
            <a:ext cx="7646988" cy="1365374"/>
          </a:xfrm>
          <a:prstGeom prst="rect">
            <a:avLst/>
          </a:prstGeom>
          <a:blipFill rotWithShape="0">
            <a:blip r:embed="rId4"/>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52BEB35B-8597-4BC9-BF70-F73C40682D4D}"/>
              </a:ext>
            </a:extLst>
          </p:cNvPr>
          <p:cNvSpPr>
            <a:spLocks noRot="1" noChangeAspect="1" noMove="1" noResize="1" noEditPoints="1" noAdjustHandles="1" noChangeArrowheads="1" noChangeShapeType="1" noTextEdit="1"/>
          </p:cNvSpPr>
          <p:nvPr/>
        </p:nvSpPr>
        <p:spPr>
          <a:xfrm>
            <a:off x="902086" y="3817799"/>
            <a:ext cx="3380990" cy="523220"/>
          </a:xfrm>
          <a:prstGeom prst="rect">
            <a:avLst/>
          </a:prstGeom>
          <a:blipFill rotWithShape="0">
            <a:blip r:embed="rId5"/>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B9AADF52-8CE6-4851-AA45-0D2E3C393E9A}"/>
              </a:ext>
            </a:extLst>
          </p:cNvPr>
          <p:cNvSpPr>
            <a:spLocks noRot="1" noChangeAspect="1" noMove="1" noResize="1" noEditPoints="1" noAdjustHandles="1" noChangeArrowheads="1" noChangeShapeType="1" noTextEdit="1"/>
          </p:cNvSpPr>
          <p:nvPr/>
        </p:nvSpPr>
        <p:spPr>
          <a:xfrm>
            <a:off x="825943" y="5597797"/>
            <a:ext cx="3533275" cy="528093"/>
          </a:xfrm>
          <a:prstGeom prst="rect">
            <a:avLst/>
          </a:prstGeom>
          <a:blipFill rotWithShape="0">
            <a:blip r:embed="rId6"/>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85"/>
                                        </p:tgtEl>
                                        <p:attrNameLst>
                                          <p:attrName>style.visibility</p:attrName>
                                        </p:attrNameLst>
                                      </p:cBhvr>
                                      <p:to>
                                        <p:strVal val="visible"/>
                                      </p:to>
                                    </p:set>
                                    <p:animEffect transition="in" filter="wipe(down)">
                                      <p:cBhvr>
                                        <p:cTn id="7" dur="500"/>
                                        <p:tgtEl>
                                          <p:spTgt spid="5185"/>
                                        </p:tgtEl>
                                      </p:cBhvr>
                                    </p:animEffect>
                                  </p:childTnLst>
                                </p:cTn>
                              </p:par>
                            </p:childTnLst>
                          </p:cTn>
                        </p:par>
                        <p:par>
                          <p:cTn id="8" fill="hold" nodeType="afterGroup">
                            <p:stCondLst>
                              <p:cond delay="5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5" grpId="0"/>
      <p:bldP spid="28" grpId="0" autoUpdateAnimBg="0"/>
      <p:bldP spid="29" grpId="0"/>
      <p:bldP spid="31" grpId="0"/>
      <p:bldP spid="32" grpId="0"/>
      <p:bldP spid="33" grpId="0"/>
      <p:bldP spid="34" grpId="0"/>
      <p:bldP spid="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5">
            <a:extLst>
              <a:ext uri="{FF2B5EF4-FFF2-40B4-BE49-F238E27FC236}">
                <a16:creationId xmlns:a16="http://schemas.microsoft.com/office/drawing/2014/main" id="{90D18E80-69A4-4233-870D-6990A4ACD4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470525"/>
            <a:ext cx="7081838"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图片 7">
            <a:extLst>
              <a:ext uri="{FF2B5EF4-FFF2-40B4-BE49-F238E27FC236}">
                <a16:creationId xmlns:a16="http://schemas.microsoft.com/office/drawing/2014/main" id="{8FF93A94-A397-4151-9A9E-7DD250A404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08050"/>
            <a:ext cx="60388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图片 8">
            <a:extLst>
              <a:ext uri="{FF2B5EF4-FFF2-40B4-BE49-F238E27FC236}">
                <a16:creationId xmlns:a16="http://schemas.microsoft.com/office/drawing/2014/main" id="{58096064-5BC1-4212-AA1D-2978BA8EC1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120900"/>
            <a:ext cx="3335338"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图片 9">
            <a:extLst>
              <a:ext uri="{FF2B5EF4-FFF2-40B4-BE49-F238E27FC236}">
                <a16:creationId xmlns:a16="http://schemas.microsoft.com/office/drawing/2014/main" id="{96711DC0-4243-4BD3-A5FC-8F0232F865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349625"/>
            <a:ext cx="5689600"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文本框 1">
            <a:extLst>
              <a:ext uri="{FF2B5EF4-FFF2-40B4-BE49-F238E27FC236}">
                <a16:creationId xmlns:a16="http://schemas.microsoft.com/office/drawing/2014/main" id="{BD379149-B1AB-426E-891B-97BB0F973586}"/>
              </a:ext>
            </a:extLst>
          </p:cNvPr>
          <p:cNvSpPr txBox="1">
            <a:spLocks noChangeArrowheads="1"/>
          </p:cNvSpPr>
          <p:nvPr/>
        </p:nvSpPr>
        <p:spPr bwMode="auto">
          <a:xfrm>
            <a:off x="3348038" y="260350"/>
            <a:ext cx="251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solidFill>
                  <a:schemeClr val="tx2"/>
                </a:solidFill>
                <a:latin typeface="黑体" panose="02010609060101010101" pitchFamily="49" charset="-122"/>
                <a:ea typeface="黑体" panose="02010609060101010101" pitchFamily="49" charset="-122"/>
              </a:rPr>
              <a:t>课堂小测试</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1D0D08-E703-4107-BED2-64112866F5EF}"/>
              </a:ext>
            </a:extLst>
          </p:cNvPr>
          <p:cNvSpPr>
            <a:spLocks noChangeArrowheads="1"/>
          </p:cNvSpPr>
          <p:nvPr/>
        </p:nvSpPr>
        <p:spPr bwMode="auto">
          <a:xfrm>
            <a:off x="5526088" y="2708275"/>
            <a:ext cx="3578225" cy="4105275"/>
          </a:xfrm>
          <a:prstGeom prst="rect">
            <a:avLst/>
          </a:prstGeom>
          <a:solidFill>
            <a:schemeClr val="bg2">
              <a:lumMod val="75000"/>
            </a:schemeClr>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latin typeface="楷体_GB2312"/>
              <a:ea typeface="楷体_GB2312"/>
            </a:endParaRPr>
          </a:p>
        </p:txBody>
      </p:sp>
      <p:sp>
        <p:nvSpPr>
          <p:cNvPr id="13315" name="文本框 1">
            <a:extLst>
              <a:ext uri="{FF2B5EF4-FFF2-40B4-BE49-F238E27FC236}">
                <a16:creationId xmlns:a16="http://schemas.microsoft.com/office/drawing/2014/main" id="{DD8A6447-6F01-45D8-A449-3288C4E38D79}"/>
              </a:ext>
            </a:extLst>
          </p:cNvPr>
          <p:cNvSpPr txBox="1">
            <a:spLocks noChangeArrowheads="1"/>
          </p:cNvSpPr>
          <p:nvPr/>
        </p:nvSpPr>
        <p:spPr bwMode="auto">
          <a:xfrm>
            <a:off x="3186113" y="16351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内容回顾</a:t>
            </a:r>
          </a:p>
        </p:txBody>
      </p:sp>
      <p:sp>
        <p:nvSpPr>
          <p:cNvPr id="35843" name="文本框 2">
            <a:extLst>
              <a:ext uri="{FF2B5EF4-FFF2-40B4-BE49-F238E27FC236}">
                <a16:creationId xmlns:a16="http://schemas.microsoft.com/office/drawing/2014/main" id="{D7DE25F5-254B-4317-B16D-CB90BF07E4C2}"/>
              </a:ext>
            </a:extLst>
          </p:cNvPr>
          <p:cNvSpPr txBox="1">
            <a:spLocks noChangeArrowheads="1"/>
          </p:cNvSpPr>
          <p:nvPr/>
        </p:nvSpPr>
        <p:spPr bwMode="auto">
          <a:xfrm>
            <a:off x="107950" y="620713"/>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800">
                <a:solidFill>
                  <a:srgbClr val="0033CC"/>
                </a:solidFill>
                <a:latin typeface="Times New Roman" panose="02020603050405020304" pitchFamily="18" charset="0"/>
                <a:ea typeface="楷体_GB2312"/>
              </a:rPr>
              <a:t>玻尔的原子量子论</a:t>
            </a:r>
            <a:endParaRPr lang="zh-CN" altLang="en-US" sz="2800">
              <a:solidFill>
                <a:srgbClr val="0033CC"/>
              </a:solidFill>
              <a:latin typeface="仿宋" panose="02010609060101010101" pitchFamily="49" charset="-122"/>
              <a:ea typeface="仿宋" panose="02010609060101010101" pitchFamily="49" charset="-122"/>
            </a:endParaRPr>
          </a:p>
        </p:txBody>
      </p:sp>
      <p:sp>
        <p:nvSpPr>
          <p:cNvPr id="2" name="矩形 1">
            <a:extLst>
              <a:ext uri="{FF2B5EF4-FFF2-40B4-BE49-F238E27FC236}">
                <a16:creationId xmlns:a16="http://schemas.microsoft.com/office/drawing/2014/main" id="{41497EB6-B35E-49CF-BB6C-E706372E9CA1}"/>
              </a:ext>
            </a:extLst>
          </p:cNvPr>
          <p:cNvSpPr>
            <a:spLocks noChangeArrowheads="1"/>
          </p:cNvSpPr>
          <p:nvPr/>
        </p:nvSpPr>
        <p:spPr bwMode="auto">
          <a:xfrm>
            <a:off x="481013" y="1196975"/>
            <a:ext cx="1627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sym typeface="Symbol" panose="05050102010706020507" pitchFamily="18" charset="2"/>
              </a:rPr>
              <a:t>定态假设</a:t>
            </a:r>
            <a:endParaRPr lang="zh-CN" altLang="en-US" sz="2400">
              <a:solidFill>
                <a:schemeClr val="tx2"/>
              </a:solidFill>
              <a:latin typeface="Times New Roman" panose="02020603050405020304" pitchFamily="18" charset="0"/>
              <a:ea typeface="楷体_GB2312"/>
              <a:sym typeface="Symbol" panose="05050102010706020507" pitchFamily="18" charset="2"/>
            </a:endParaRPr>
          </a:p>
        </p:txBody>
      </p:sp>
      <p:sp>
        <p:nvSpPr>
          <p:cNvPr id="3" name="矩形 2">
            <a:extLst>
              <a:ext uri="{FF2B5EF4-FFF2-40B4-BE49-F238E27FC236}">
                <a16:creationId xmlns:a16="http://schemas.microsoft.com/office/drawing/2014/main" id="{771AB0AE-52C7-4DC3-A6DF-ABA6AC2CF165}"/>
              </a:ext>
            </a:extLst>
          </p:cNvPr>
          <p:cNvSpPr>
            <a:spLocks noChangeArrowheads="1"/>
          </p:cNvSpPr>
          <p:nvPr/>
        </p:nvSpPr>
        <p:spPr bwMode="auto">
          <a:xfrm>
            <a:off x="481013" y="2185988"/>
            <a:ext cx="379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轨道角动量量子化条件</a:t>
            </a:r>
          </a:p>
        </p:txBody>
      </p:sp>
      <p:sp>
        <p:nvSpPr>
          <p:cNvPr id="4" name="矩形 3">
            <a:extLst>
              <a:ext uri="{FF2B5EF4-FFF2-40B4-BE49-F238E27FC236}">
                <a16:creationId xmlns:a16="http://schemas.microsoft.com/office/drawing/2014/main" id="{D16B1568-992A-423E-9238-B4574C61244D}"/>
              </a:ext>
            </a:extLst>
          </p:cNvPr>
          <p:cNvSpPr>
            <a:spLocks noChangeArrowheads="1"/>
          </p:cNvSpPr>
          <p:nvPr/>
        </p:nvSpPr>
        <p:spPr bwMode="auto">
          <a:xfrm>
            <a:off x="492125" y="1681163"/>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sym typeface="Symbol" panose="05050102010706020507" pitchFamily="18" charset="2"/>
              </a:rPr>
              <a:t>跃迁假设</a:t>
            </a:r>
          </a:p>
        </p:txBody>
      </p:sp>
      <p:sp>
        <p:nvSpPr>
          <p:cNvPr id="5" name="矩形 4">
            <a:extLst>
              <a:ext uri="{FF2B5EF4-FFF2-40B4-BE49-F238E27FC236}">
                <a16:creationId xmlns:a16="http://schemas.microsoft.com/office/drawing/2014/main" id="{99202C79-C150-4894-9928-53BB1ED81894}"/>
              </a:ext>
            </a:extLst>
          </p:cNvPr>
          <p:cNvSpPr>
            <a:spLocks noChangeArrowheads="1"/>
          </p:cNvSpPr>
          <p:nvPr/>
        </p:nvSpPr>
        <p:spPr bwMode="auto">
          <a:xfrm>
            <a:off x="85725" y="2752725"/>
            <a:ext cx="353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a:solidFill>
                  <a:srgbClr val="0033CC"/>
                </a:solidFill>
                <a:latin typeface="宋体" panose="02010600030101010101" pitchFamily="2" charset="-122"/>
                <a:ea typeface="楷体_GB2312"/>
              </a:rPr>
              <a:t>玻尔的氢原子理论</a:t>
            </a:r>
          </a:p>
        </p:txBody>
      </p:sp>
      <p:graphicFrame>
        <p:nvGraphicFramePr>
          <p:cNvPr id="14" name="Object 15">
            <a:extLst>
              <a:ext uri="{FF2B5EF4-FFF2-40B4-BE49-F238E27FC236}">
                <a16:creationId xmlns:a16="http://schemas.microsoft.com/office/drawing/2014/main" id="{081624F2-EDCF-4842-A3A5-23A0DF3652E2}"/>
              </a:ext>
            </a:extLst>
          </p:cNvPr>
          <p:cNvGraphicFramePr>
            <a:graphicFrameLocks noChangeAspect="1"/>
          </p:cNvGraphicFramePr>
          <p:nvPr/>
        </p:nvGraphicFramePr>
        <p:xfrm>
          <a:off x="2389188" y="4006850"/>
          <a:ext cx="2876550" cy="1106488"/>
        </p:xfrm>
        <a:graphic>
          <a:graphicData uri="http://schemas.openxmlformats.org/presentationml/2006/ole">
            <mc:AlternateContent xmlns:mc="http://schemas.openxmlformats.org/markup-compatibility/2006">
              <mc:Choice xmlns:v="urn:schemas-microsoft-com:vml" Requires="v">
                <p:oleObj spid="_x0000_s13402" name="Equation" r:id="rId3" imgW="1133478" imgH="314280" progId="Equation.DSMT4">
                  <p:embed/>
                </p:oleObj>
              </mc:Choice>
              <mc:Fallback>
                <p:oleObj name="Equation" r:id="rId3" imgW="1133478" imgH="31428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4006850"/>
                        <a:ext cx="287655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0">
            <a:extLst>
              <a:ext uri="{FF2B5EF4-FFF2-40B4-BE49-F238E27FC236}">
                <a16:creationId xmlns:a16="http://schemas.microsoft.com/office/drawing/2014/main" id="{46C998E4-53F5-4B41-9DFE-111156E8BC9B}"/>
              </a:ext>
            </a:extLst>
          </p:cNvPr>
          <p:cNvGraphicFramePr>
            <a:graphicFrameLocks noChangeAspect="1"/>
          </p:cNvGraphicFramePr>
          <p:nvPr/>
        </p:nvGraphicFramePr>
        <p:xfrm>
          <a:off x="2197100" y="3132138"/>
          <a:ext cx="2914650" cy="1063625"/>
        </p:xfrm>
        <a:graphic>
          <a:graphicData uri="http://schemas.openxmlformats.org/presentationml/2006/ole">
            <mc:AlternateContent xmlns:mc="http://schemas.openxmlformats.org/markup-compatibility/2006">
              <mc:Choice xmlns:v="urn:schemas-microsoft-com:vml" Requires="v">
                <p:oleObj spid="_x0000_s13403" name="Equation" r:id="rId5" imgW="1219110" imgH="276210" progId="Equation.DSMT4">
                  <p:embed/>
                </p:oleObj>
              </mc:Choice>
              <mc:Fallback>
                <p:oleObj name="Equation" r:id="rId5" imgW="1219110" imgH="27621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100" y="3132138"/>
                        <a:ext cx="29146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7">
            <a:extLst>
              <a:ext uri="{FF2B5EF4-FFF2-40B4-BE49-F238E27FC236}">
                <a16:creationId xmlns:a16="http://schemas.microsoft.com/office/drawing/2014/main" id="{F4533468-9120-42C3-B1EF-3162EA747945}"/>
              </a:ext>
            </a:extLst>
          </p:cNvPr>
          <p:cNvGraphicFramePr>
            <a:graphicFrameLocks noChangeAspect="1"/>
          </p:cNvGraphicFramePr>
          <p:nvPr/>
        </p:nvGraphicFramePr>
        <p:xfrm>
          <a:off x="2355850" y="4976813"/>
          <a:ext cx="3170238" cy="1066800"/>
        </p:xfrm>
        <a:graphic>
          <a:graphicData uri="http://schemas.openxmlformats.org/presentationml/2006/ole">
            <mc:AlternateContent xmlns:mc="http://schemas.openxmlformats.org/markup-compatibility/2006">
              <mc:Choice xmlns:v="urn:schemas-microsoft-com:vml" Requires="v">
                <p:oleObj spid="_x0000_s13404" name="Equation" r:id="rId7" imgW="1295287" imgH="314280" progId="Equation.DSMT4">
                  <p:embed/>
                </p:oleObj>
              </mc:Choice>
              <mc:Fallback>
                <p:oleObj name="Equation" r:id="rId7" imgW="1295287" imgH="314280" progId="Equation.DSMT4">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5850" y="4976813"/>
                        <a:ext cx="31702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C056FA98-56E2-4545-9C50-1D921BE47F23}"/>
              </a:ext>
            </a:extLst>
          </p:cNvPr>
          <p:cNvSpPr>
            <a:spLocks noChangeArrowheads="1"/>
          </p:cNvSpPr>
          <p:nvPr/>
        </p:nvSpPr>
        <p:spPr bwMode="auto">
          <a:xfrm>
            <a:off x="481013" y="3373438"/>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rPr>
              <a:t>轨道半径</a:t>
            </a:r>
            <a:endParaRPr lang="zh-CN" altLang="en-US" sz="2800">
              <a:solidFill>
                <a:schemeClr val="tx2"/>
              </a:solidFill>
              <a:latin typeface="楷体_GB2312"/>
              <a:ea typeface="楷体_GB2312"/>
            </a:endParaRPr>
          </a:p>
        </p:txBody>
      </p:sp>
      <p:sp>
        <p:nvSpPr>
          <p:cNvPr id="7" name="矩形 6">
            <a:extLst>
              <a:ext uri="{FF2B5EF4-FFF2-40B4-BE49-F238E27FC236}">
                <a16:creationId xmlns:a16="http://schemas.microsoft.com/office/drawing/2014/main" id="{192D12C9-EC95-4B02-836B-D0A05FE64124}"/>
              </a:ext>
            </a:extLst>
          </p:cNvPr>
          <p:cNvSpPr>
            <a:spLocks noChangeArrowheads="1"/>
          </p:cNvSpPr>
          <p:nvPr/>
        </p:nvSpPr>
        <p:spPr bwMode="auto">
          <a:xfrm>
            <a:off x="388938" y="4273550"/>
            <a:ext cx="1987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Times New Roman" panose="02020603050405020304" pitchFamily="18" charset="0"/>
                <a:ea typeface="楷体_GB2312"/>
              </a:rPr>
              <a:t>电子的速度</a:t>
            </a:r>
            <a:endParaRPr lang="zh-CN" altLang="en-US" sz="2800">
              <a:solidFill>
                <a:schemeClr val="tx2"/>
              </a:solidFill>
              <a:latin typeface="楷体_GB2312"/>
              <a:ea typeface="楷体_GB2312"/>
            </a:endParaRPr>
          </a:p>
        </p:txBody>
      </p:sp>
      <p:sp>
        <p:nvSpPr>
          <p:cNvPr id="8" name="矩形 7">
            <a:extLst>
              <a:ext uri="{FF2B5EF4-FFF2-40B4-BE49-F238E27FC236}">
                <a16:creationId xmlns:a16="http://schemas.microsoft.com/office/drawing/2014/main" id="{BBC21D2D-26C5-430C-A3DA-B96725EC9BC6}"/>
              </a:ext>
            </a:extLst>
          </p:cNvPr>
          <p:cNvSpPr>
            <a:spLocks noChangeArrowheads="1"/>
          </p:cNvSpPr>
          <p:nvPr/>
        </p:nvSpPr>
        <p:spPr bwMode="auto">
          <a:xfrm>
            <a:off x="423863" y="5172075"/>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氢原子能量</a:t>
            </a:r>
          </a:p>
        </p:txBody>
      </p:sp>
      <p:grpSp>
        <p:nvGrpSpPr>
          <p:cNvPr id="9" name="组合 8">
            <a:extLst>
              <a:ext uri="{FF2B5EF4-FFF2-40B4-BE49-F238E27FC236}">
                <a16:creationId xmlns:a16="http://schemas.microsoft.com/office/drawing/2014/main" id="{C2A29CD8-7E15-41BB-940B-9134DAAE9401}"/>
              </a:ext>
            </a:extLst>
          </p:cNvPr>
          <p:cNvGrpSpPr>
            <a:grpSpLocks noChangeAspect="1"/>
          </p:cNvGrpSpPr>
          <p:nvPr/>
        </p:nvGrpSpPr>
        <p:grpSpPr bwMode="auto">
          <a:xfrm>
            <a:off x="5667375" y="2924175"/>
            <a:ext cx="3441700" cy="3792538"/>
            <a:chOff x="4089400" y="1149350"/>
            <a:chExt cx="5190811" cy="5719656"/>
          </a:xfrm>
        </p:grpSpPr>
        <p:sp>
          <p:nvSpPr>
            <p:cNvPr id="13332" name="Line 8">
              <a:extLst>
                <a:ext uri="{FF2B5EF4-FFF2-40B4-BE49-F238E27FC236}">
                  <a16:creationId xmlns:a16="http://schemas.microsoft.com/office/drawing/2014/main" id="{BA33B9DA-5167-4E7F-A09B-2B5985B98D09}"/>
                </a:ext>
              </a:extLst>
            </p:cNvPr>
            <p:cNvSpPr>
              <a:spLocks noChangeShapeType="1"/>
            </p:cNvSpPr>
            <p:nvPr/>
          </p:nvSpPr>
          <p:spPr bwMode="auto">
            <a:xfrm>
              <a:off x="4343400" y="6115050"/>
              <a:ext cx="4419600" cy="0"/>
            </a:xfrm>
            <a:prstGeom prst="line">
              <a:avLst/>
            </a:prstGeom>
            <a:noFill/>
            <a:ln w="762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9">
              <a:extLst>
                <a:ext uri="{FF2B5EF4-FFF2-40B4-BE49-F238E27FC236}">
                  <a16:creationId xmlns:a16="http://schemas.microsoft.com/office/drawing/2014/main" id="{B5909B21-13EE-4B3C-892E-818F3D724629}"/>
                </a:ext>
              </a:extLst>
            </p:cNvPr>
            <p:cNvSpPr>
              <a:spLocks noChangeShapeType="1"/>
            </p:cNvSpPr>
            <p:nvPr/>
          </p:nvSpPr>
          <p:spPr bwMode="auto">
            <a:xfrm>
              <a:off x="4419600" y="2514600"/>
              <a:ext cx="42672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10">
              <a:extLst>
                <a:ext uri="{FF2B5EF4-FFF2-40B4-BE49-F238E27FC236}">
                  <a16:creationId xmlns:a16="http://schemas.microsoft.com/office/drawing/2014/main" id="{DD52B76C-6567-41DA-90B2-24ED55F40897}"/>
                </a:ext>
              </a:extLst>
            </p:cNvPr>
            <p:cNvSpPr>
              <a:spLocks noChangeShapeType="1"/>
            </p:cNvSpPr>
            <p:nvPr/>
          </p:nvSpPr>
          <p:spPr bwMode="auto">
            <a:xfrm>
              <a:off x="4419600" y="2209800"/>
              <a:ext cx="41910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11">
              <a:extLst>
                <a:ext uri="{FF2B5EF4-FFF2-40B4-BE49-F238E27FC236}">
                  <a16:creationId xmlns:a16="http://schemas.microsoft.com/office/drawing/2014/main" id="{4F094326-7208-4886-8452-6ECB1FF0E1D3}"/>
                </a:ext>
              </a:extLst>
            </p:cNvPr>
            <p:cNvSpPr>
              <a:spLocks noChangeShapeType="1"/>
            </p:cNvSpPr>
            <p:nvPr/>
          </p:nvSpPr>
          <p:spPr bwMode="auto">
            <a:xfrm>
              <a:off x="4419600" y="1981200"/>
              <a:ext cx="41910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12">
              <a:extLst>
                <a:ext uri="{FF2B5EF4-FFF2-40B4-BE49-F238E27FC236}">
                  <a16:creationId xmlns:a16="http://schemas.microsoft.com/office/drawing/2014/main" id="{83520217-1AD1-4CFB-B81D-93EDBAD41DAF}"/>
                </a:ext>
              </a:extLst>
            </p:cNvPr>
            <p:cNvSpPr>
              <a:spLocks noChangeShapeType="1"/>
            </p:cNvSpPr>
            <p:nvPr/>
          </p:nvSpPr>
          <p:spPr bwMode="auto">
            <a:xfrm>
              <a:off x="4724400" y="4495800"/>
              <a:ext cx="0" cy="1600200"/>
            </a:xfrm>
            <a:prstGeom prst="line">
              <a:avLst/>
            </a:prstGeom>
            <a:noFill/>
            <a:ln w="9525">
              <a:solidFill>
                <a:srgbClr val="CC99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13">
              <a:extLst>
                <a:ext uri="{FF2B5EF4-FFF2-40B4-BE49-F238E27FC236}">
                  <a16:creationId xmlns:a16="http://schemas.microsoft.com/office/drawing/2014/main" id="{BFBC86A2-304A-49CD-9843-CAD48905F145}"/>
                </a:ext>
              </a:extLst>
            </p:cNvPr>
            <p:cNvSpPr>
              <a:spLocks noChangeShapeType="1"/>
            </p:cNvSpPr>
            <p:nvPr/>
          </p:nvSpPr>
          <p:spPr bwMode="auto">
            <a:xfrm>
              <a:off x="4800600" y="3505200"/>
              <a:ext cx="0" cy="2590800"/>
            </a:xfrm>
            <a:prstGeom prst="line">
              <a:avLst/>
            </a:prstGeom>
            <a:noFill/>
            <a:ln w="9525">
              <a:solidFill>
                <a:srgbClr val="CC99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Line 14">
              <a:extLst>
                <a:ext uri="{FF2B5EF4-FFF2-40B4-BE49-F238E27FC236}">
                  <a16:creationId xmlns:a16="http://schemas.microsoft.com/office/drawing/2014/main" id="{FFB8025D-6D03-443D-8F66-599BA1D4E7B1}"/>
                </a:ext>
              </a:extLst>
            </p:cNvPr>
            <p:cNvSpPr>
              <a:spLocks noChangeShapeType="1"/>
            </p:cNvSpPr>
            <p:nvPr/>
          </p:nvSpPr>
          <p:spPr bwMode="auto">
            <a:xfrm>
              <a:off x="4876800" y="2895600"/>
              <a:ext cx="0" cy="3200400"/>
            </a:xfrm>
            <a:prstGeom prst="line">
              <a:avLst/>
            </a:prstGeom>
            <a:noFill/>
            <a:ln w="9525">
              <a:solidFill>
                <a:srgbClr val="CC99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9" name="Line 15">
              <a:extLst>
                <a:ext uri="{FF2B5EF4-FFF2-40B4-BE49-F238E27FC236}">
                  <a16:creationId xmlns:a16="http://schemas.microsoft.com/office/drawing/2014/main" id="{7CA6BDBB-C661-40E7-8527-CD882FD58ECF}"/>
                </a:ext>
              </a:extLst>
            </p:cNvPr>
            <p:cNvSpPr>
              <a:spLocks noChangeShapeType="1"/>
            </p:cNvSpPr>
            <p:nvPr/>
          </p:nvSpPr>
          <p:spPr bwMode="auto">
            <a:xfrm>
              <a:off x="4953000" y="2514600"/>
              <a:ext cx="0" cy="3581400"/>
            </a:xfrm>
            <a:prstGeom prst="line">
              <a:avLst/>
            </a:prstGeom>
            <a:noFill/>
            <a:ln w="9525">
              <a:solidFill>
                <a:srgbClr val="CC99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0" name="Line 16">
              <a:extLst>
                <a:ext uri="{FF2B5EF4-FFF2-40B4-BE49-F238E27FC236}">
                  <a16:creationId xmlns:a16="http://schemas.microsoft.com/office/drawing/2014/main" id="{C461EC87-C2D3-4B0A-9DC9-897C4159223E}"/>
                </a:ext>
              </a:extLst>
            </p:cNvPr>
            <p:cNvSpPr>
              <a:spLocks noChangeShapeType="1"/>
            </p:cNvSpPr>
            <p:nvPr/>
          </p:nvSpPr>
          <p:spPr bwMode="auto">
            <a:xfrm>
              <a:off x="5048250" y="1447800"/>
              <a:ext cx="0" cy="4648200"/>
            </a:xfrm>
            <a:prstGeom prst="line">
              <a:avLst/>
            </a:prstGeom>
            <a:noFill/>
            <a:ln w="9525">
              <a:solidFill>
                <a:srgbClr val="CC99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41" name="Group 17">
              <a:extLst>
                <a:ext uri="{FF2B5EF4-FFF2-40B4-BE49-F238E27FC236}">
                  <a16:creationId xmlns:a16="http://schemas.microsoft.com/office/drawing/2014/main" id="{61071CF7-6607-4859-9B94-068DFA2BBE4F}"/>
                </a:ext>
              </a:extLst>
            </p:cNvPr>
            <p:cNvGrpSpPr>
              <a:grpSpLocks/>
            </p:cNvGrpSpPr>
            <p:nvPr/>
          </p:nvGrpSpPr>
          <p:grpSpPr bwMode="auto">
            <a:xfrm>
              <a:off x="5791200" y="1447800"/>
              <a:ext cx="304800" cy="3048000"/>
              <a:chOff x="3696" y="720"/>
              <a:chExt cx="192" cy="1920"/>
            </a:xfrm>
          </p:grpSpPr>
          <p:sp>
            <p:nvSpPr>
              <p:cNvPr id="13382" name="Line 18">
                <a:extLst>
                  <a:ext uri="{FF2B5EF4-FFF2-40B4-BE49-F238E27FC236}">
                    <a16:creationId xmlns:a16="http://schemas.microsoft.com/office/drawing/2014/main" id="{CF89CFCC-D5A1-4C65-A4BF-DB03EE9FE6F6}"/>
                  </a:ext>
                </a:extLst>
              </p:cNvPr>
              <p:cNvSpPr>
                <a:spLocks noChangeShapeType="1"/>
              </p:cNvSpPr>
              <p:nvPr/>
            </p:nvSpPr>
            <p:spPr bwMode="auto">
              <a:xfrm>
                <a:off x="3696" y="2016"/>
                <a:ext cx="0" cy="624"/>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3" name="Line 19">
                <a:extLst>
                  <a:ext uri="{FF2B5EF4-FFF2-40B4-BE49-F238E27FC236}">
                    <a16:creationId xmlns:a16="http://schemas.microsoft.com/office/drawing/2014/main" id="{5D40F990-EC28-4649-919C-CAB40A163E1C}"/>
                  </a:ext>
                </a:extLst>
              </p:cNvPr>
              <p:cNvSpPr>
                <a:spLocks noChangeShapeType="1"/>
              </p:cNvSpPr>
              <p:nvPr/>
            </p:nvSpPr>
            <p:spPr bwMode="auto">
              <a:xfrm>
                <a:off x="3744" y="1632"/>
                <a:ext cx="0" cy="1008"/>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4" name="Line 20">
                <a:extLst>
                  <a:ext uri="{FF2B5EF4-FFF2-40B4-BE49-F238E27FC236}">
                    <a16:creationId xmlns:a16="http://schemas.microsoft.com/office/drawing/2014/main" id="{BD9D0DD2-9054-4E2E-948E-E2D672DE1D43}"/>
                  </a:ext>
                </a:extLst>
              </p:cNvPr>
              <p:cNvSpPr>
                <a:spLocks noChangeShapeType="1"/>
              </p:cNvSpPr>
              <p:nvPr/>
            </p:nvSpPr>
            <p:spPr bwMode="auto">
              <a:xfrm>
                <a:off x="3792" y="1392"/>
                <a:ext cx="0" cy="1248"/>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5" name="Line 21">
                <a:extLst>
                  <a:ext uri="{FF2B5EF4-FFF2-40B4-BE49-F238E27FC236}">
                    <a16:creationId xmlns:a16="http://schemas.microsoft.com/office/drawing/2014/main" id="{DCD4327C-C96B-4870-AED9-6475D1854FA3}"/>
                  </a:ext>
                </a:extLst>
              </p:cNvPr>
              <p:cNvSpPr>
                <a:spLocks noChangeShapeType="1"/>
              </p:cNvSpPr>
              <p:nvPr/>
            </p:nvSpPr>
            <p:spPr bwMode="auto">
              <a:xfrm>
                <a:off x="3840" y="1200"/>
                <a:ext cx="0" cy="144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6" name="Line 22">
                <a:extLst>
                  <a:ext uri="{FF2B5EF4-FFF2-40B4-BE49-F238E27FC236}">
                    <a16:creationId xmlns:a16="http://schemas.microsoft.com/office/drawing/2014/main" id="{2FEA44D7-152C-4DDF-AF6F-07DE7AC7CF67}"/>
                  </a:ext>
                </a:extLst>
              </p:cNvPr>
              <p:cNvSpPr>
                <a:spLocks noChangeShapeType="1"/>
              </p:cNvSpPr>
              <p:nvPr/>
            </p:nvSpPr>
            <p:spPr bwMode="auto">
              <a:xfrm>
                <a:off x="3888" y="720"/>
                <a:ext cx="0" cy="1920"/>
              </a:xfrm>
              <a:prstGeom prst="line">
                <a:avLst/>
              </a:prstGeom>
              <a:noFill/>
              <a:ln w="9525">
                <a:solidFill>
                  <a:srgbClr val="00FF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42" name="Group 23">
              <a:extLst>
                <a:ext uri="{FF2B5EF4-FFF2-40B4-BE49-F238E27FC236}">
                  <a16:creationId xmlns:a16="http://schemas.microsoft.com/office/drawing/2014/main" id="{F0BE45DD-80C6-4EA3-A860-D6234FD7ADAF}"/>
                </a:ext>
              </a:extLst>
            </p:cNvPr>
            <p:cNvGrpSpPr>
              <a:grpSpLocks/>
            </p:cNvGrpSpPr>
            <p:nvPr/>
          </p:nvGrpSpPr>
          <p:grpSpPr bwMode="auto">
            <a:xfrm>
              <a:off x="6858000" y="1447800"/>
              <a:ext cx="304800" cy="2057400"/>
              <a:chOff x="4368" y="720"/>
              <a:chExt cx="192" cy="1296"/>
            </a:xfrm>
          </p:grpSpPr>
          <p:sp>
            <p:nvSpPr>
              <p:cNvPr id="13377" name="Line 24">
                <a:extLst>
                  <a:ext uri="{FF2B5EF4-FFF2-40B4-BE49-F238E27FC236}">
                    <a16:creationId xmlns:a16="http://schemas.microsoft.com/office/drawing/2014/main" id="{5B6278E5-3088-4F79-9612-2B287760A510}"/>
                  </a:ext>
                </a:extLst>
              </p:cNvPr>
              <p:cNvSpPr>
                <a:spLocks noChangeShapeType="1"/>
              </p:cNvSpPr>
              <p:nvPr/>
            </p:nvSpPr>
            <p:spPr bwMode="auto">
              <a:xfrm>
                <a:off x="4368" y="1632"/>
                <a:ext cx="0" cy="384"/>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8" name="Line 25">
                <a:extLst>
                  <a:ext uri="{FF2B5EF4-FFF2-40B4-BE49-F238E27FC236}">
                    <a16:creationId xmlns:a16="http://schemas.microsoft.com/office/drawing/2014/main" id="{B107DCA9-F307-4CF5-B9B4-7356BE6E5479}"/>
                  </a:ext>
                </a:extLst>
              </p:cNvPr>
              <p:cNvSpPr>
                <a:spLocks noChangeShapeType="1"/>
              </p:cNvSpPr>
              <p:nvPr/>
            </p:nvSpPr>
            <p:spPr bwMode="auto">
              <a:xfrm>
                <a:off x="4416" y="1392"/>
                <a:ext cx="0" cy="624"/>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9" name="Line 26">
                <a:extLst>
                  <a:ext uri="{FF2B5EF4-FFF2-40B4-BE49-F238E27FC236}">
                    <a16:creationId xmlns:a16="http://schemas.microsoft.com/office/drawing/2014/main" id="{7AFCABC4-4388-4DBA-900A-7714EC92DACC}"/>
                  </a:ext>
                </a:extLst>
              </p:cNvPr>
              <p:cNvSpPr>
                <a:spLocks noChangeShapeType="1"/>
              </p:cNvSpPr>
              <p:nvPr/>
            </p:nvSpPr>
            <p:spPr bwMode="auto">
              <a:xfrm>
                <a:off x="4464" y="1200"/>
                <a:ext cx="0" cy="816"/>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0" name="Line 27">
                <a:extLst>
                  <a:ext uri="{FF2B5EF4-FFF2-40B4-BE49-F238E27FC236}">
                    <a16:creationId xmlns:a16="http://schemas.microsoft.com/office/drawing/2014/main" id="{F7BFE0D0-84E5-444A-B08A-89AFB0865DFC}"/>
                  </a:ext>
                </a:extLst>
              </p:cNvPr>
              <p:cNvSpPr>
                <a:spLocks noChangeShapeType="1"/>
              </p:cNvSpPr>
              <p:nvPr/>
            </p:nvSpPr>
            <p:spPr bwMode="auto">
              <a:xfrm>
                <a:off x="4512" y="1056"/>
                <a:ext cx="0" cy="960"/>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1" name="Line 28">
                <a:extLst>
                  <a:ext uri="{FF2B5EF4-FFF2-40B4-BE49-F238E27FC236}">
                    <a16:creationId xmlns:a16="http://schemas.microsoft.com/office/drawing/2014/main" id="{5392171B-F47C-4AD4-9AC1-D1E77B4F0ADB}"/>
                  </a:ext>
                </a:extLst>
              </p:cNvPr>
              <p:cNvSpPr>
                <a:spLocks noChangeShapeType="1"/>
              </p:cNvSpPr>
              <p:nvPr/>
            </p:nvSpPr>
            <p:spPr bwMode="auto">
              <a:xfrm>
                <a:off x="4560" y="720"/>
                <a:ext cx="0" cy="1296"/>
              </a:xfrm>
              <a:prstGeom prst="line">
                <a:avLst/>
              </a:prstGeom>
              <a:noFill/>
              <a:ln w="9525">
                <a:solidFill>
                  <a:srgbClr val="00FF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43" name="Group 29">
              <a:extLst>
                <a:ext uri="{FF2B5EF4-FFF2-40B4-BE49-F238E27FC236}">
                  <a16:creationId xmlns:a16="http://schemas.microsoft.com/office/drawing/2014/main" id="{F29FAF5E-80D3-47AB-8698-98595BFB144E}"/>
                </a:ext>
              </a:extLst>
            </p:cNvPr>
            <p:cNvGrpSpPr>
              <a:grpSpLocks/>
            </p:cNvGrpSpPr>
            <p:nvPr/>
          </p:nvGrpSpPr>
          <p:grpSpPr bwMode="auto">
            <a:xfrm>
              <a:off x="7696200" y="1447800"/>
              <a:ext cx="304800" cy="1447800"/>
              <a:chOff x="4896" y="720"/>
              <a:chExt cx="192" cy="912"/>
            </a:xfrm>
          </p:grpSpPr>
          <p:sp>
            <p:nvSpPr>
              <p:cNvPr id="13372" name="Line 30">
                <a:extLst>
                  <a:ext uri="{FF2B5EF4-FFF2-40B4-BE49-F238E27FC236}">
                    <a16:creationId xmlns:a16="http://schemas.microsoft.com/office/drawing/2014/main" id="{1756E1C4-C91A-423B-96DC-C817D483CF61}"/>
                  </a:ext>
                </a:extLst>
              </p:cNvPr>
              <p:cNvSpPr>
                <a:spLocks noChangeShapeType="1"/>
              </p:cNvSpPr>
              <p:nvPr/>
            </p:nvSpPr>
            <p:spPr bwMode="auto">
              <a:xfrm>
                <a:off x="4896" y="1392"/>
                <a:ext cx="0" cy="240"/>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3" name="Line 31">
                <a:extLst>
                  <a:ext uri="{FF2B5EF4-FFF2-40B4-BE49-F238E27FC236}">
                    <a16:creationId xmlns:a16="http://schemas.microsoft.com/office/drawing/2014/main" id="{C27FD3E6-D055-4D3C-B7AD-D66DEB73AB4A}"/>
                  </a:ext>
                </a:extLst>
              </p:cNvPr>
              <p:cNvSpPr>
                <a:spLocks noChangeShapeType="1"/>
              </p:cNvSpPr>
              <p:nvPr/>
            </p:nvSpPr>
            <p:spPr bwMode="auto">
              <a:xfrm>
                <a:off x="4944" y="1200"/>
                <a:ext cx="0" cy="432"/>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4" name="Line 32">
                <a:extLst>
                  <a:ext uri="{FF2B5EF4-FFF2-40B4-BE49-F238E27FC236}">
                    <a16:creationId xmlns:a16="http://schemas.microsoft.com/office/drawing/2014/main" id="{AEDB2204-17B3-435D-9ECE-F7E4C0F10ED2}"/>
                  </a:ext>
                </a:extLst>
              </p:cNvPr>
              <p:cNvSpPr>
                <a:spLocks noChangeShapeType="1"/>
              </p:cNvSpPr>
              <p:nvPr/>
            </p:nvSpPr>
            <p:spPr bwMode="auto">
              <a:xfrm>
                <a:off x="4992" y="1056"/>
                <a:ext cx="0" cy="576"/>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5" name="Line 33">
                <a:extLst>
                  <a:ext uri="{FF2B5EF4-FFF2-40B4-BE49-F238E27FC236}">
                    <a16:creationId xmlns:a16="http://schemas.microsoft.com/office/drawing/2014/main" id="{32CF957C-FA4D-41FE-B6BA-60CD1B2D36EA}"/>
                  </a:ext>
                </a:extLst>
              </p:cNvPr>
              <p:cNvSpPr>
                <a:spLocks noChangeShapeType="1"/>
              </p:cNvSpPr>
              <p:nvPr/>
            </p:nvSpPr>
            <p:spPr bwMode="auto">
              <a:xfrm>
                <a:off x="5040" y="960"/>
                <a:ext cx="0" cy="672"/>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6" name="Line 34">
                <a:extLst>
                  <a:ext uri="{FF2B5EF4-FFF2-40B4-BE49-F238E27FC236}">
                    <a16:creationId xmlns:a16="http://schemas.microsoft.com/office/drawing/2014/main" id="{A005C703-8603-4081-A5AE-B158774C9C4E}"/>
                  </a:ext>
                </a:extLst>
              </p:cNvPr>
              <p:cNvSpPr>
                <a:spLocks noChangeShapeType="1"/>
              </p:cNvSpPr>
              <p:nvPr/>
            </p:nvSpPr>
            <p:spPr bwMode="auto">
              <a:xfrm>
                <a:off x="5088" y="720"/>
                <a:ext cx="0" cy="912"/>
              </a:xfrm>
              <a:prstGeom prst="line">
                <a:avLst/>
              </a:prstGeom>
              <a:noFill/>
              <a:ln w="9525">
                <a:solidFill>
                  <a:srgbClr val="00FF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44" name="Group 35">
              <a:extLst>
                <a:ext uri="{FF2B5EF4-FFF2-40B4-BE49-F238E27FC236}">
                  <a16:creationId xmlns:a16="http://schemas.microsoft.com/office/drawing/2014/main" id="{33EC6DB2-AA51-4B56-AC21-57A8A28581EE}"/>
                </a:ext>
              </a:extLst>
            </p:cNvPr>
            <p:cNvGrpSpPr>
              <a:grpSpLocks/>
            </p:cNvGrpSpPr>
            <p:nvPr/>
          </p:nvGrpSpPr>
          <p:grpSpPr bwMode="auto">
            <a:xfrm>
              <a:off x="8229600" y="1447800"/>
              <a:ext cx="304800" cy="1066800"/>
              <a:chOff x="5328" y="720"/>
              <a:chExt cx="192" cy="672"/>
            </a:xfrm>
          </p:grpSpPr>
          <p:sp>
            <p:nvSpPr>
              <p:cNvPr id="13368" name="Line 36">
                <a:extLst>
                  <a:ext uri="{FF2B5EF4-FFF2-40B4-BE49-F238E27FC236}">
                    <a16:creationId xmlns:a16="http://schemas.microsoft.com/office/drawing/2014/main" id="{8536CCCA-FD4B-45D1-9446-40044D26E025}"/>
                  </a:ext>
                </a:extLst>
              </p:cNvPr>
              <p:cNvSpPr>
                <a:spLocks noChangeShapeType="1"/>
              </p:cNvSpPr>
              <p:nvPr/>
            </p:nvSpPr>
            <p:spPr bwMode="auto">
              <a:xfrm>
                <a:off x="5328" y="1200"/>
                <a:ext cx="0" cy="192"/>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9" name="Line 37">
                <a:extLst>
                  <a:ext uri="{FF2B5EF4-FFF2-40B4-BE49-F238E27FC236}">
                    <a16:creationId xmlns:a16="http://schemas.microsoft.com/office/drawing/2014/main" id="{68311711-85A7-4D5B-ABE5-9EC610AF9DD3}"/>
                  </a:ext>
                </a:extLst>
              </p:cNvPr>
              <p:cNvSpPr>
                <a:spLocks noChangeShapeType="1"/>
              </p:cNvSpPr>
              <p:nvPr/>
            </p:nvSpPr>
            <p:spPr bwMode="auto">
              <a:xfrm>
                <a:off x="5376" y="1056"/>
                <a:ext cx="0" cy="336"/>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0" name="Line 38">
                <a:extLst>
                  <a:ext uri="{FF2B5EF4-FFF2-40B4-BE49-F238E27FC236}">
                    <a16:creationId xmlns:a16="http://schemas.microsoft.com/office/drawing/2014/main" id="{861547CB-B033-40EE-9D3F-0F38C5434646}"/>
                  </a:ext>
                </a:extLst>
              </p:cNvPr>
              <p:cNvSpPr>
                <a:spLocks noChangeShapeType="1"/>
              </p:cNvSpPr>
              <p:nvPr/>
            </p:nvSpPr>
            <p:spPr bwMode="auto">
              <a:xfrm>
                <a:off x="5424" y="960"/>
                <a:ext cx="0" cy="432"/>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1" name="Line 39">
                <a:extLst>
                  <a:ext uri="{FF2B5EF4-FFF2-40B4-BE49-F238E27FC236}">
                    <a16:creationId xmlns:a16="http://schemas.microsoft.com/office/drawing/2014/main" id="{9782E0FB-1986-4943-9820-F754919C1146}"/>
                  </a:ext>
                </a:extLst>
              </p:cNvPr>
              <p:cNvSpPr>
                <a:spLocks noChangeShapeType="1"/>
              </p:cNvSpPr>
              <p:nvPr/>
            </p:nvSpPr>
            <p:spPr bwMode="auto">
              <a:xfrm>
                <a:off x="5520" y="720"/>
                <a:ext cx="0" cy="672"/>
              </a:xfrm>
              <a:prstGeom prst="line">
                <a:avLst/>
              </a:prstGeom>
              <a:noFill/>
              <a:ln w="9525">
                <a:solidFill>
                  <a:srgbClr val="00FF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3345" name="Object 40">
              <a:extLst>
                <a:ext uri="{FF2B5EF4-FFF2-40B4-BE49-F238E27FC236}">
                  <a16:creationId xmlns:a16="http://schemas.microsoft.com/office/drawing/2014/main" id="{E54BC781-94AA-4B97-9A98-8222F15957B2}"/>
                </a:ext>
              </a:extLst>
            </p:cNvPr>
            <p:cNvGraphicFramePr>
              <a:graphicFrameLocks noChangeAspect="1"/>
            </p:cNvGraphicFramePr>
            <p:nvPr/>
          </p:nvGraphicFramePr>
          <p:xfrm>
            <a:off x="4089400" y="5810250"/>
            <a:ext cx="546100" cy="241300"/>
          </p:xfrm>
          <a:graphic>
            <a:graphicData uri="http://schemas.openxmlformats.org/presentationml/2006/ole">
              <mc:AlternateContent xmlns:mc="http://schemas.openxmlformats.org/markup-compatibility/2006">
                <mc:Choice xmlns:v="urn:schemas-microsoft-com:vml" Requires="v">
                  <p:oleObj spid="_x0000_s13405" name="Equation" r:id="rId9" imgW="545863" imgH="241195" progId="Equation.DSMT4">
                    <p:embed/>
                  </p:oleObj>
                </mc:Choice>
                <mc:Fallback>
                  <p:oleObj name="Equation" r:id="rId9" imgW="545863" imgH="241195" progId="Equation.DSMT4">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9400" y="5810250"/>
                          <a:ext cx="546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6" name="Object 41">
              <a:extLst>
                <a:ext uri="{FF2B5EF4-FFF2-40B4-BE49-F238E27FC236}">
                  <a16:creationId xmlns:a16="http://schemas.microsoft.com/office/drawing/2014/main" id="{F7ABB0D0-4EAF-47E4-AC3B-FDD910025AF6}"/>
                </a:ext>
              </a:extLst>
            </p:cNvPr>
            <p:cNvGraphicFramePr>
              <a:graphicFrameLocks noChangeAspect="1"/>
            </p:cNvGraphicFramePr>
            <p:nvPr/>
          </p:nvGraphicFramePr>
          <p:xfrm>
            <a:off x="4470400" y="2228850"/>
            <a:ext cx="165100" cy="241300"/>
          </p:xfrm>
          <a:graphic>
            <a:graphicData uri="http://schemas.openxmlformats.org/presentationml/2006/ole">
              <mc:AlternateContent xmlns:mc="http://schemas.openxmlformats.org/markup-compatibility/2006">
                <mc:Choice xmlns:v="urn:schemas-microsoft-com:vml" Requires="v">
                  <p:oleObj spid="_x0000_s13406" name="Equation" r:id="rId11" imgW="164957" imgH="241091" progId="Equation.DSMT4">
                    <p:embed/>
                  </p:oleObj>
                </mc:Choice>
                <mc:Fallback>
                  <p:oleObj name="Equation" r:id="rId11" imgW="164957" imgH="241091" progId="Equation.DSMT4">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400" y="2228850"/>
                          <a:ext cx="165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7" name="Object 42">
              <a:extLst>
                <a:ext uri="{FF2B5EF4-FFF2-40B4-BE49-F238E27FC236}">
                  <a16:creationId xmlns:a16="http://schemas.microsoft.com/office/drawing/2014/main" id="{3E484877-43F5-42DE-A33B-738786D2F55D}"/>
                </a:ext>
              </a:extLst>
            </p:cNvPr>
            <p:cNvGraphicFramePr>
              <a:graphicFrameLocks noChangeAspect="1"/>
            </p:cNvGraphicFramePr>
            <p:nvPr/>
          </p:nvGraphicFramePr>
          <p:xfrm>
            <a:off x="7918450" y="5810250"/>
            <a:ext cx="1016000" cy="241300"/>
          </p:xfrm>
          <a:graphic>
            <a:graphicData uri="http://schemas.openxmlformats.org/presentationml/2006/ole">
              <mc:AlternateContent xmlns:mc="http://schemas.openxmlformats.org/markup-compatibility/2006">
                <mc:Choice xmlns:v="urn:schemas-microsoft-com:vml" Requires="v">
                  <p:oleObj spid="_x0000_s13407" name="Equation" r:id="rId13" imgW="1016000" imgH="241300" progId="Equation.DSMT4">
                    <p:embed/>
                  </p:oleObj>
                </mc:Choice>
                <mc:Fallback>
                  <p:oleObj name="Equation" r:id="rId13" imgW="1016000" imgH="241300" progId="Equation.DSMT4">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8450" y="5810250"/>
                          <a:ext cx="1016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48" name="Line 44">
              <a:extLst>
                <a:ext uri="{FF2B5EF4-FFF2-40B4-BE49-F238E27FC236}">
                  <a16:creationId xmlns:a16="http://schemas.microsoft.com/office/drawing/2014/main" id="{64747EDC-7AA4-47FC-80E1-DD97E3E6EDD4}"/>
                </a:ext>
              </a:extLst>
            </p:cNvPr>
            <p:cNvSpPr>
              <a:spLocks noChangeShapeType="1"/>
            </p:cNvSpPr>
            <p:nvPr/>
          </p:nvSpPr>
          <p:spPr bwMode="auto">
            <a:xfrm>
              <a:off x="4419600" y="4495800"/>
              <a:ext cx="42672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349" name="Object 45">
              <a:extLst>
                <a:ext uri="{FF2B5EF4-FFF2-40B4-BE49-F238E27FC236}">
                  <a16:creationId xmlns:a16="http://schemas.microsoft.com/office/drawing/2014/main" id="{F7CC8F16-4FE8-40EB-BED2-B53ED703BA39}"/>
                </a:ext>
              </a:extLst>
            </p:cNvPr>
            <p:cNvGraphicFramePr>
              <a:graphicFrameLocks noChangeAspect="1"/>
            </p:cNvGraphicFramePr>
            <p:nvPr/>
          </p:nvGraphicFramePr>
          <p:xfrm>
            <a:off x="4432300" y="4210050"/>
            <a:ext cx="165100" cy="227013"/>
          </p:xfrm>
          <a:graphic>
            <a:graphicData uri="http://schemas.openxmlformats.org/presentationml/2006/ole">
              <mc:AlternateContent xmlns:mc="http://schemas.openxmlformats.org/markup-compatibility/2006">
                <mc:Choice xmlns:v="urn:schemas-microsoft-com:vml" Requires="v">
                  <p:oleObj spid="_x0000_s13408" name="Equation" r:id="rId15" imgW="165028" imgH="228501" progId="Equation.DSMT4">
                    <p:embed/>
                  </p:oleObj>
                </mc:Choice>
                <mc:Fallback>
                  <p:oleObj name="Equation" r:id="rId15" imgW="165028" imgH="228501" progId="Equation.DSMT4">
                    <p:embed/>
                    <p:pic>
                      <p:nvPicPr>
                        <p:cNvPr id="0"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2300" y="4210050"/>
                          <a:ext cx="1651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0" name="Object 46">
              <a:extLst>
                <a:ext uri="{FF2B5EF4-FFF2-40B4-BE49-F238E27FC236}">
                  <a16:creationId xmlns:a16="http://schemas.microsoft.com/office/drawing/2014/main" id="{F202643C-EB70-4455-AADC-FF7DC6636E93}"/>
                </a:ext>
              </a:extLst>
            </p:cNvPr>
            <p:cNvGraphicFramePr>
              <a:graphicFrameLocks noChangeAspect="1"/>
            </p:cNvGraphicFramePr>
            <p:nvPr/>
          </p:nvGraphicFramePr>
          <p:xfrm>
            <a:off x="7924800" y="4210050"/>
            <a:ext cx="1016000" cy="241300"/>
          </p:xfrm>
          <a:graphic>
            <a:graphicData uri="http://schemas.openxmlformats.org/presentationml/2006/ole">
              <mc:AlternateContent xmlns:mc="http://schemas.openxmlformats.org/markup-compatibility/2006">
                <mc:Choice xmlns:v="urn:schemas-microsoft-com:vml" Requires="v">
                  <p:oleObj spid="_x0000_s13409" name="Equation" r:id="rId17" imgW="1016000" imgH="241300" progId="Equation.DSMT4">
                    <p:embed/>
                  </p:oleObj>
                </mc:Choice>
                <mc:Fallback>
                  <p:oleObj name="Equation" r:id="rId17" imgW="1016000" imgH="241300" progId="Equation.DSMT4">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4800" y="4210050"/>
                          <a:ext cx="1016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1" name="Line 48">
              <a:extLst>
                <a:ext uri="{FF2B5EF4-FFF2-40B4-BE49-F238E27FC236}">
                  <a16:creationId xmlns:a16="http://schemas.microsoft.com/office/drawing/2014/main" id="{6F745E30-3AAF-430B-A09E-7605518E6A90}"/>
                </a:ext>
              </a:extLst>
            </p:cNvPr>
            <p:cNvSpPr>
              <a:spLocks noChangeShapeType="1"/>
            </p:cNvSpPr>
            <p:nvPr/>
          </p:nvSpPr>
          <p:spPr bwMode="auto">
            <a:xfrm>
              <a:off x="4419600" y="3505200"/>
              <a:ext cx="41910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352" name="Object 49">
              <a:extLst>
                <a:ext uri="{FF2B5EF4-FFF2-40B4-BE49-F238E27FC236}">
                  <a16:creationId xmlns:a16="http://schemas.microsoft.com/office/drawing/2014/main" id="{1F8458F1-2DA3-4124-9632-A26ECA57D890}"/>
                </a:ext>
              </a:extLst>
            </p:cNvPr>
            <p:cNvGraphicFramePr>
              <a:graphicFrameLocks noChangeAspect="1"/>
            </p:cNvGraphicFramePr>
            <p:nvPr/>
          </p:nvGraphicFramePr>
          <p:xfrm>
            <a:off x="4432300" y="3244850"/>
            <a:ext cx="165100" cy="241300"/>
          </p:xfrm>
          <a:graphic>
            <a:graphicData uri="http://schemas.openxmlformats.org/presentationml/2006/ole">
              <mc:AlternateContent xmlns:mc="http://schemas.openxmlformats.org/markup-compatibility/2006">
                <mc:Choice xmlns:v="urn:schemas-microsoft-com:vml" Requires="v">
                  <p:oleObj spid="_x0000_s13410" name="Equation" r:id="rId19" imgW="164957" imgH="241091" progId="Equation.DSMT4">
                    <p:embed/>
                  </p:oleObj>
                </mc:Choice>
                <mc:Fallback>
                  <p:oleObj name="Equation" r:id="rId19" imgW="164957" imgH="241091" progId="Equation.DSMT4">
                    <p:embed/>
                    <p:pic>
                      <p:nvPicPr>
                        <p:cNvPr id="0"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32300" y="3244850"/>
                          <a:ext cx="165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3" name="Object 50">
              <a:extLst>
                <a:ext uri="{FF2B5EF4-FFF2-40B4-BE49-F238E27FC236}">
                  <a16:creationId xmlns:a16="http://schemas.microsoft.com/office/drawing/2014/main" id="{DE91C79A-51B6-4870-9466-E7FFB6426F3A}"/>
                </a:ext>
              </a:extLst>
            </p:cNvPr>
            <p:cNvGraphicFramePr>
              <a:graphicFrameLocks noChangeAspect="1"/>
            </p:cNvGraphicFramePr>
            <p:nvPr/>
          </p:nvGraphicFramePr>
          <p:xfrm>
            <a:off x="7956550" y="3219450"/>
            <a:ext cx="1003300" cy="241300"/>
          </p:xfrm>
          <a:graphic>
            <a:graphicData uri="http://schemas.openxmlformats.org/presentationml/2006/ole">
              <mc:AlternateContent xmlns:mc="http://schemas.openxmlformats.org/markup-compatibility/2006">
                <mc:Choice xmlns:v="urn:schemas-microsoft-com:vml" Requires="v">
                  <p:oleObj spid="_x0000_s13411" name="Equation" r:id="rId21" imgW="1002865" imgH="241195" progId="Equation.DSMT4">
                    <p:embed/>
                  </p:oleObj>
                </mc:Choice>
                <mc:Fallback>
                  <p:oleObj name="Equation" r:id="rId21" imgW="1002865" imgH="241195" progId="Equation.DSMT4">
                    <p:embed/>
                    <p:pic>
                      <p:nvPicPr>
                        <p:cNvPr id="0" name="Object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56550" y="3219450"/>
                          <a:ext cx="10033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4" name="Line 52">
              <a:extLst>
                <a:ext uri="{FF2B5EF4-FFF2-40B4-BE49-F238E27FC236}">
                  <a16:creationId xmlns:a16="http://schemas.microsoft.com/office/drawing/2014/main" id="{C962FC33-245C-48E5-B761-265E342F8D65}"/>
                </a:ext>
              </a:extLst>
            </p:cNvPr>
            <p:cNvSpPr>
              <a:spLocks noChangeShapeType="1"/>
            </p:cNvSpPr>
            <p:nvPr/>
          </p:nvSpPr>
          <p:spPr bwMode="auto">
            <a:xfrm>
              <a:off x="4419600" y="2895600"/>
              <a:ext cx="42672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355" name="Object 53">
              <a:extLst>
                <a:ext uri="{FF2B5EF4-FFF2-40B4-BE49-F238E27FC236}">
                  <a16:creationId xmlns:a16="http://schemas.microsoft.com/office/drawing/2014/main" id="{0B811E26-4E87-4DA8-B540-39780E42B059}"/>
                </a:ext>
              </a:extLst>
            </p:cNvPr>
            <p:cNvGraphicFramePr>
              <a:graphicFrameLocks noChangeAspect="1"/>
            </p:cNvGraphicFramePr>
            <p:nvPr/>
          </p:nvGraphicFramePr>
          <p:xfrm>
            <a:off x="4432300" y="2609850"/>
            <a:ext cx="165100" cy="227013"/>
          </p:xfrm>
          <a:graphic>
            <a:graphicData uri="http://schemas.openxmlformats.org/presentationml/2006/ole">
              <mc:AlternateContent xmlns:mc="http://schemas.openxmlformats.org/markup-compatibility/2006">
                <mc:Choice xmlns:v="urn:schemas-microsoft-com:vml" Requires="v">
                  <p:oleObj spid="_x0000_s13412" name="Equation" r:id="rId23" imgW="165028" imgH="228501" progId="Equation.DSMT4">
                    <p:embed/>
                  </p:oleObj>
                </mc:Choice>
                <mc:Fallback>
                  <p:oleObj name="Equation" r:id="rId23" imgW="165028" imgH="228501" progId="Equation.DSMT4">
                    <p:embed/>
                    <p:pic>
                      <p:nvPicPr>
                        <p:cNvPr id="0" name="Object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32300" y="2609850"/>
                          <a:ext cx="1651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56" name="Object 54">
              <a:extLst>
                <a:ext uri="{FF2B5EF4-FFF2-40B4-BE49-F238E27FC236}">
                  <a16:creationId xmlns:a16="http://schemas.microsoft.com/office/drawing/2014/main" id="{05EE3FD5-BABA-4C03-9720-35454F4E2647}"/>
                </a:ext>
              </a:extLst>
            </p:cNvPr>
            <p:cNvGraphicFramePr>
              <a:graphicFrameLocks noChangeAspect="1"/>
            </p:cNvGraphicFramePr>
            <p:nvPr/>
          </p:nvGraphicFramePr>
          <p:xfrm>
            <a:off x="8007350" y="2686050"/>
            <a:ext cx="1016000" cy="241300"/>
          </p:xfrm>
          <a:graphic>
            <a:graphicData uri="http://schemas.openxmlformats.org/presentationml/2006/ole">
              <mc:AlternateContent xmlns:mc="http://schemas.openxmlformats.org/markup-compatibility/2006">
                <mc:Choice xmlns:v="urn:schemas-microsoft-com:vml" Requires="v">
                  <p:oleObj spid="_x0000_s13413" name="Equation" r:id="rId25" imgW="1016000" imgH="241300" progId="Equation.DSMT4">
                    <p:embed/>
                  </p:oleObj>
                </mc:Choice>
                <mc:Fallback>
                  <p:oleObj name="Equation" r:id="rId25" imgW="1016000" imgH="241300" progId="Equation.DSMT4">
                    <p:embed/>
                    <p:pic>
                      <p:nvPicPr>
                        <p:cNvPr id="0" name="Object 5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07350" y="2686050"/>
                          <a:ext cx="1016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7" name="Text Box 55">
              <a:extLst>
                <a:ext uri="{FF2B5EF4-FFF2-40B4-BE49-F238E27FC236}">
                  <a16:creationId xmlns:a16="http://schemas.microsoft.com/office/drawing/2014/main" id="{9D876AA1-C44D-4CBF-A14E-A25BF46E2DF7}"/>
                </a:ext>
              </a:extLst>
            </p:cNvPr>
            <p:cNvSpPr txBox="1">
              <a:spLocks noChangeArrowheads="1"/>
            </p:cNvSpPr>
            <p:nvPr/>
          </p:nvSpPr>
          <p:spPr bwMode="auto">
            <a:xfrm>
              <a:off x="5048249" y="6265387"/>
              <a:ext cx="3330574" cy="60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solidFill>
                    <a:schemeClr val="bg1"/>
                  </a:solidFill>
                  <a:latin typeface="Times New Roman" panose="02020603050405020304" pitchFamily="18" charset="0"/>
                  <a:ea typeface="楷体_GB2312"/>
                </a:rPr>
                <a:t>氢原子能级图</a:t>
              </a:r>
            </a:p>
          </p:txBody>
        </p:sp>
        <p:sp>
          <p:nvSpPr>
            <p:cNvPr id="13358" name="Line 62">
              <a:extLst>
                <a:ext uri="{FF2B5EF4-FFF2-40B4-BE49-F238E27FC236}">
                  <a16:creationId xmlns:a16="http://schemas.microsoft.com/office/drawing/2014/main" id="{5F67A02B-CF1D-42E7-BBAF-079796998549}"/>
                </a:ext>
              </a:extLst>
            </p:cNvPr>
            <p:cNvSpPr>
              <a:spLocks noChangeShapeType="1"/>
            </p:cNvSpPr>
            <p:nvPr/>
          </p:nvSpPr>
          <p:spPr bwMode="auto">
            <a:xfrm>
              <a:off x="4495800" y="1828800"/>
              <a:ext cx="41148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63">
              <a:extLst>
                <a:ext uri="{FF2B5EF4-FFF2-40B4-BE49-F238E27FC236}">
                  <a16:creationId xmlns:a16="http://schemas.microsoft.com/office/drawing/2014/main" id="{C6D364AE-34B2-432C-9C7E-4FF1F7A9C220}"/>
                </a:ext>
              </a:extLst>
            </p:cNvPr>
            <p:cNvSpPr>
              <a:spLocks noChangeShapeType="1"/>
            </p:cNvSpPr>
            <p:nvPr/>
          </p:nvSpPr>
          <p:spPr bwMode="auto">
            <a:xfrm>
              <a:off x="4419600" y="1676400"/>
              <a:ext cx="41148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0" name="Line 64">
              <a:extLst>
                <a:ext uri="{FF2B5EF4-FFF2-40B4-BE49-F238E27FC236}">
                  <a16:creationId xmlns:a16="http://schemas.microsoft.com/office/drawing/2014/main" id="{09758588-6C5F-4C92-B639-0DCBEA50881E}"/>
                </a:ext>
              </a:extLst>
            </p:cNvPr>
            <p:cNvSpPr>
              <a:spLocks noChangeShapeType="1"/>
            </p:cNvSpPr>
            <p:nvPr/>
          </p:nvSpPr>
          <p:spPr bwMode="auto">
            <a:xfrm>
              <a:off x="4419600" y="1828800"/>
              <a:ext cx="41148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1" name="Line 65">
              <a:extLst>
                <a:ext uri="{FF2B5EF4-FFF2-40B4-BE49-F238E27FC236}">
                  <a16:creationId xmlns:a16="http://schemas.microsoft.com/office/drawing/2014/main" id="{06553A44-7F96-4165-BFAD-F6D8B0A5E26E}"/>
                </a:ext>
              </a:extLst>
            </p:cNvPr>
            <p:cNvSpPr>
              <a:spLocks noChangeShapeType="1"/>
            </p:cNvSpPr>
            <p:nvPr/>
          </p:nvSpPr>
          <p:spPr bwMode="auto">
            <a:xfrm>
              <a:off x="4419600" y="1524000"/>
              <a:ext cx="41148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2" name="Line 66">
              <a:extLst>
                <a:ext uri="{FF2B5EF4-FFF2-40B4-BE49-F238E27FC236}">
                  <a16:creationId xmlns:a16="http://schemas.microsoft.com/office/drawing/2014/main" id="{F7446460-3A8C-4225-A077-507D6E479109}"/>
                </a:ext>
              </a:extLst>
            </p:cNvPr>
            <p:cNvSpPr>
              <a:spLocks noChangeShapeType="1"/>
            </p:cNvSpPr>
            <p:nvPr/>
          </p:nvSpPr>
          <p:spPr bwMode="auto">
            <a:xfrm>
              <a:off x="4419600" y="1447800"/>
              <a:ext cx="4114800" cy="0"/>
            </a:xfrm>
            <a:prstGeom prst="line">
              <a:avLst/>
            </a:prstGeom>
            <a:noFill/>
            <a:ln w="28575">
              <a:solidFill>
                <a:srgbClr val="CC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363" name="Object 67">
              <a:extLst>
                <a:ext uri="{FF2B5EF4-FFF2-40B4-BE49-F238E27FC236}">
                  <a16:creationId xmlns:a16="http://schemas.microsoft.com/office/drawing/2014/main" id="{7C418A7C-0920-4945-A677-F382A31601E6}"/>
                </a:ext>
              </a:extLst>
            </p:cNvPr>
            <p:cNvGraphicFramePr>
              <a:graphicFrameLocks noChangeAspect="1"/>
            </p:cNvGraphicFramePr>
            <p:nvPr/>
          </p:nvGraphicFramePr>
          <p:xfrm>
            <a:off x="4286250" y="1149350"/>
            <a:ext cx="227013" cy="177800"/>
          </p:xfrm>
          <a:graphic>
            <a:graphicData uri="http://schemas.openxmlformats.org/presentationml/2006/ole">
              <mc:AlternateContent xmlns:mc="http://schemas.openxmlformats.org/markup-compatibility/2006">
                <mc:Choice xmlns:v="urn:schemas-microsoft-com:vml" Requires="v">
                  <p:oleObj spid="_x0000_s13414" name="Equation" r:id="rId27" imgW="228402" imgH="177646" progId="Equation.DSMT4">
                    <p:embed/>
                  </p:oleObj>
                </mc:Choice>
                <mc:Fallback>
                  <p:oleObj name="Equation" r:id="rId27" imgW="228402" imgH="177646" progId="Equation.DSMT4">
                    <p:embed/>
                    <p:pic>
                      <p:nvPicPr>
                        <p:cNvPr id="0" name="Object 6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86250" y="1149350"/>
                          <a:ext cx="227013"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4" name="Rectangle 68">
              <a:extLst>
                <a:ext uri="{FF2B5EF4-FFF2-40B4-BE49-F238E27FC236}">
                  <a16:creationId xmlns:a16="http://schemas.microsoft.com/office/drawing/2014/main" id="{F953D3E0-8F17-4ADE-9E15-04021340F6CE}"/>
                </a:ext>
              </a:extLst>
            </p:cNvPr>
            <p:cNvSpPr>
              <a:spLocks noChangeArrowheads="1"/>
            </p:cNvSpPr>
            <p:nvPr/>
          </p:nvSpPr>
          <p:spPr bwMode="auto">
            <a:xfrm>
              <a:off x="4419600" y="1295400"/>
              <a:ext cx="4114800" cy="152400"/>
            </a:xfrm>
            <a:prstGeom prst="rect">
              <a:avLst/>
            </a:prstGeom>
            <a:gradFill rotWithShape="0">
              <a:gsLst>
                <a:gs pos="0">
                  <a:srgbClr val="EAEAEA"/>
                </a:gs>
                <a:gs pos="100000">
                  <a:srgbClr val="8080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2"/>
                </a:solidFill>
                <a:ea typeface="楷体_GB2312"/>
              </a:endParaRPr>
            </a:p>
          </p:txBody>
        </p:sp>
        <p:sp>
          <p:nvSpPr>
            <p:cNvPr id="13365" name="Rectangle 76">
              <a:extLst>
                <a:ext uri="{FF2B5EF4-FFF2-40B4-BE49-F238E27FC236}">
                  <a16:creationId xmlns:a16="http://schemas.microsoft.com/office/drawing/2014/main" id="{BCD01D14-74AE-4711-A955-742B7A418FEC}"/>
                </a:ext>
              </a:extLst>
            </p:cNvPr>
            <p:cNvSpPr>
              <a:spLocks noChangeArrowheads="1"/>
            </p:cNvSpPr>
            <p:nvPr/>
          </p:nvSpPr>
          <p:spPr bwMode="auto">
            <a:xfrm>
              <a:off x="5152018" y="5060271"/>
              <a:ext cx="2871057" cy="60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Times New Roman" panose="02020603050405020304" pitchFamily="18" charset="0"/>
                  <a:ea typeface="楷体_GB2312"/>
                </a:rPr>
                <a:t>赖曼系</a:t>
              </a:r>
              <a:r>
                <a:rPr lang="en-US" altLang="zh-CN" sz="2000">
                  <a:solidFill>
                    <a:schemeClr val="bg1"/>
                  </a:solidFill>
                  <a:latin typeface="Times New Roman" panose="02020603050405020304" pitchFamily="18" charset="0"/>
                  <a:ea typeface="楷体_GB2312"/>
                </a:rPr>
                <a:t>(</a:t>
              </a:r>
              <a:r>
                <a:rPr lang="zh-CN" altLang="en-US" sz="2000">
                  <a:solidFill>
                    <a:schemeClr val="bg1"/>
                  </a:solidFill>
                  <a:latin typeface="Times New Roman" panose="02020603050405020304" pitchFamily="18" charset="0"/>
                  <a:ea typeface="楷体_GB2312"/>
                </a:rPr>
                <a:t>紫外区</a:t>
              </a:r>
              <a:r>
                <a:rPr lang="en-US" altLang="zh-CN" sz="2000">
                  <a:solidFill>
                    <a:schemeClr val="bg1"/>
                  </a:solidFill>
                  <a:latin typeface="Times New Roman" panose="02020603050405020304" pitchFamily="18" charset="0"/>
                  <a:ea typeface="楷体_GB2312"/>
                </a:rPr>
                <a:t>)</a:t>
              </a:r>
              <a:endParaRPr lang="en-US" altLang="zh-CN" sz="2400">
                <a:solidFill>
                  <a:schemeClr val="bg1"/>
                </a:solidFill>
                <a:latin typeface="Times New Roman" panose="02020603050405020304" pitchFamily="18" charset="0"/>
                <a:ea typeface="楷体_GB2312"/>
              </a:endParaRPr>
            </a:p>
          </p:txBody>
        </p:sp>
        <p:sp>
          <p:nvSpPr>
            <p:cNvPr id="13366" name="Rectangle 77">
              <a:extLst>
                <a:ext uri="{FF2B5EF4-FFF2-40B4-BE49-F238E27FC236}">
                  <a16:creationId xmlns:a16="http://schemas.microsoft.com/office/drawing/2014/main" id="{2B861904-80AD-467B-B815-4CF2B06DE761}"/>
                </a:ext>
              </a:extLst>
            </p:cNvPr>
            <p:cNvSpPr>
              <a:spLocks noChangeArrowheads="1"/>
            </p:cNvSpPr>
            <p:nvPr/>
          </p:nvSpPr>
          <p:spPr bwMode="auto">
            <a:xfrm>
              <a:off x="6019800" y="3647994"/>
              <a:ext cx="3260411" cy="60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Times New Roman" panose="02020603050405020304" pitchFamily="18" charset="0"/>
                  <a:ea typeface="楷体_GB2312"/>
                </a:rPr>
                <a:t>巴尔末</a:t>
              </a:r>
              <a:r>
                <a:rPr lang="en-US" altLang="zh-CN" sz="2000">
                  <a:solidFill>
                    <a:schemeClr val="bg1"/>
                  </a:solidFill>
                  <a:latin typeface="Times New Roman" panose="02020603050405020304" pitchFamily="18" charset="0"/>
                  <a:ea typeface="楷体_GB2312"/>
                </a:rPr>
                <a:t>(</a:t>
              </a:r>
              <a:r>
                <a:rPr lang="zh-CN" altLang="en-US" sz="2000">
                  <a:solidFill>
                    <a:schemeClr val="bg1"/>
                  </a:solidFill>
                  <a:latin typeface="Times New Roman" panose="02020603050405020304" pitchFamily="18" charset="0"/>
                  <a:ea typeface="楷体_GB2312"/>
                </a:rPr>
                <a:t>可见光区</a:t>
              </a:r>
              <a:r>
                <a:rPr lang="en-US" altLang="zh-CN" sz="2000">
                  <a:solidFill>
                    <a:schemeClr val="bg1"/>
                  </a:solidFill>
                  <a:latin typeface="Times New Roman" panose="02020603050405020304" pitchFamily="18" charset="0"/>
                  <a:ea typeface="楷体_GB2312"/>
                </a:rPr>
                <a:t>)</a:t>
              </a:r>
              <a:endParaRPr lang="en-US" altLang="zh-CN" sz="2400">
                <a:solidFill>
                  <a:schemeClr val="bg1"/>
                </a:solidFill>
                <a:latin typeface="Times New Roman" panose="02020603050405020304" pitchFamily="18" charset="0"/>
                <a:ea typeface="楷体_GB2312"/>
              </a:endParaRPr>
            </a:p>
          </p:txBody>
        </p:sp>
        <p:sp>
          <p:nvSpPr>
            <p:cNvPr id="13367" name="Rectangle 78">
              <a:extLst>
                <a:ext uri="{FF2B5EF4-FFF2-40B4-BE49-F238E27FC236}">
                  <a16:creationId xmlns:a16="http://schemas.microsoft.com/office/drawing/2014/main" id="{FC7EF6BB-8626-48EC-B298-816530780134}"/>
                </a:ext>
              </a:extLst>
            </p:cNvPr>
            <p:cNvSpPr>
              <a:spLocks noChangeArrowheads="1"/>
            </p:cNvSpPr>
            <p:nvPr/>
          </p:nvSpPr>
          <p:spPr bwMode="auto">
            <a:xfrm>
              <a:off x="6400799" y="2971800"/>
              <a:ext cx="2871057" cy="60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Times New Roman" panose="02020603050405020304" pitchFamily="18" charset="0"/>
                  <a:ea typeface="楷体_GB2312"/>
                </a:rPr>
                <a:t>帕邢系</a:t>
              </a:r>
              <a:r>
                <a:rPr lang="en-US" altLang="zh-CN" sz="2000">
                  <a:solidFill>
                    <a:schemeClr val="bg1"/>
                  </a:solidFill>
                  <a:latin typeface="Times New Roman" panose="02020603050405020304" pitchFamily="18" charset="0"/>
                  <a:ea typeface="楷体_GB2312"/>
                </a:rPr>
                <a:t>(</a:t>
              </a:r>
              <a:r>
                <a:rPr lang="zh-CN" altLang="en-US" sz="2000">
                  <a:solidFill>
                    <a:schemeClr val="bg1"/>
                  </a:solidFill>
                  <a:latin typeface="Times New Roman" panose="02020603050405020304" pitchFamily="18" charset="0"/>
                  <a:ea typeface="楷体_GB2312"/>
                </a:rPr>
                <a:t>红外区</a:t>
              </a:r>
              <a:r>
                <a:rPr lang="en-US" altLang="zh-CN" sz="2000">
                  <a:solidFill>
                    <a:schemeClr val="bg1"/>
                  </a:solidFill>
                  <a:latin typeface="Times New Roman" panose="02020603050405020304" pitchFamily="18" charset="0"/>
                  <a:ea typeface="楷体_GB2312"/>
                </a:rPr>
                <a:t>)</a:t>
              </a:r>
              <a:endParaRPr lang="en-US" altLang="zh-CN" sz="2400">
                <a:solidFill>
                  <a:schemeClr val="bg1"/>
                </a:solidFill>
                <a:latin typeface="Times New Roman" panose="02020603050405020304" pitchFamily="18" charset="0"/>
                <a:ea typeface="楷体_GB2312"/>
              </a:endParaRPr>
            </a:p>
          </p:txBody>
        </p:sp>
      </p:grpSp>
      <p:graphicFrame>
        <p:nvGraphicFramePr>
          <p:cNvPr id="79" name="Object 2">
            <a:extLst>
              <a:ext uri="{FF2B5EF4-FFF2-40B4-BE49-F238E27FC236}">
                <a16:creationId xmlns:a16="http://schemas.microsoft.com/office/drawing/2014/main" id="{B4ED249C-F3CA-49F6-9955-AC8A6242E7AF}"/>
              </a:ext>
            </a:extLst>
          </p:cNvPr>
          <p:cNvGraphicFramePr>
            <a:graphicFrameLocks/>
          </p:cNvGraphicFramePr>
          <p:nvPr/>
        </p:nvGraphicFramePr>
        <p:xfrm>
          <a:off x="2132013" y="1660525"/>
          <a:ext cx="1589087" cy="615950"/>
        </p:xfrm>
        <a:graphic>
          <a:graphicData uri="http://schemas.openxmlformats.org/presentationml/2006/ole">
            <mc:AlternateContent xmlns:mc="http://schemas.openxmlformats.org/markup-compatibility/2006">
              <mc:Choice xmlns:v="urn:schemas-microsoft-com:vml" Requires="v">
                <p:oleObj spid="_x0000_s13415" name="Equation" r:id="rId29" imgW="1841500" imgH="774700" progId="Equation.DSMT4">
                  <p:embed/>
                </p:oleObj>
              </mc:Choice>
              <mc:Fallback>
                <p:oleObj name="Equation" r:id="rId29" imgW="1841500" imgH="774700" progId="Equation.DSMT4">
                  <p:embed/>
                  <p:pic>
                    <p:nvPicPr>
                      <p:cNvPr id="0" name="Object 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32013" y="1660525"/>
                        <a:ext cx="15890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 name="Object 0">
            <a:extLst>
              <a:ext uri="{FF2B5EF4-FFF2-40B4-BE49-F238E27FC236}">
                <a16:creationId xmlns:a16="http://schemas.microsoft.com/office/drawing/2014/main" id="{9E171886-8855-4FDB-8124-D66ABF270AF3}"/>
              </a:ext>
            </a:extLst>
          </p:cNvPr>
          <p:cNvGraphicFramePr>
            <a:graphicFrameLocks noChangeAspect="1"/>
          </p:cNvGraphicFramePr>
          <p:nvPr/>
        </p:nvGraphicFramePr>
        <p:xfrm>
          <a:off x="4140200" y="2268538"/>
          <a:ext cx="1395413" cy="449262"/>
        </p:xfrm>
        <a:graphic>
          <a:graphicData uri="http://schemas.openxmlformats.org/presentationml/2006/ole">
            <mc:AlternateContent xmlns:mc="http://schemas.openxmlformats.org/markup-compatibility/2006">
              <mc:Choice xmlns:v="urn:schemas-microsoft-com:vml" Requires="v">
                <p:oleObj spid="_x0000_s13416" name="Equation" r:id="rId31" imgW="809588" imgH="247590" progId="Equation.DSMT4">
                  <p:embed/>
                </p:oleObj>
              </mc:Choice>
              <mc:Fallback>
                <p:oleObj name="Equation" r:id="rId31" imgW="809588" imgH="247590" progId="Equation.DSMT4">
                  <p:embed/>
                  <p:pic>
                    <p:nvPicPr>
                      <p:cNvPr id="0" name="Object 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40200" y="2268538"/>
                        <a:ext cx="139541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id="{A834FD76-46EF-4E72-A40D-179AE89396C9}"/>
              </a:ext>
            </a:extLst>
          </p:cNvPr>
          <p:cNvSpPr>
            <a:spLocks noChangeArrowheads="1"/>
          </p:cNvSpPr>
          <p:nvPr/>
        </p:nvSpPr>
        <p:spPr bwMode="auto">
          <a:xfrm>
            <a:off x="107950" y="6002338"/>
            <a:ext cx="172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800">
                <a:solidFill>
                  <a:srgbClr val="0033CC"/>
                </a:solidFill>
                <a:latin typeface="楷体_GB2312"/>
                <a:ea typeface="楷体_GB2312"/>
              </a:rPr>
              <a:t>能级图</a:t>
            </a:r>
          </a:p>
        </p:txBody>
      </p:sp>
      <p:sp>
        <p:nvSpPr>
          <p:cNvPr id="74" name="AutoShape 13">
            <a:extLst>
              <a:ext uri="{FF2B5EF4-FFF2-40B4-BE49-F238E27FC236}">
                <a16:creationId xmlns:a16="http://schemas.microsoft.com/office/drawing/2014/main" id="{90760E4F-6AD0-4962-AE31-C355AC3E0AE3}"/>
              </a:ext>
            </a:extLst>
          </p:cNvPr>
          <p:cNvSpPr>
            <a:spLocks/>
          </p:cNvSpPr>
          <p:nvPr/>
        </p:nvSpPr>
        <p:spPr bwMode="auto">
          <a:xfrm>
            <a:off x="280988" y="1441450"/>
            <a:ext cx="285750" cy="1004888"/>
          </a:xfrm>
          <a:prstGeom prst="leftBrace">
            <a:avLst>
              <a:gd name="adj1" fmla="val 38309"/>
              <a:gd name="adj2" fmla="val 49699"/>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ppt_x"/>
                                          </p:val>
                                        </p:tav>
                                        <p:tav tm="100000">
                                          <p:val>
                                            <p:strVal val="#ppt_x"/>
                                          </p:val>
                                        </p:tav>
                                      </p:tavLst>
                                    </p:anim>
                                    <p:anim calcmode="lin" valueType="num">
                                      <p:cBhvr additive="base">
                                        <p:cTn id="8" dur="500" fill="hold"/>
                                        <p:tgtEl>
                                          <p:spTgt spid="358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ppt_x"/>
                                          </p:val>
                                        </p:tav>
                                        <p:tav tm="100000">
                                          <p:val>
                                            <p:strVal val="#ppt_x"/>
                                          </p:val>
                                        </p:tav>
                                      </p:tavLst>
                                    </p:anim>
                                    <p:anim calcmode="lin" valueType="num">
                                      <p:cBhvr additive="base">
                                        <p:cTn id="2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500" fill="hold"/>
                                        <p:tgtEl>
                                          <p:spTgt spid="80"/>
                                        </p:tgtEl>
                                        <p:attrNameLst>
                                          <p:attrName>ppt_x</p:attrName>
                                        </p:attrNameLst>
                                      </p:cBhvr>
                                      <p:tavLst>
                                        <p:tav tm="0">
                                          <p:val>
                                            <p:strVal val="#ppt_x"/>
                                          </p:val>
                                        </p:tav>
                                        <p:tav tm="100000">
                                          <p:val>
                                            <p:strVal val="#ppt_x"/>
                                          </p:val>
                                        </p:tav>
                                      </p:tavLst>
                                    </p:anim>
                                    <p:anim calcmode="lin" valueType="num">
                                      <p:cBhvr additive="base">
                                        <p:cTn id="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1000"/>
                                        <p:tgtEl>
                                          <p:spTgt spid="11"/>
                                        </p:tgtEl>
                                      </p:cBhvr>
                                    </p:animEffect>
                                    <p:anim calcmode="lin" valueType="num">
                                      <p:cBhvr>
                                        <p:cTn id="88" dur="1000" fill="hold"/>
                                        <p:tgtEl>
                                          <p:spTgt spid="11"/>
                                        </p:tgtEl>
                                        <p:attrNameLst>
                                          <p:attrName>ppt_x</p:attrName>
                                        </p:attrNameLst>
                                      </p:cBhvr>
                                      <p:tavLst>
                                        <p:tav tm="0">
                                          <p:val>
                                            <p:strVal val="#ppt_x"/>
                                          </p:val>
                                        </p:tav>
                                        <p:tav tm="100000">
                                          <p:val>
                                            <p:strVal val="#ppt_x"/>
                                          </p:val>
                                        </p:tav>
                                      </p:tavLst>
                                    </p:anim>
                                    <p:anim calcmode="lin" valueType="num">
                                      <p:cBhvr>
                                        <p:cTn id="8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5843" grpId="0"/>
      <p:bldP spid="2" grpId="0"/>
      <p:bldP spid="3" grpId="0"/>
      <p:bldP spid="4" grpId="0"/>
      <p:bldP spid="5" grpId="0"/>
      <p:bldP spid="6" grpId="0"/>
      <p:bldP spid="7" grpId="0"/>
      <p:bldP spid="8" grpId="0"/>
      <p:bldP spid="10" grpId="0"/>
      <p:bldP spid="7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1">
            <a:extLst>
              <a:ext uri="{FF2B5EF4-FFF2-40B4-BE49-F238E27FC236}">
                <a16:creationId xmlns:a16="http://schemas.microsoft.com/office/drawing/2014/main" id="{FB05D03C-7D23-4219-AD0E-207A99027491}"/>
              </a:ext>
            </a:extLst>
          </p:cNvPr>
          <p:cNvSpPr txBox="1">
            <a:spLocks noChangeArrowheads="1"/>
          </p:cNvSpPr>
          <p:nvPr/>
        </p:nvSpPr>
        <p:spPr bwMode="auto">
          <a:xfrm>
            <a:off x="3186113" y="16351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内容回顾</a:t>
            </a:r>
          </a:p>
        </p:txBody>
      </p:sp>
      <p:sp>
        <p:nvSpPr>
          <p:cNvPr id="74" name="AutoShape 13">
            <a:extLst>
              <a:ext uri="{FF2B5EF4-FFF2-40B4-BE49-F238E27FC236}">
                <a16:creationId xmlns:a16="http://schemas.microsoft.com/office/drawing/2014/main" id="{696C22D8-05C3-4095-90EC-5A69A9F29DA4}"/>
              </a:ext>
            </a:extLst>
          </p:cNvPr>
          <p:cNvSpPr>
            <a:spLocks/>
          </p:cNvSpPr>
          <p:nvPr/>
        </p:nvSpPr>
        <p:spPr bwMode="auto">
          <a:xfrm>
            <a:off x="2914650" y="1392238"/>
            <a:ext cx="287338" cy="838200"/>
          </a:xfrm>
          <a:prstGeom prst="leftBrace">
            <a:avLst>
              <a:gd name="adj1" fmla="val 38098"/>
              <a:gd name="adj2" fmla="val 49699"/>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黑体" panose="02010609060101010101" pitchFamily="49" charset="-122"/>
              <a:ea typeface="黑体" panose="02010609060101010101" pitchFamily="49" charset="-122"/>
            </a:endParaRPr>
          </a:p>
        </p:txBody>
      </p:sp>
      <p:sp>
        <p:nvSpPr>
          <p:cNvPr id="76" name="Rectangle 33">
            <a:extLst>
              <a:ext uri="{FF2B5EF4-FFF2-40B4-BE49-F238E27FC236}">
                <a16:creationId xmlns:a16="http://schemas.microsoft.com/office/drawing/2014/main" id="{F533DB5C-7D58-4D92-9FD8-CF579404D580}"/>
              </a:ext>
            </a:extLst>
          </p:cNvPr>
          <p:cNvSpPr>
            <a:spLocks noChangeArrowheads="1"/>
          </p:cNvSpPr>
          <p:nvPr/>
        </p:nvSpPr>
        <p:spPr bwMode="auto">
          <a:xfrm>
            <a:off x="3275013" y="1222375"/>
            <a:ext cx="208915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黑体" panose="02010609060101010101" pitchFamily="49" charset="-122"/>
              <a:ea typeface="黑体" panose="02010609060101010101" pitchFamily="49" charset="-122"/>
            </a:endParaRPr>
          </a:p>
        </p:txBody>
      </p:sp>
      <p:sp>
        <p:nvSpPr>
          <p:cNvPr id="77" name="Text Box 34">
            <a:extLst>
              <a:ext uri="{FF2B5EF4-FFF2-40B4-BE49-F238E27FC236}">
                <a16:creationId xmlns:a16="http://schemas.microsoft.com/office/drawing/2014/main" id="{ACF71879-317D-452F-8EA3-4176AE9E9797}"/>
              </a:ext>
            </a:extLst>
          </p:cNvPr>
          <p:cNvSpPr txBox="1">
            <a:spLocks noChangeArrowheads="1"/>
          </p:cNvSpPr>
          <p:nvPr/>
        </p:nvSpPr>
        <p:spPr bwMode="auto">
          <a:xfrm>
            <a:off x="395288" y="1582738"/>
            <a:ext cx="25193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德布罗意方程组</a:t>
            </a:r>
          </a:p>
        </p:txBody>
      </p:sp>
      <p:sp>
        <p:nvSpPr>
          <p:cNvPr id="78" name="Rectangle 43">
            <a:extLst>
              <a:ext uri="{FF2B5EF4-FFF2-40B4-BE49-F238E27FC236}">
                <a16:creationId xmlns:a16="http://schemas.microsoft.com/office/drawing/2014/main" id="{18731FEF-BA21-4A21-9ED4-62E0982728BF}"/>
              </a:ext>
            </a:extLst>
          </p:cNvPr>
          <p:cNvSpPr>
            <a:spLocks noChangeArrowheads="1"/>
          </p:cNvSpPr>
          <p:nvPr/>
        </p:nvSpPr>
        <p:spPr bwMode="auto">
          <a:xfrm>
            <a:off x="322263" y="2446338"/>
            <a:ext cx="86423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chemeClr val="tx2"/>
                </a:solidFill>
                <a:latin typeface="黑体" panose="02010609060101010101" pitchFamily="49" charset="-122"/>
                <a:ea typeface="黑体" panose="02010609060101010101" pitchFamily="49" charset="-122"/>
              </a:rPr>
              <a:t>确定了德布罗意波或物质波的频率和波长与能量和动量确定之间的关系。</a:t>
            </a:r>
          </a:p>
        </p:txBody>
      </p:sp>
      <p:sp>
        <p:nvSpPr>
          <p:cNvPr id="81" name="Rectangle 1044">
            <a:extLst>
              <a:ext uri="{FF2B5EF4-FFF2-40B4-BE49-F238E27FC236}">
                <a16:creationId xmlns:a16="http://schemas.microsoft.com/office/drawing/2014/main" id="{1316D111-E2E3-46C7-8B8F-90E6B5312E9A}"/>
              </a:ext>
            </a:extLst>
          </p:cNvPr>
          <p:cNvSpPr>
            <a:spLocks noChangeArrowheads="1"/>
          </p:cNvSpPr>
          <p:nvPr/>
        </p:nvSpPr>
        <p:spPr bwMode="auto">
          <a:xfrm>
            <a:off x="95250" y="692150"/>
            <a:ext cx="684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a:solidFill>
                  <a:srgbClr val="0033CC"/>
                </a:solidFill>
                <a:latin typeface="黑体" panose="02010609060101010101" pitchFamily="49" charset="-122"/>
                <a:ea typeface="黑体" panose="02010609060101010101" pitchFamily="49" charset="-122"/>
              </a:rPr>
              <a:t>德布罗意波</a:t>
            </a:r>
            <a:r>
              <a:rPr lang="en-US" altLang="zh-CN" sz="2800">
                <a:solidFill>
                  <a:srgbClr val="0033CC"/>
                </a:solidFill>
                <a:latin typeface="黑体" panose="02010609060101010101" pitchFamily="49" charset="-122"/>
                <a:ea typeface="黑体" panose="02010609060101010101" pitchFamily="49" charset="-122"/>
              </a:rPr>
              <a:t>——</a:t>
            </a:r>
            <a:r>
              <a:rPr lang="zh-CN" altLang="en-US" sz="2800">
                <a:solidFill>
                  <a:srgbClr val="0033CC"/>
                </a:solidFill>
                <a:latin typeface="黑体" panose="02010609060101010101" pitchFamily="49" charset="-122"/>
                <a:ea typeface="黑体" panose="02010609060101010101" pitchFamily="49" charset="-122"/>
              </a:rPr>
              <a:t>物质波</a:t>
            </a:r>
          </a:p>
        </p:txBody>
      </p:sp>
      <p:sp>
        <p:nvSpPr>
          <p:cNvPr id="26" name="Rectangle 65">
            <a:extLst>
              <a:ext uri="{FF2B5EF4-FFF2-40B4-BE49-F238E27FC236}">
                <a16:creationId xmlns:a16="http://schemas.microsoft.com/office/drawing/2014/main" id="{B26C6B38-7CDC-4239-AFCF-5335AF19FDAA}"/>
              </a:ext>
            </a:extLst>
          </p:cNvPr>
          <p:cNvSpPr>
            <a:spLocks noChangeArrowheads="1"/>
          </p:cNvSpPr>
          <p:nvPr/>
        </p:nvSpPr>
        <p:spPr bwMode="auto">
          <a:xfrm>
            <a:off x="141288" y="3284538"/>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a:solidFill>
                  <a:srgbClr val="0000CC"/>
                </a:solidFill>
                <a:latin typeface="黑体" panose="02010609060101010101" pitchFamily="49" charset="-122"/>
                <a:ea typeface="黑体" panose="02010609060101010101" pitchFamily="49" charset="-122"/>
              </a:rPr>
              <a:t>自由粒子的德布罗意波长</a:t>
            </a:r>
          </a:p>
        </p:txBody>
      </p:sp>
      <p:sp>
        <p:nvSpPr>
          <p:cNvPr id="28" name="Text Box 4">
            <a:extLst>
              <a:ext uri="{FF2B5EF4-FFF2-40B4-BE49-F238E27FC236}">
                <a16:creationId xmlns:a16="http://schemas.microsoft.com/office/drawing/2014/main" id="{A3D54F6E-A9F4-4B91-B72D-9E2DD4EAECF2}"/>
              </a:ext>
            </a:extLst>
          </p:cNvPr>
          <p:cNvSpPr txBox="1">
            <a:spLocks noChangeArrowheads="1"/>
          </p:cNvSpPr>
          <p:nvPr/>
        </p:nvSpPr>
        <p:spPr bwMode="auto">
          <a:xfrm>
            <a:off x="474663" y="3933825"/>
            <a:ext cx="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800">
              <a:solidFill>
                <a:schemeClr val="tx2"/>
              </a:solidFill>
              <a:latin typeface="黑体" panose="02010609060101010101" pitchFamily="49" charset="-122"/>
              <a:ea typeface="黑体" panose="02010609060101010101" pitchFamily="49" charset="-122"/>
            </a:endParaRPr>
          </a:p>
        </p:txBody>
      </p:sp>
      <p:sp>
        <p:nvSpPr>
          <p:cNvPr id="29" name="Text Box 5">
            <a:extLst>
              <a:ext uri="{FF2B5EF4-FFF2-40B4-BE49-F238E27FC236}">
                <a16:creationId xmlns:a16="http://schemas.microsoft.com/office/drawing/2014/main" id="{47A48C8D-9477-4359-A938-5808D6B7BA4C}"/>
              </a:ext>
            </a:extLst>
          </p:cNvPr>
          <p:cNvSpPr txBox="1">
            <a:spLocks noChangeArrowheads="1"/>
          </p:cNvSpPr>
          <p:nvPr/>
        </p:nvSpPr>
        <p:spPr bwMode="auto">
          <a:xfrm>
            <a:off x="296863" y="3906838"/>
            <a:ext cx="30559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自由粒子运动速度</a:t>
            </a:r>
          </a:p>
        </p:txBody>
      </p:sp>
      <p:sp>
        <p:nvSpPr>
          <p:cNvPr id="31" name="Text Box 7">
            <a:extLst>
              <a:ext uri="{FF2B5EF4-FFF2-40B4-BE49-F238E27FC236}">
                <a16:creationId xmlns:a16="http://schemas.microsoft.com/office/drawing/2014/main" id="{27E11D57-F446-4D01-9B6E-63D1C7A54A94}"/>
              </a:ext>
            </a:extLst>
          </p:cNvPr>
          <p:cNvSpPr txBox="1">
            <a:spLocks noChangeArrowheads="1"/>
          </p:cNvSpPr>
          <p:nvPr/>
        </p:nvSpPr>
        <p:spPr bwMode="auto">
          <a:xfrm>
            <a:off x="238125" y="4868863"/>
            <a:ext cx="215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GB" sz="2800">
                <a:solidFill>
                  <a:schemeClr val="tx2"/>
                </a:solidFill>
                <a:latin typeface="黑体" panose="02010609060101010101" pitchFamily="49" charset="-122"/>
                <a:ea typeface="黑体" panose="02010609060101010101" pitchFamily="49" charset="-122"/>
              </a:rPr>
              <a:t>相对论关系</a:t>
            </a:r>
            <a:endParaRPr lang="zh-CN" altLang="en-US" sz="2800">
              <a:solidFill>
                <a:schemeClr val="tx2"/>
              </a:solidFill>
              <a:latin typeface="黑体" panose="02010609060101010101" pitchFamily="49" charset="-122"/>
              <a:ea typeface="黑体" panose="02010609060101010101" pitchFamily="49" charset="-122"/>
            </a:endParaRPr>
          </a:p>
        </p:txBody>
      </p:sp>
      <p:sp>
        <p:nvSpPr>
          <p:cNvPr id="32" name="Rectangle 113">
            <a:extLst>
              <a:ext uri="{FF2B5EF4-FFF2-40B4-BE49-F238E27FC236}">
                <a16:creationId xmlns:a16="http://schemas.microsoft.com/office/drawing/2014/main" id="{454A8CD4-D27F-4B27-9BB0-7FEF7DBDB918}"/>
              </a:ext>
            </a:extLst>
          </p:cNvPr>
          <p:cNvSpPr>
            <a:spLocks noChangeArrowheads="1"/>
          </p:cNvSpPr>
          <p:nvPr/>
        </p:nvSpPr>
        <p:spPr bwMode="auto">
          <a:xfrm>
            <a:off x="323850" y="6248400"/>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物质波的实验验证：</a:t>
            </a:r>
            <a:r>
              <a:rPr lang="zh-CN" altLang="en-US" sz="2800">
                <a:solidFill>
                  <a:srgbClr val="0033CC"/>
                </a:solidFill>
                <a:latin typeface="黑体" panose="02010609060101010101" pitchFamily="49" charset="-122"/>
                <a:ea typeface="黑体" panose="02010609060101010101" pitchFamily="49" charset="-122"/>
              </a:rPr>
              <a:t>戴维逊</a:t>
            </a:r>
            <a:r>
              <a:rPr lang="en-US" altLang="zh-CN" sz="2800">
                <a:solidFill>
                  <a:srgbClr val="0033CC"/>
                </a:solidFill>
                <a:latin typeface="黑体" panose="02010609060101010101" pitchFamily="49" charset="-122"/>
                <a:ea typeface="黑体" panose="02010609060101010101" pitchFamily="49" charset="-122"/>
              </a:rPr>
              <a:t>—</a:t>
            </a:r>
            <a:r>
              <a:rPr lang="zh-CN" altLang="en-US" sz="2800">
                <a:solidFill>
                  <a:srgbClr val="0033CC"/>
                </a:solidFill>
                <a:latin typeface="黑体" panose="02010609060101010101" pitchFamily="49" charset="-122"/>
                <a:ea typeface="黑体" panose="02010609060101010101" pitchFamily="49" charset="-122"/>
              </a:rPr>
              <a:t>革末实验</a:t>
            </a:r>
          </a:p>
        </p:txBody>
      </p:sp>
      <p:sp>
        <p:nvSpPr>
          <p:cNvPr id="34" name="Text Box 8">
            <a:extLst>
              <a:ext uri="{FF2B5EF4-FFF2-40B4-BE49-F238E27FC236}">
                <a16:creationId xmlns:a16="http://schemas.microsoft.com/office/drawing/2014/main" id="{B8EBEE56-CF29-4AB7-95C1-135570C98BB3}"/>
              </a:ext>
            </a:extLst>
          </p:cNvPr>
          <p:cNvSpPr txBox="1">
            <a:spLocks noChangeArrowheads="1"/>
          </p:cNvSpPr>
          <p:nvPr/>
        </p:nvSpPr>
        <p:spPr bwMode="auto">
          <a:xfrm>
            <a:off x="415925" y="5589588"/>
            <a:ext cx="381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经过电场 </a:t>
            </a:r>
            <a:r>
              <a:rPr lang="en-US" altLang="zh-CN" sz="2800" i="1">
                <a:solidFill>
                  <a:schemeClr val="tx2"/>
                </a:solidFill>
                <a:latin typeface="黑体" panose="02010609060101010101" pitchFamily="49" charset="-122"/>
                <a:ea typeface="黑体" panose="02010609060101010101" pitchFamily="49" charset="-122"/>
              </a:rPr>
              <a:t>U</a:t>
            </a:r>
            <a:r>
              <a:rPr lang="en-US" altLang="zh-CN" sz="2800">
                <a:solidFill>
                  <a:schemeClr val="tx2"/>
                </a:solidFill>
                <a:latin typeface="黑体" panose="02010609060101010101" pitchFamily="49" charset="-122"/>
                <a:ea typeface="黑体" panose="02010609060101010101" pitchFamily="49" charset="-122"/>
              </a:rPr>
              <a:t> </a:t>
            </a:r>
            <a:r>
              <a:rPr lang="zh-CN" altLang="en-US" sz="2800">
                <a:solidFill>
                  <a:schemeClr val="tx2"/>
                </a:solidFill>
                <a:latin typeface="黑体" panose="02010609060101010101" pitchFamily="49" charset="-122"/>
                <a:ea typeface="黑体" panose="02010609060101010101" pitchFamily="49" charset="-122"/>
              </a:rPr>
              <a:t>加速的电子</a:t>
            </a:r>
          </a:p>
        </p:txBody>
      </p:sp>
      <p:pic>
        <p:nvPicPr>
          <p:cNvPr id="2" name="图片 1">
            <a:extLst>
              <a:ext uri="{FF2B5EF4-FFF2-40B4-BE49-F238E27FC236}">
                <a16:creationId xmlns:a16="http://schemas.microsoft.com/office/drawing/2014/main" id="{BE6FCC99-6C3C-4179-97B2-6D5F5F0CD1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1184275"/>
            <a:ext cx="22574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4B6591F-46D6-4253-81F9-F20790F27CAC}"/>
              </a:ext>
            </a:extLst>
          </p:cNvPr>
          <p:cNvSpPr>
            <a:spLocks noRot="1" noChangeAspect="1" noMove="1" noResize="1" noEditPoints="1" noAdjustHandles="1" noChangeArrowheads="1" noChangeShapeType="1" noTextEdit="1"/>
          </p:cNvSpPr>
          <p:nvPr/>
        </p:nvSpPr>
        <p:spPr>
          <a:xfrm>
            <a:off x="2325687" y="3705957"/>
            <a:ext cx="7337407" cy="948593"/>
          </a:xfrm>
          <a:prstGeom prst="rect">
            <a:avLst/>
          </a:prstGeom>
          <a:blipFill rotWithShape="0">
            <a:blip r:embed="rId3"/>
            <a:stretch>
              <a:fillRect/>
            </a:stretch>
          </a:blipFill>
        </p:spPr>
        <p:txBody>
          <a:bodyPr/>
          <a:lstStyle/>
          <a:p>
            <a:pPr>
              <a:defRPr/>
            </a:pPr>
            <a:r>
              <a:rPr lang="en-US">
                <a:noFill/>
              </a:rPr>
              <a:t> </a:t>
            </a:r>
          </a:p>
        </p:txBody>
      </p:sp>
      <p:sp>
        <p:nvSpPr>
          <p:cNvPr id="4" name="矩形 3">
            <a:extLst>
              <a:ext uri="{FF2B5EF4-FFF2-40B4-BE49-F238E27FC236}">
                <a16:creationId xmlns:a16="http://schemas.microsoft.com/office/drawing/2014/main" id="{A6231EDD-F7B0-4655-A625-1B002545A156}"/>
              </a:ext>
            </a:extLst>
          </p:cNvPr>
          <p:cNvSpPr>
            <a:spLocks noRot="1" noChangeAspect="1" noMove="1" noResize="1" noEditPoints="1" noAdjustHandles="1" noChangeArrowheads="1" noChangeShapeType="1" noTextEdit="1"/>
          </p:cNvSpPr>
          <p:nvPr/>
        </p:nvSpPr>
        <p:spPr>
          <a:xfrm>
            <a:off x="1458396" y="4490554"/>
            <a:ext cx="7685604" cy="1183529"/>
          </a:xfrm>
          <a:prstGeom prst="rect">
            <a:avLst/>
          </a:prstGeom>
          <a:blipFill rotWithShape="0">
            <a:blip r:embed="rId4"/>
            <a:stretch>
              <a:fillRect/>
            </a:stretch>
          </a:blipFill>
        </p:spPr>
        <p:txBody>
          <a:bodyPr/>
          <a:lstStyle/>
          <a:p>
            <a:pPr>
              <a:defRPr/>
            </a:pPr>
            <a:r>
              <a:rPr lang="en-US">
                <a:noFill/>
              </a:rPr>
              <a:t> </a:t>
            </a:r>
          </a:p>
        </p:txBody>
      </p:sp>
      <p:sp>
        <p:nvSpPr>
          <p:cNvPr id="5" name="矩形 4">
            <a:extLst>
              <a:ext uri="{FF2B5EF4-FFF2-40B4-BE49-F238E27FC236}">
                <a16:creationId xmlns:a16="http://schemas.microsoft.com/office/drawing/2014/main" id="{2571CDB1-DA3E-4888-940E-82014F330BD3}"/>
              </a:ext>
            </a:extLst>
          </p:cNvPr>
          <p:cNvSpPr>
            <a:spLocks noRot="1" noChangeAspect="1" noMove="1" noResize="1" noEditPoints="1" noAdjustHandles="1" noChangeArrowheads="1" noChangeShapeType="1" noTextEdit="1"/>
          </p:cNvSpPr>
          <p:nvPr/>
        </p:nvSpPr>
        <p:spPr>
          <a:xfrm>
            <a:off x="4079196" y="5461394"/>
            <a:ext cx="2569934" cy="831061"/>
          </a:xfrm>
          <a:prstGeom prst="rect">
            <a:avLst/>
          </a:prstGeom>
          <a:blipFill rotWithShape="0">
            <a:blip r:embed="rId5"/>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4"/>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left)">
                                      <p:cBhvr>
                                        <p:cTn id="15" dur="500"/>
                                        <p:tgtEl>
                                          <p:spTgt spid="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nodePh="1">
                                  <p:stCondLst>
                                    <p:cond delay="0"/>
                                  </p:stCondLst>
                                  <p:endCondLst>
                                    <p:cond evt="begin" delay="0">
                                      <p:tn val="24"/>
                                    </p:cond>
                                  </p:endCondLst>
                                  <p:childTnLst>
                                    <p:set>
                                      <p:cBhvr>
                                        <p:cTn id="25" dur="1" fill="hold">
                                          <p:stCondLst>
                                            <p:cond delay="0"/>
                                          </p:stCondLst>
                                        </p:cTn>
                                        <p:tgtEl>
                                          <p:spTgt spid="76"/>
                                        </p:tgtEl>
                                        <p:attrNameLst>
                                          <p:attrName>style.visibility</p:attrName>
                                        </p:attrNameLst>
                                      </p:cBhvr>
                                      <p:to>
                                        <p:strVal val="visible"/>
                                      </p:to>
                                    </p:set>
                                    <p:animEffect transition="in" filter="wipe(left)">
                                      <p:cBhvr>
                                        <p:cTn id="26" dur="500"/>
                                        <p:tgtEl>
                                          <p:spTgt spid="76"/>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left)">
                                      <p:cBhvr>
                                        <p:cTn id="30" dur="500"/>
                                        <p:tgtEl>
                                          <p:spTgt spid="7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par>
                          <p:cTn id="36" fill="hold" nodeType="afterGroup">
                            <p:stCondLst>
                              <p:cond delay="500"/>
                            </p:stCondLst>
                            <p:childTnLst>
                              <p:par>
                                <p:cTn id="37" presetID="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3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down)">
                                      <p:cBhvr>
                                        <p:cTn id="7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p:bldP spid="77" grpId="0" autoUpdateAnimBg="0"/>
      <p:bldP spid="78" grpId="0"/>
      <p:bldP spid="81" grpId="0"/>
      <p:bldP spid="26" grpId="0"/>
      <p:bldP spid="28" grpId="0" autoUpdateAnimBg="0"/>
      <p:bldP spid="29" grpId="0"/>
      <p:bldP spid="31" grpId="0"/>
      <p:bldP spid="32" grpId="0"/>
      <p:bldP spid="3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2F2">
            <a:alpha val="50195"/>
          </a:srgbClr>
        </a:solidFill>
        <a:effectLst/>
      </p:bgPr>
    </p:bg>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3ADB1D85-63C7-42B4-8006-E2B4265D2473}"/>
              </a:ext>
            </a:extLst>
          </p:cNvPr>
          <p:cNvSpPr txBox="1">
            <a:spLocks noChangeArrowheads="1"/>
          </p:cNvSpPr>
          <p:nvPr/>
        </p:nvSpPr>
        <p:spPr bwMode="auto">
          <a:xfrm>
            <a:off x="287338" y="673100"/>
            <a:ext cx="6372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800">
                <a:solidFill>
                  <a:srgbClr val="0000CC"/>
                </a:solidFill>
                <a:latin typeface="黑体" panose="02010609060101010101" pitchFamily="49" charset="-122"/>
                <a:ea typeface="黑体" panose="02010609060101010101" pitchFamily="49" charset="-122"/>
                <a:sym typeface="Symbol" panose="05050102010706020507" pitchFamily="18" charset="2"/>
              </a:rPr>
              <a:t>微观粒子的状态描述</a:t>
            </a:r>
            <a:r>
              <a:rPr lang="en-US" altLang="zh-CN" sz="2800">
                <a:solidFill>
                  <a:srgbClr val="0000CC"/>
                </a:solidFill>
                <a:latin typeface="黑体" panose="02010609060101010101" pitchFamily="49" charset="-122"/>
                <a:ea typeface="黑体" panose="02010609060101010101" pitchFamily="49" charset="-122"/>
                <a:sym typeface="Symbol" panose="05050102010706020507" pitchFamily="18" charset="2"/>
              </a:rPr>
              <a:t>——</a:t>
            </a:r>
            <a:r>
              <a:rPr lang="zh-CN" altLang="en-US" sz="2800">
                <a:solidFill>
                  <a:srgbClr val="0000CC"/>
                </a:solidFill>
                <a:latin typeface="黑体" panose="02010609060101010101" pitchFamily="49" charset="-122"/>
                <a:ea typeface="黑体" panose="02010609060101010101" pitchFamily="49" charset="-122"/>
                <a:sym typeface="Symbol" panose="05050102010706020507" pitchFamily="18" charset="2"/>
              </a:rPr>
              <a:t>波函数</a:t>
            </a:r>
          </a:p>
        </p:txBody>
      </p:sp>
      <p:sp>
        <p:nvSpPr>
          <p:cNvPr id="3" name="Text Box 3">
            <a:extLst>
              <a:ext uri="{FF2B5EF4-FFF2-40B4-BE49-F238E27FC236}">
                <a16:creationId xmlns:a16="http://schemas.microsoft.com/office/drawing/2014/main" id="{1DF765ED-42B9-4892-B089-2A2F4E198BA0}"/>
              </a:ext>
            </a:extLst>
          </p:cNvPr>
          <p:cNvSpPr txBox="1">
            <a:spLocks noChangeArrowheads="1"/>
          </p:cNvSpPr>
          <p:nvPr/>
        </p:nvSpPr>
        <p:spPr bwMode="auto">
          <a:xfrm>
            <a:off x="314325" y="2062163"/>
            <a:ext cx="2268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黑体" panose="02010609060101010101" pitchFamily="49" charset="-122"/>
                <a:ea typeface="黑体" panose="02010609060101010101" pitchFamily="49" charset="-122"/>
              </a:rPr>
              <a:t>单色平面波</a:t>
            </a:r>
          </a:p>
        </p:txBody>
      </p:sp>
      <p:graphicFrame>
        <p:nvGraphicFramePr>
          <p:cNvPr id="4" name="Object 10">
            <a:extLst>
              <a:ext uri="{FF2B5EF4-FFF2-40B4-BE49-F238E27FC236}">
                <a16:creationId xmlns:a16="http://schemas.microsoft.com/office/drawing/2014/main" id="{A91F668B-4E0B-455B-BD76-0C6620A6E8A7}"/>
              </a:ext>
            </a:extLst>
          </p:cNvPr>
          <p:cNvGraphicFramePr>
            <a:graphicFrameLocks noChangeAspect="1"/>
          </p:cNvGraphicFramePr>
          <p:nvPr/>
        </p:nvGraphicFramePr>
        <p:xfrm>
          <a:off x="2270125" y="1846263"/>
          <a:ext cx="2784475" cy="798512"/>
        </p:xfrm>
        <a:graphic>
          <a:graphicData uri="http://schemas.openxmlformats.org/presentationml/2006/ole">
            <mc:AlternateContent xmlns:mc="http://schemas.openxmlformats.org/markup-compatibility/2006">
              <mc:Choice xmlns:v="urn:schemas-microsoft-com:vml" Requires="v">
                <p:oleObj spid="_x0000_s50204" name="Equation" r:id="rId3" imgW="2463800" imgH="673100" progId="Equation.DSMT4">
                  <p:embed/>
                </p:oleObj>
              </mc:Choice>
              <mc:Fallback>
                <p:oleObj name="Equation" r:id="rId3" imgW="2463800" imgH="6731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25" y="1846263"/>
                        <a:ext cx="278447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AutoShape 13">
            <a:extLst>
              <a:ext uri="{FF2B5EF4-FFF2-40B4-BE49-F238E27FC236}">
                <a16:creationId xmlns:a16="http://schemas.microsoft.com/office/drawing/2014/main" id="{04CA1879-0A39-4E47-8D37-2596DF2DC9F6}"/>
              </a:ext>
            </a:extLst>
          </p:cNvPr>
          <p:cNvSpPr>
            <a:spLocks/>
          </p:cNvSpPr>
          <p:nvPr/>
        </p:nvSpPr>
        <p:spPr bwMode="auto">
          <a:xfrm>
            <a:off x="5438775" y="1909763"/>
            <a:ext cx="231775" cy="568325"/>
          </a:xfrm>
          <a:prstGeom prst="leftBrace">
            <a:avLst>
              <a:gd name="adj1" fmla="val 36372"/>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黑体" panose="02010609060101010101" pitchFamily="49" charset="-122"/>
              <a:ea typeface="黑体" panose="02010609060101010101" pitchFamily="49" charset="-122"/>
            </a:endParaRPr>
          </a:p>
        </p:txBody>
      </p:sp>
      <p:graphicFrame>
        <p:nvGraphicFramePr>
          <p:cNvPr id="6" name="Object 14">
            <a:extLst>
              <a:ext uri="{FF2B5EF4-FFF2-40B4-BE49-F238E27FC236}">
                <a16:creationId xmlns:a16="http://schemas.microsoft.com/office/drawing/2014/main" id="{EBDEE76C-A080-4FE9-86F3-C80DE554E432}"/>
              </a:ext>
            </a:extLst>
          </p:cNvPr>
          <p:cNvGraphicFramePr>
            <a:graphicFrameLocks/>
          </p:cNvGraphicFramePr>
          <p:nvPr/>
        </p:nvGraphicFramePr>
        <p:xfrm>
          <a:off x="5681663" y="1646238"/>
          <a:ext cx="2130425" cy="542925"/>
        </p:xfrm>
        <a:graphic>
          <a:graphicData uri="http://schemas.openxmlformats.org/presentationml/2006/ole">
            <mc:AlternateContent xmlns:mc="http://schemas.openxmlformats.org/markup-compatibility/2006">
              <mc:Choice xmlns:v="urn:schemas-microsoft-com:vml" Requires="v">
                <p:oleObj spid="_x0000_s50205" name="Equation" r:id="rId5" imgW="2451100" imgH="711200" progId="Equation.DSMT4">
                  <p:embed/>
                </p:oleObj>
              </mc:Choice>
              <mc:Fallback>
                <p:oleObj name="Equation" r:id="rId5" imgW="2451100" imgH="711200" progId="Equation.DSMT4">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1663" y="1646238"/>
                        <a:ext cx="21304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5">
            <a:extLst>
              <a:ext uri="{FF2B5EF4-FFF2-40B4-BE49-F238E27FC236}">
                <a16:creationId xmlns:a16="http://schemas.microsoft.com/office/drawing/2014/main" id="{5EB37D40-C316-43D6-A25D-A7BD9D0AA5B9}"/>
              </a:ext>
            </a:extLst>
          </p:cNvPr>
          <p:cNvGraphicFramePr>
            <a:graphicFrameLocks/>
          </p:cNvGraphicFramePr>
          <p:nvPr/>
        </p:nvGraphicFramePr>
        <p:xfrm>
          <a:off x="5753100" y="2127250"/>
          <a:ext cx="2058988" cy="639763"/>
        </p:xfrm>
        <a:graphic>
          <a:graphicData uri="http://schemas.openxmlformats.org/presentationml/2006/ole">
            <mc:AlternateContent xmlns:mc="http://schemas.openxmlformats.org/markup-compatibility/2006">
              <mc:Choice xmlns:v="urn:schemas-microsoft-com:vml" Requires="v">
                <p:oleObj spid="_x0000_s50206" name="Equation" r:id="rId7" imgW="2349500" imgH="787400" progId="Equation.DSMT4">
                  <p:embed/>
                </p:oleObj>
              </mc:Choice>
              <mc:Fallback>
                <p:oleObj name="Equation" r:id="rId7" imgW="2349500" imgH="787400" progId="Equation.DSMT4">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3100" y="2127250"/>
                        <a:ext cx="205898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33">
            <a:extLst>
              <a:ext uri="{FF2B5EF4-FFF2-40B4-BE49-F238E27FC236}">
                <a16:creationId xmlns:a16="http://schemas.microsoft.com/office/drawing/2014/main" id="{F956FE41-2220-4319-A19E-A2559626BE28}"/>
              </a:ext>
            </a:extLst>
          </p:cNvPr>
          <p:cNvGrpSpPr>
            <a:grpSpLocks/>
          </p:cNvGrpSpPr>
          <p:nvPr/>
        </p:nvGrpSpPr>
        <p:grpSpPr bwMode="auto">
          <a:xfrm>
            <a:off x="495300" y="2901950"/>
            <a:ext cx="4032250" cy="804863"/>
            <a:chOff x="612" y="3654"/>
            <a:chExt cx="2540" cy="507"/>
          </a:xfrm>
        </p:grpSpPr>
        <p:sp>
          <p:nvSpPr>
            <p:cNvPr id="50196" name="Rectangle 31">
              <a:extLst>
                <a:ext uri="{FF2B5EF4-FFF2-40B4-BE49-F238E27FC236}">
                  <a16:creationId xmlns:a16="http://schemas.microsoft.com/office/drawing/2014/main" id="{216652BE-ABF3-48D4-AE46-7A720204A60F}"/>
                </a:ext>
              </a:extLst>
            </p:cNvPr>
            <p:cNvSpPr>
              <a:spLocks noChangeArrowheads="1"/>
            </p:cNvSpPr>
            <p:nvPr/>
          </p:nvSpPr>
          <p:spPr bwMode="auto">
            <a:xfrm>
              <a:off x="612" y="3654"/>
              <a:ext cx="2540" cy="507"/>
            </a:xfrm>
            <a:prstGeom prst="rect">
              <a:avLst/>
            </a:prstGeom>
            <a:noFill/>
            <a:ln w="3810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黑体" panose="02010609060101010101" pitchFamily="49" charset="-122"/>
                <a:ea typeface="黑体" panose="02010609060101010101" pitchFamily="49" charset="-122"/>
              </a:endParaRPr>
            </a:p>
          </p:txBody>
        </p:sp>
        <p:graphicFrame>
          <p:nvGraphicFramePr>
            <p:cNvPr id="50197" name="Object 20">
              <a:extLst>
                <a:ext uri="{FF2B5EF4-FFF2-40B4-BE49-F238E27FC236}">
                  <a16:creationId xmlns:a16="http://schemas.microsoft.com/office/drawing/2014/main" id="{646DECD2-F4E0-4CA7-A075-8399E366ADA6}"/>
                </a:ext>
              </a:extLst>
            </p:cNvPr>
            <p:cNvGraphicFramePr>
              <a:graphicFrameLocks noChangeAspect="1"/>
            </p:cNvGraphicFramePr>
            <p:nvPr/>
          </p:nvGraphicFramePr>
          <p:xfrm>
            <a:off x="793" y="3654"/>
            <a:ext cx="2198" cy="459"/>
          </p:xfrm>
          <a:graphic>
            <a:graphicData uri="http://schemas.openxmlformats.org/presentationml/2006/ole">
              <mc:AlternateContent xmlns:mc="http://schemas.openxmlformats.org/markup-compatibility/2006">
                <mc:Choice xmlns:v="urn:schemas-microsoft-com:vml" Requires="v">
                  <p:oleObj spid="_x0000_s50207" name="MathType 6.0 Equation" r:id="rId9" imgW="3200400" imgH="673100" progId="Equation.DSMT4">
                    <p:embed/>
                  </p:oleObj>
                </mc:Choice>
                <mc:Fallback>
                  <p:oleObj name="MathType 6.0 Equation" r:id="rId9" imgW="3200400" imgH="67310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3654"/>
                          <a:ext cx="2198" cy="45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hlink"/>
                              </a:solidFill>
                              <a:miter lim="800000"/>
                              <a:headEnd/>
                              <a:tailEnd/>
                            </a14:hiddenLine>
                          </a:ext>
                        </a:extLst>
                      </p:spPr>
                    </p:pic>
                  </p:oleObj>
                </mc:Fallback>
              </mc:AlternateContent>
            </a:graphicData>
          </a:graphic>
        </p:graphicFrame>
      </p:grpSp>
      <p:sp>
        <p:nvSpPr>
          <p:cNvPr id="11" name="Text Box 21">
            <a:extLst>
              <a:ext uri="{FF2B5EF4-FFF2-40B4-BE49-F238E27FC236}">
                <a16:creationId xmlns:a16="http://schemas.microsoft.com/office/drawing/2014/main" id="{4E4D4EAD-672D-4A15-995F-0529C859DA16}"/>
              </a:ext>
            </a:extLst>
          </p:cNvPr>
          <p:cNvSpPr txBox="1">
            <a:spLocks noChangeArrowheads="1"/>
          </p:cNvSpPr>
          <p:nvPr/>
        </p:nvSpPr>
        <p:spPr bwMode="auto">
          <a:xfrm>
            <a:off x="4572000" y="2816225"/>
            <a:ext cx="3987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自由粒子德布罗意波的</a:t>
            </a:r>
            <a:r>
              <a:rPr lang="zh-CN" altLang="en-US" sz="2800">
                <a:solidFill>
                  <a:srgbClr val="FF0000"/>
                </a:solidFill>
                <a:latin typeface="黑体" panose="02010609060101010101" pitchFamily="49" charset="-122"/>
                <a:ea typeface="黑体" panose="02010609060101010101" pitchFamily="49" charset="-122"/>
              </a:rPr>
              <a:t>波函数</a:t>
            </a:r>
          </a:p>
        </p:txBody>
      </p:sp>
      <p:grpSp>
        <p:nvGrpSpPr>
          <p:cNvPr id="12" name="组合 11">
            <a:extLst>
              <a:ext uri="{FF2B5EF4-FFF2-40B4-BE49-F238E27FC236}">
                <a16:creationId xmlns:a16="http://schemas.microsoft.com/office/drawing/2014/main" id="{718F5161-29FA-4E89-AD61-E3949C51CE2D}"/>
              </a:ext>
            </a:extLst>
          </p:cNvPr>
          <p:cNvGrpSpPr>
            <a:grpSpLocks/>
          </p:cNvGrpSpPr>
          <p:nvPr/>
        </p:nvGrpSpPr>
        <p:grpSpPr bwMode="auto">
          <a:xfrm>
            <a:off x="2528888" y="3759200"/>
            <a:ext cx="6975475" cy="533400"/>
            <a:chOff x="1540419" y="6237390"/>
            <a:chExt cx="6977215" cy="532665"/>
          </a:xfrm>
        </p:grpSpPr>
        <p:graphicFrame>
          <p:nvGraphicFramePr>
            <p:cNvPr id="50194" name="Object 10">
              <a:extLst>
                <a:ext uri="{FF2B5EF4-FFF2-40B4-BE49-F238E27FC236}">
                  <a16:creationId xmlns:a16="http://schemas.microsoft.com/office/drawing/2014/main" id="{8FAA270C-A74E-49CA-A2FB-FE8AEA9C4D6A}"/>
                </a:ext>
              </a:extLst>
            </p:cNvPr>
            <p:cNvGraphicFramePr>
              <a:graphicFrameLocks/>
            </p:cNvGraphicFramePr>
            <p:nvPr/>
          </p:nvGraphicFramePr>
          <p:xfrm>
            <a:off x="1540419" y="6237390"/>
            <a:ext cx="1750030" cy="503237"/>
          </p:xfrm>
          <a:graphic>
            <a:graphicData uri="http://schemas.openxmlformats.org/presentationml/2006/ole">
              <mc:AlternateContent xmlns:mc="http://schemas.openxmlformats.org/markup-compatibility/2006">
                <mc:Choice xmlns:v="urn:schemas-microsoft-com:vml" Requires="v">
                  <p:oleObj spid="_x0000_s50208" name="Equation" r:id="rId11" imgW="990600" imgH="368300" progId="Equation.DSMT4">
                    <p:embed/>
                  </p:oleObj>
                </mc:Choice>
                <mc:Fallback>
                  <p:oleObj name="Equation" r:id="rId11" imgW="990600" imgH="368300" progId="Equation.DSMT4">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0419" y="6237390"/>
                          <a:ext cx="175003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5" name="Text Box 9">
              <a:extLst>
                <a:ext uri="{FF2B5EF4-FFF2-40B4-BE49-F238E27FC236}">
                  <a16:creationId xmlns:a16="http://schemas.microsoft.com/office/drawing/2014/main" id="{FCECA1D0-7CE6-4808-A9FB-43EF6F160A00}"/>
                </a:ext>
              </a:extLst>
            </p:cNvPr>
            <p:cNvSpPr txBox="1">
              <a:spLocks noChangeArrowheads="1"/>
            </p:cNvSpPr>
            <p:nvPr/>
          </p:nvSpPr>
          <p:spPr bwMode="auto">
            <a:xfrm>
              <a:off x="3203522" y="6246835"/>
              <a:ext cx="5314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代表</a:t>
              </a:r>
              <a:r>
                <a:rPr lang="zh-CN" altLang="en-US" sz="2800" i="1">
                  <a:solidFill>
                    <a:schemeClr val="tx2"/>
                  </a:solidFill>
                  <a:latin typeface="黑体" panose="02010609060101010101" pitchFamily="49" charset="-122"/>
                  <a:ea typeface="黑体" panose="02010609060101010101" pitchFamily="49" charset="-122"/>
                </a:rPr>
                <a:t> </a:t>
              </a:r>
              <a:r>
                <a:rPr lang="zh-CN" altLang="zh-CN" sz="2800">
                  <a:solidFill>
                    <a:schemeClr val="tx2"/>
                  </a:solidFill>
                  <a:latin typeface="黑体" panose="02010609060101010101" pitchFamily="49" charset="-122"/>
                  <a:ea typeface="黑体" panose="02010609060101010101" pitchFamily="49" charset="-122"/>
                </a:rPr>
                <a:t>粒子出现的</a:t>
              </a:r>
              <a:r>
                <a:rPr lang="zh-CN" altLang="zh-CN" sz="2800">
                  <a:solidFill>
                    <a:srgbClr val="FF0000"/>
                  </a:solidFill>
                  <a:latin typeface="黑体" panose="02010609060101010101" pitchFamily="49" charset="-122"/>
                  <a:ea typeface="黑体" panose="02010609060101010101" pitchFamily="49" charset="-122"/>
                </a:rPr>
                <a:t>几率密度</a:t>
              </a:r>
              <a:endParaRPr lang="en-US" altLang="zh-CN" sz="2800">
                <a:solidFill>
                  <a:srgbClr val="FF0000"/>
                </a:solidFill>
                <a:latin typeface="黑体" panose="02010609060101010101" pitchFamily="49" charset="-122"/>
                <a:ea typeface="黑体" panose="02010609060101010101" pitchFamily="49" charset="-122"/>
              </a:endParaRPr>
            </a:p>
          </p:txBody>
        </p:sp>
      </p:grpSp>
      <p:graphicFrame>
        <p:nvGraphicFramePr>
          <p:cNvPr id="15" name="Object 13">
            <a:extLst>
              <a:ext uri="{FF2B5EF4-FFF2-40B4-BE49-F238E27FC236}">
                <a16:creationId xmlns:a16="http://schemas.microsoft.com/office/drawing/2014/main" id="{1A3C4484-78E9-42D0-9367-8986013AD8C5}"/>
              </a:ext>
            </a:extLst>
          </p:cNvPr>
          <p:cNvGraphicFramePr>
            <a:graphicFrameLocks noChangeAspect="1"/>
          </p:cNvGraphicFramePr>
          <p:nvPr/>
        </p:nvGraphicFramePr>
        <p:xfrm>
          <a:off x="638175" y="5427663"/>
          <a:ext cx="3784600" cy="631825"/>
        </p:xfrm>
        <a:graphic>
          <a:graphicData uri="http://schemas.openxmlformats.org/presentationml/2006/ole">
            <mc:AlternateContent xmlns:mc="http://schemas.openxmlformats.org/markup-compatibility/2006">
              <mc:Choice xmlns:v="urn:schemas-microsoft-com:vml" Requires="v">
                <p:oleObj spid="_x0000_s50209" name="Equation" r:id="rId13" imgW="2095500" imgH="393700" progId="Equation.DSMT4">
                  <p:embed/>
                </p:oleObj>
              </mc:Choice>
              <mc:Fallback>
                <p:oleObj name="Equation" r:id="rId13" imgW="2095500" imgH="39370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8175" y="5427663"/>
                        <a:ext cx="3784600" cy="631825"/>
                      </a:xfrm>
                      <a:prstGeom prst="rect">
                        <a:avLst/>
                      </a:prstGeom>
                      <a:solidFill>
                        <a:schemeClr val="bg1"/>
                      </a:solidFill>
                      <a:ln w="19050">
                        <a:solidFill>
                          <a:srgbClr val="CC6600"/>
                        </a:solidFill>
                        <a:miter lim="800000"/>
                        <a:headEnd/>
                        <a:tailEnd/>
                      </a:ln>
                    </p:spPr>
                  </p:pic>
                </p:oleObj>
              </mc:Fallback>
            </mc:AlternateContent>
          </a:graphicData>
        </a:graphic>
      </p:graphicFrame>
      <p:sp>
        <p:nvSpPr>
          <p:cNvPr id="16" name="Text Box 2">
            <a:extLst>
              <a:ext uri="{FF2B5EF4-FFF2-40B4-BE49-F238E27FC236}">
                <a16:creationId xmlns:a16="http://schemas.microsoft.com/office/drawing/2014/main" id="{32545FCB-7BD1-4C64-8905-DF4A15E9B2CD}"/>
              </a:ext>
            </a:extLst>
          </p:cNvPr>
          <p:cNvSpPr txBox="1">
            <a:spLocks noChangeArrowheads="1"/>
          </p:cNvSpPr>
          <p:nvPr/>
        </p:nvSpPr>
        <p:spPr bwMode="auto">
          <a:xfrm>
            <a:off x="280988" y="4830763"/>
            <a:ext cx="2660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800">
                <a:solidFill>
                  <a:srgbClr val="0000CC"/>
                </a:solidFill>
                <a:latin typeface="黑体" panose="02010609060101010101" pitchFamily="49" charset="-122"/>
                <a:ea typeface="黑体" panose="02010609060101010101" pitchFamily="49" charset="-122"/>
                <a:sym typeface="Symbol" panose="05050102010706020507" pitchFamily="18" charset="2"/>
              </a:rPr>
              <a:t>不确定关系</a:t>
            </a:r>
          </a:p>
        </p:txBody>
      </p:sp>
      <p:sp>
        <p:nvSpPr>
          <p:cNvPr id="17" name="矩形 16">
            <a:extLst>
              <a:ext uri="{FF2B5EF4-FFF2-40B4-BE49-F238E27FC236}">
                <a16:creationId xmlns:a16="http://schemas.microsoft.com/office/drawing/2014/main" id="{254DF47D-5CAB-40ED-B114-40EB5C08A265}"/>
              </a:ext>
            </a:extLst>
          </p:cNvPr>
          <p:cNvSpPr>
            <a:spLocks noChangeArrowheads="1"/>
          </p:cNvSpPr>
          <p:nvPr/>
        </p:nvSpPr>
        <p:spPr bwMode="auto">
          <a:xfrm>
            <a:off x="4238625" y="5440363"/>
            <a:ext cx="2709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黑体" panose="02010609060101010101" pitchFamily="49" charset="-122"/>
                <a:ea typeface="黑体" panose="02010609060101010101" pitchFamily="49" charset="-122"/>
                <a:sym typeface="Symbol" panose="05050102010706020507" pitchFamily="18" charset="2"/>
              </a:rPr>
              <a:t>“测不准原理”</a:t>
            </a:r>
          </a:p>
        </p:txBody>
      </p:sp>
      <p:sp>
        <p:nvSpPr>
          <p:cNvPr id="18" name="矩形 17">
            <a:extLst>
              <a:ext uri="{FF2B5EF4-FFF2-40B4-BE49-F238E27FC236}">
                <a16:creationId xmlns:a16="http://schemas.microsoft.com/office/drawing/2014/main" id="{51B92956-1974-4D29-ABFA-3A1F2B1DA6BB}"/>
              </a:ext>
            </a:extLst>
          </p:cNvPr>
          <p:cNvSpPr>
            <a:spLocks noChangeArrowheads="1"/>
          </p:cNvSpPr>
          <p:nvPr/>
        </p:nvSpPr>
        <p:spPr bwMode="auto">
          <a:xfrm>
            <a:off x="323850" y="1177925"/>
            <a:ext cx="7397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黑体" panose="02010609060101010101" pitchFamily="49" charset="-122"/>
                <a:ea typeface="黑体" panose="02010609060101010101" pitchFamily="49" charset="-122"/>
              </a:rPr>
              <a:t>单光子干涉实验：单粒子入射后呈现出波动性</a:t>
            </a:r>
          </a:p>
        </p:txBody>
      </p:sp>
      <p:sp>
        <p:nvSpPr>
          <p:cNvPr id="20" name="Rectangle 24">
            <a:extLst>
              <a:ext uri="{FF2B5EF4-FFF2-40B4-BE49-F238E27FC236}">
                <a16:creationId xmlns:a16="http://schemas.microsoft.com/office/drawing/2014/main" id="{BD44E07E-91FA-4219-B04B-69D9590894E5}"/>
              </a:ext>
            </a:extLst>
          </p:cNvPr>
          <p:cNvSpPr>
            <a:spLocks noChangeArrowheads="1"/>
          </p:cNvSpPr>
          <p:nvPr/>
        </p:nvSpPr>
        <p:spPr bwMode="auto">
          <a:xfrm>
            <a:off x="376238" y="4273550"/>
            <a:ext cx="8083550" cy="523875"/>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黑体" panose="02010609060101010101" pitchFamily="49" charset="-122"/>
                <a:ea typeface="黑体" panose="02010609060101010101" pitchFamily="49" charset="-122"/>
                <a:cs typeface="+mn-cs"/>
              </a:rPr>
              <a:t>波函数的标准化条件：</a:t>
            </a:r>
            <a:r>
              <a:rPr lang="zh-CN" altLang="en-US" dirty="0">
                <a:solidFill>
                  <a:srgbClr val="0000CC"/>
                </a:solidFill>
                <a:latin typeface="黑体" panose="02010609060101010101" pitchFamily="49" charset="-122"/>
                <a:ea typeface="黑体" panose="02010609060101010101" pitchFamily="49" charset="-122"/>
                <a:cs typeface="+mn-cs"/>
              </a:rPr>
              <a:t>归一化、单值、有限、连续</a:t>
            </a:r>
          </a:p>
        </p:txBody>
      </p:sp>
      <p:sp>
        <p:nvSpPr>
          <p:cNvPr id="21" name="矩形 20">
            <a:extLst>
              <a:ext uri="{FF2B5EF4-FFF2-40B4-BE49-F238E27FC236}">
                <a16:creationId xmlns:a16="http://schemas.microsoft.com/office/drawing/2014/main" id="{01759366-6C7D-4F33-9B88-7CA79D318C74}"/>
              </a:ext>
            </a:extLst>
          </p:cNvPr>
          <p:cNvSpPr>
            <a:spLocks noChangeArrowheads="1"/>
          </p:cNvSpPr>
          <p:nvPr/>
        </p:nvSpPr>
        <p:spPr bwMode="auto">
          <a:xfrm>
            <a:off x="466725" y="6146800"/>
            <a:ext cx="84978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CC"/>
                </a:solidFill>
                <a:latin typeface="黑体" panose="02010609060101010101" pitchFamily="49" charset="-122"/>
                <a:ea typeface="黑体" panose="02010609060101010101" pitchFamily="49" charset="-122"/>
              </a:rPr>
              <a:t>微观粒子的位置</a:t>
            </a:r>
            <a:r>
              <a:rPr lang="en-US" altLang="zh-CN" sz="2800">
                <a:solidFill>
                  <a:srgbClr val="0000CC"/>
                </a:solidFill>
                <a:latin typeface="黑体" panose="02010609060101010101" pitchFamily="49" charset="-122"/>
                <a:ea typeface="黑体" panose="02010609060101010101" pitchFamily="49" charset="-122"/>
              </a:rPr>
              <a:t>(</a:t>
            </a:r>
            <a:r>
              <a:rPr lang="zh-CN" altLang="en-US" sz="2800">
                <a:solidFill>
                  <a:srgbClr val="0000CC"/>
                </a:solidFill>
                <a:latin typeface="黑体" panose="02010609060101010101" pitchFamily="49" charset="-122"/>
                <a:ea typeface="黑体" panose="02010609060101010101" pitchFamily="49" charset="-122"/>
              </a:rPr>
              <a:t>坐标</a:t>
            </a:r>
            <a:r>
              <a:rPr lang="en-US" altLang="zh-CN" sz="2800">
                <a:solidFill>
                  <a:srgbClr val="0000CC"/>
                </a:solidFill>
                <a:latin typeface="黑体" panose="02010609060101010101" pitchFamily="49" charset="-122"/>
                <a:ea typeface="黑体" panose="02010609060101010101" pitchFamily="49" charset="-122"/>
              </a:rPr>
              <a:t>)</a:t>
            </a:r>
            <a:r>
              <a:rPr lang="zh-CN" altLang="en-US" sz="2800">
                <a:solidFill>
                  <a:srgbClr val="0000CC"/>
                </a:solidFill>
                <a:latin typeface="黑体" panose="02010609060101010101" pitchFamily="49" charset="-122"/>
                <a:ea typeface="黑体" panose="02010609060101010101" pitchFamily="49" charset="-122"/>
              </a:rPr>
              <a:t>和动量不能同时具有确定的值</a:t>
            </a:r>
          </a:p>
        </p:txBody>
      </p:sp>
      <p:sp>
        <p:nvSpPr>
          <p:cNvPr id="50193" name="文本框 1">
            <a:extLst>
              <a:ext uri="{FF2B5EF4-FFF2-40B4-BE49-F238E27FC236}">
                <a16:creationId xmlns:a16="http://schemas.microsoft.com/office/drawing/2014/main" id="{E95F27F5-122E-41C6-A233-DCE5A294D3C4}"/>
              </a:ext>
            </a:extLst>
          </p:cNvPr>
          <p:cNvSpPr txBox="1">
            <a:spLocks noChangeArrowheads="1"/>
          </p:cNvSpPr>
          <p:nvPr/>
        </p:nvSpPr>
        <p:spPr bwMode="auto">
          <a:xfrm>
            <a:off x="3186113" y="16351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内容回顾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ppt_h/2"/>
                                          </p:val>
                                        </p:tav>
                                        <p:tav tm="100000">
                                          <p:val>
                                            <p:strVal val="#ppt_y"/>
                                          </p:val>
                                        </p:tav>
                                      </p:tavLst>
                                    </p:anim>
                                    <p:anim calcmode="lin" valueType="num">
                                      <p:cBhvr>
                                        <p:cTn id="22" dur="500" fill="hold"/>
                                        <p:tgtEl>
                                          <p:spTgt spid="5"/>
                                        </p:tgtEl>
                                        <p:attrNameLst>
                                          <p:attrName>ppt_w</p:attrName>
                                        </p:attrNameLst>
                                      </p:cBhvr>
                                      <p:tavLst>
                                        <p:tav tm="0">
                                          <p:val>
                                            <p:strVal val="#ppt_w"/>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childTnLst>
                          </p:cTn>
                        </p:par>
                        <p:par>
                          <p:cTn id="24" fill="hold" nodeType="afterGroup">
                            <p:stCondLst>
                              <p:cond delay="500"/>
                            </p:stCondLst>
                            <p:childTnLst>
                              <p:par>
                                <p:cTn id="25" presetID="1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lide(fromRight)">
                                      <p:cBhvr>
                                        <p:cTn id="27" dur="500"/>
                                        <p:tgtEl>
                                          <p:spTgt spid="6"/>
                                        </p:tgtEl>
                                      </p:cBhvr>
                                    </p:animEffect>
                                  </p:childTnLst>
                                </p:cTn>
                              </p:par>
                            </p:childTnLst>
                          </p:cTn>
                        </p:par>
                        <p:par>
                          <p:cTn id="28" fill="hold" nodeType="afterGroup">
                            <p:stCondLst>
                              <p:cond delay="1000"/>
                            </p:stCondLst>
                            <p:childTnLst>
                              <p:par>
                                <p:cTn id="29" presetID="1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Bottom)">
                                      <p:cBhvr>
                                        <p:cTn id="31" dur="5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p:bldP spid="11" grpId="0"/>
      <p:bldP spid="16" grpId="0"/>
      <p:bldP spid="17" grpId="0"/>
      <p:bldP spid="18" grpId="0"/>
      <p:bldP spid="20"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2F2">
            <a:alpha val="50195"/>
          </a:srgbClr>
        </a:solidFill>
        <a:effectLst/>
      </p:bgPr>
    </p:bg>
    <p:spTree>
      <p:nvGrpSpPr>
        <p:cNvPr id="1" name=""/>
        <p:cNvGrpSpPr/>
        <p:nvPr/>
      </p:nvGrpSpPr>
      <p:grpSpPr>
        <a:xfrm>
          <a:off x="0" y="0"/>
          <a:ext cx="0" cy="0"/>
          <a:chOff x="0" y="0"/>
          <a:chExt cx="0" cy="0"/>
        </a:xfrm>
      </p:grpSpPr>
      <p:sp>
        <p:nvSpPr>
          <p:cNvPr id="51202" name="文本框 1">
            <a:extLst>
              <a:ext uri="{FF2B5EF4-FFF2-40B4-BE49-F238E27FC236}">
                <a16:creationId xmlns:a16="http://schemas.microsoft.com/office/drawing/2014/main" id="{EFB68996-9419-446E-823A-291C728251E7}"/>
              </a:ext>
            </a:extLst>
          </p:cNvPr>
          <p:cNvSpPr txBox="1">
            <a:spLocks noChangeArrowheads="1"/>
          </p:cNvSpPr>
          <p:nvPr/>
        </p:nvSpPr>
        <p:spPr bwMode="auto">
          <a:xfrm>
            <a:off x="3186113" y="16351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内容回顾</a:t>
            </a:r>
          </a:p>
        </p:txBody>
      </p:sp>
      <p:sp>
        <p:nvSpPr>
          <p:cNvPr id="81" name="Rectangle 1044">
            <a:extLst>
              <a:ext uri="{FF2B5EF4-FFF2-40B4-BE49-F238E27FC236}">
                <a16:creationId xmlns:a16="http://schemas.microsoft.com/office/drawing/2014/main" id="{0EA99AB0-17DD-4C13-B574-DAF7EC354400}"/>
              </a:ext>
            </a:extLst>
          </p:cNvPr>
          <p:cNvSpPr>
            <a:spLocks noChangeArrowheads="1"/>
          </p:cNvSpPr>
          <p:nvPr/>
        </p:nvSpPr>
        <p:spPr bwMode="auto">
          <a:xfrm>
            <a:off x="95250" y="765175"/>
            <a:ext cx="68405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defRPr/>
            </a:pPr>
            <a:r>
              <a:rPr lang="zh-CN" altLang="en-US" sz="2800" dirty="0">
                <a:solidFill>
                  <a:srgbClr val="0033CC"/>
                </a:solidFill>
                <a:effectLst>
                  <a:outerShdw blurRad="38100" dist="38100" dir="2700000" algn="tl">
                    <a:srgbClr val="C0C0C0"/>
                  </a:outerShdw>
                </a:effectLst>
                <a:latin typeface="宋体" panose="02010600030101010101" pitchFamily="2" charset="-122"/>
                <a:ea typeface="楷体_GB2312"/>
              </a:rPr>
              <a:t>薛定谔波动方程 </a:t>
            </a:r>
          </a:p>
        </p:txBody>
      </p:sp>
      <p:sp>
        <p:nvSpPr>
          <p:cNvPr id="51204" name="Text Box 22">
            <a:extLst>
              <a:ext uri="{FF2B5EF4-FFF2-40B4-BE49-F238E27FC236}">
                <a16:creationId xmlns:a16="http://schemas.microsoft.com/office/drawing/2014/main" id="{0B459D76-F29A-4A93-AA81-EF98A2666F41}"/>
              </a:ext>
            </a:extLst>
          </p:cNvPr>
          <p:cNvSpPr txBox="1">
            <a:spLocks noChangeArrowheads="1"/>
          </p:cNvSpPr>
          <p:nvPr/>
        </p:nvSpPr>
        <p:spPr bwMode="auto">
          <a:xfrm>
            <a:off x="319088" y="6883400"/>
            <a:ext cx="742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得：</a:t>
            </a:r>
            <a:endParaRPr lang="zh-CN" altLang="en-US" sz="2800" b="0">
              <a:solidFill>
                <a:schemeClr val="tx2"/>
              </a:solidFill>
              <a:latin typeface="Times New Roman" panose="02020603050405020304" pitchFamily="18" charset="0"/>
              <a:ea typeface="楷体_GB2312"/>
            </a:endParaRPr>
          </a:p>
        </p:txBody>
      </p:sp>
      <p:cxnSp>
        <p:nvCxnSpPr>
          <p:cNvPr id="111" name="直接箭头连接符 110">
            <a:extLst>
              <a:ext uri="{FF2B5EF4-FFF2-40B4-BE49-F238E27FC236}">
                <a16:creationId xmlns:a16="http://schemas.microsoft.com/office/drawing/2014/main" id="{501A86C6-653F-4157-A675-A038BE3EC9AC}"/>
              </a:ext>
            </a:extLst>
          </p:cNvPr>
          <p:cNvCxnSpPr>
            <a:cxnSpLocks noChangeShapeType="1"/>
          </p:cNvCxnSpPr>
          <p:nvPr/>
        </p:nvCxnSpPr>
        <p:spPr bwMode="auto">
          <a:xfrm>
            <a:off x="2260600" y="2241550"/>
            <a:ext cx="0" cy="460375"/>
          </a:xfrm>
          <a:prstGeom prst="straightConnector1">
            <a:avLst/>
          </a:prstGeom>
          <a:noFill/>
          <a:ln w="69850"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2" name="直接箭头连接符 111">
            <a:extLst>
              <a:ext uri="{FF2B5EF4-FFF2-40B4-BE49-F238E27FC236}">
                <a16:creationId xmlns:a16="http://schemas.microsoft.com/office/drawing/2014/main" id="{C7DDB106-DAE9-45D0-8123-A4A599B4FD2E}"/>
              </a:ext>
            </a:extLst>
          </p:cNvPr>
          <p:cNvCxnSpPr>
            <a:cxnSpLocks noChangeShapeType="1"/>
          </p:cNvCxnSpPr>
          <p:nvPr/>
        </p:nvCxnSpPr>
        <p:spPr bwMode="auto">
          <a:xfrm>
            <a:off x="2266950" y="3448050"/>
            <a:ext cx="0" cy="504825"/>
          </a:xfrm>
          <a:prstGeom prst="straightConnector1">
            <a:avLst/>
          </a:prstGeom>
          <a:noFill/>
          <a:ln w="69850"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3" name="直接箭头连接符 112">
            <a:extLst>
              <a:ext uri="{FF2B5EF4-FFF2-40B4-BE49-F238E27FC236}">
                <a16:creationId xmlns:a16="http://schemas.microsoft.com/office/drawing/2014/main" id="{E205BAB6-5F8E-4357-BBD2-05D698603FD5}"/>
              </a:ext>
            </a:extLst>
          </p:cNvPr>
          <p:cNvCxnSpPr>
            <a:cxnSpLocks noChangeShapeType="1"/>
          </p:cNvCxnSpPr>
          <p:nvPr/>
        </p:nvCxnSpPr>
        <p:spPr bwMode="auto">
          <a:xfrm>
            <a:off x="2314575" y="4905375"/>
            <a:ext cx="0" cy="458788"/>
          </a:xfrm>
          <a:prstGeom prst="straightConnector1">
            <a:avLst/>
          </a:prstGeom>
          <a:noFill/>
          <a:ln w="69850" algn="ctr">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9" name="矩形 18">
            <a:extLst>
              <a:ext uri="{FF2B5EF4-FFF2-40B4-BE49-F238E27FC236}">
                <a16:creationId xmlns:a16="http://schemas.microsoft.com/office/drawing/2014/main" id="{E9645E21-5013-46A2-B56C-15422170FE51}"/>
              </a:ext>
            </a:extLst>
          </p:cNvPr>
          <p:cNvSpPr>
            <a:spLocks noChangeArrowheads="1"/>
          </p:cNvSpPr>
          <p:nvPr/>
        </p:nvSpPr>
        <p:spPr bwMode="auto">
          <a:xfrm>
            <a:off x="4356100" y="938213"/>
            <a:ext cx="46085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波函数：微观粒子在空间某处出现的</a:t>
            </a:r>
            <a:r>
              <a:rPr lang="zh-CN" altLang="en-US" sz="2800">
                <a:solidFill>
                  <a:srgbClr val="FF0000"/>
                </a:solidFill>
                <a:latin typeface="Times New Roman" panose="02020603050405020304" pitchFamily="18" charset="0"/>
                <a:ea typeface="楷体_GB2312"/>
              </a:rPr>
              <a:t>几率</a:t>
            </a:r>
            <a:r>
              <a:rPr lang="zh-CN" altLang="en-US" sz="2800">
                <a:solidFill>
                  <a:schemeClr val="tx2"/>
                </a:solidFill>
                <a:latin typeface="Times New Roman" panose="02020603050405020304" pitchFamily="18" charset="0"/>
                <a:ea typeface="楷体_GB2312"/>
              </a:rPr>
              <a:t>正比于电子</a:t>
            </a:r>
            <a:r>
              <a:rPr lang="zh-CN" altLang="en-US" sz="2800">
                <a:solidFill>
                  <a:srgbClr val="FF0000"/>
                </a:solidFill>
                <a:latin typeface="Times New Roman" panose="02020603050405020304" pitchFamily="18" charset="0"/>
                <a:ea typeface="楷体_GB2312"/>
              </a:rPr>
              <a:t>波函数的强度</a:t>
            </a:r>
            <a:r>
              <a:rPr lang="en-US" altLang="zh-CN" sz="2800">
                <a:solidFill>
                  <a:schemeClr val="tx2"/>
                </a:solidFill>
                <a:latin typeface="Times New Roman" panose="02020603050405020304" pitchFamily="18" charset="0"/>
                <a:ea typeface="楷体_GB2312"/>
              </a:rPr>
              <a:t>(</a:t>
            </a:r>
            <a:r>
              <a:rPr lang="en-US" altLang="zh-CN" sz="2800">
                <a:solidFill>
                  <a:srgbClr val="FF0000"/>
                </a:solidFill>
                <a:latin typeface="Times New Roman" panose="02020603050405020304" pitchFamily="18" charset="0"/>
                <a:ea typeface="楷体_GB2312"/>
              </a:rPr>
              <a:t>|</a:t>
            </a:r>
            <a:r>
              <a:rPr lang="el-GR" altLang="zh-CN" sz="2800" i="1">
                <a:solidFill>
                  <a:srgbClr val="FF0000"/>
                </a:solidFill>
                <a:latin typeface="Times New Roman" panose="02020603050405020304" pitchFamily="18" charset="0"/>
                <a:ea typeface="楷体_GB2312"/>
                <a:cs typeface="Times New Roman" panose="02020603050405020304" pitchFamily="18" charset="0"/>
              </a:rPr>
              <a:t>Ψ</a:t>
            </a:r>
            <a:r>
              <a:rPr lang="en-US" altLang="zh-CN" sz="2800">
                <a:solidFill>
                  <a:srgbClr val="FF0000"/>
                </a:solidFill>
                <a:latin typeface="Times New Roman" panose="02020603050405020304" pitchFamily="18" charset="0"/>
                <a:ea typeface="楷体_GB2312"/>
              </a:rPr>
              <a:t>|</a:t>
            </a:r>
            <a:r>
              <a:rPr lang="en-US" altLang="zh-CN" sz="2800" baseline="30000">
                <a:solidFill>
                  <a:srgbClr val="FF0000"/>
                </a:solidFill>
                <a:latin typeface="Times New Roman" panose="02020603050405020304" pitchFamily="18" charset="0"/>
                <a:ea typeface="楷体_GB2312"/>
              </a:rPr>
              <a:t>2</a:t>
            </a: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Times New Roman" panose="02020603050405020304" pitchFamily="18" charset="0"/>
                <a:ea typeface="楷体_GB2312"/>
              </a:rPr>
              <a:t>。</a:t>
            </a:r>
          </a:p>
        </p:txBody>
      </p:sp>
      <p:sp>
        <p:nvSpPr>
          <p:cNvPr id="20" name="矩形 19">
            <a:extLst>
              <a:ext uri="{FF2B5EF4-FFF2-40B4-BE49-F238E27FC236}">
                <a16:creationId xmlns:a16="http://schemas.microsoft.com/office/drawing/2014/main" id="{6EC0DBE6-CF18-457B-B8BE-155BD4596BE0}"/>
              </a:ext>
            </a:extLst>
          </p:cNvPr>
          <p:cNvSpPr>
            <a:spLocks noChangeArrowheads="1"/>
          </p:cNvSpPr>
          <p:nvPr/>
        </p:nvSpPr>
        <p:spPr bwMode="auto">
          <a:xfrm>
            <a:off x="4356100" y="2781300"/>
            <a:ext cx="2952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楷体_GB2312"/>
                <a:ea typeface="楷体_GB2312"/>
              </a:rPr>
              <a:t>自由粒子</a:t>
            </a:r>
          </a:p>
        </p:txBody>
      </p:sp>
      <p:sp>
        <p:nvSpPr>
          <p:cNvPr id="116" name="Rectangle 9">
            <a:extLst>
              <a:ext uri="{FF2B5EF4-FFF2-40B4-BE49-F238E27FC236}">
                <a16:creationId xmlns:a16="http://schemas.microsoft.com/office/drawing/2014/main" id="{35102A23-4407-4D14-8B8B-23685FDC12A0}"/>
              </a:ext>
            </a:extLst>
          </p:cNvPr>
          <p:cNvSpPr>
            <a:spLocks noChangeArrowheads="1"/>
          </p:cNvSpPr>
          <p:nvPr/>
        </p:nvSpPr>
        <p:spPr bwMode="auto">
          <a:xfrm>
            <a:off x="5219700" y="4156075"/>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0" lang="zh-CN" altLang="en-US" sz="2800">
                <a:solidFill>
                  <a:schemeClr val="tx2"/>
                </a:solidFill>
                <a:latin typeface="Times New Roman" panose="02020603050405020304" pitchFamily="18" charset="0"/>
                <a:ea typeface="楷体_GB2312"/>
              </a:rPr>
              <a:t>粒子在势场</a:t>
            </a:r>
            <a:r>
              <a:rPr kumimoji="0" lang="en-US" altLang="zh-CN" sz="2800" i="1">
                <a:solidFill>
                  <a:schemeClr val="tx2"/>
                </a:solidFill>
                <a:latin typeface="Times New Roman" panose="02020603050405020304" pitchFamily="18" charset="0"/>
                <a:ea typeface="楷体_GB2312"/>
              </a:rPr>
              <a:t>V</a:t>
            </a:r>
            <a:r>
              <a:rPr kumimoji="0" lang="zh-CN" altLang="en-US" sz="2800">
                <a:solidFill>
                  <a:schemeClr val="tx2"/>
                </a:solidFill>
                <a:latin typeface="Times New Roman" panose="02020603050405020304" pitchFamily="18" charset="0"/>
                <a:ea typeface="楷体_GB2312"/>
              </a:rPr>
              <a:t>中运动</a:t>
            </a:r>
          </a:p>
        </p:txBody>
      </p:sp>
      <p:sp>
        <p:nvSpPr>
          <p:cNvPr id="117" name="Text Box 29">
            <a:extLst>
              <a:ext uri="{FF2B5EF4-FFF2-40B4-BE49-F238E27FC236}">
                <a16:creationId xmlns:a16="http://schemas.microsoft.com/office/drawing/2014/main" id="{8373FAA4-13D8-4C1B-B02B-71D2E52641AA}"/>
              </a:ext>
            </a:extLst>
          </p:cNvPr>
          <p:cNvSpPr txBox="1">
            <a:spLocks noChangeArrowheads="1"/>
          </p:cNvSpPr>
          <p:nvPr/>
        </p:nvSpPr>
        <p:spPr bwMode="auto">
          <a:xfrm>
            <a:off x="1427163" y="6221413"/>
            <a:ext cx="3060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0000"/>
                </a:solidFill>
                <a:latin typeface="Times New Roman" panose="02020603050405020304" pitchFamily="18" charset="0"/>
                <a:ea typeface="楷体_GB2312"/>
              </a:rPr>
              <a:t>定态薛定谔方程</a:t>
            </a:r>
          </a:p>
        </p:txBody>
      </p:sp>
      <p:graphicFrame>
        <p:nvGraphicFramePr>
          <p:cNvPr id="22" name="Object 43">
            <a:extLst>
              <a:ext uri="{FF2B5EF4-FFF2-40B4-BE49-F238E27FC236}">
                <a16:creationId xmlns:a16="http://schemas.microsoft.com/office/drawing/2014/main" id="{9509BA1D-9353-471B-900E-0268B0D93195}"/>
              </a:ext>
            </a:extLst>
          </p:cNvPr>
          <p:cNvGraphicFramePr>
            <a:graphicFrameLocks/>
          </p:cNvGraphicFramePr>
          <p:nvPr/>
        </p:nvGraphicFramePr>
        <p:xfrm>
          <a:off x="4205288" y="6076950"/>
          <a:ext cx="2400300" cy="736600"/>
        </p:xfrm>
        <a:graphic>
          <a:graphicData uri="http://schemas.openxmlformats.org/presentationml/2006/ole">
            <mc:AlternateContent xmlns:mc="http://schemas.openxmlformats.org/markup-compatibility/2006">
              <mc:Choice xmlns:v="urn:schemas-microsoft-com:vml" Requires="v">
                <p:oleObj spid="_x0000_s51233" name="Equation" r:id="rId3" imgW="2171700" imgH="673100" progId="Equation.DSMT4">
                  <p:embed/>
                </p:oleObj>
              </mc:Choice>
              <mc:Fallback>
                <p:oleObj name="Equation" r:id="rId3" imgW="2171700" imgH="673100" progId="Equation.DSMT4">
                  <p:embed/>
                  <p:pic>
                    <p:nvPicPr>
                      <p:cNvPr id="0" name="Object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5288" y="6076950"/>
                        <a:ext cx="2400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5">
            <a:extLst>
              <a:ext uri="{FF2B5EF4-FFF2-40B4-BE49-F238E27FC236}">
                <a16:creationId xmlns:a16="http://schemas.microsoft.com/office/drawing/2014/main" id="{5FED74D8-3615-495E-99B0-C6FB79E8E158}"/>
              </a:ext>
            </a:extLst>
          </p:cNvPr>
          <p:cNvGraphicFramePr>
            <a:graphicFrameLocks noChangeAspect="1"/>
          </p:cNvGraphicFramePr>
          <p:nvPr/>
        </p:nvGraphicFramePr>
        <p:xfrm>
          <a:off x="695325" y="1319213"/>
          <a:ext cx="3371850" cy="735012"/>
        </p:xfrm>
        <a:graphic>
          <a:graphicData uri="http://schemas.openxmlformats.org/presentationml/2006/ole">
            <mc:AlternateContent xmlns:mc="http://schemas.openxmlformats.org/markup-compatibility/2006">
              <mc:Choice xmlns:v="urn:schemas-microsoft-com:vml" Requires="v">
                <p:oleObj spid="_x0000_s51234" name="Equation" r:id="rId5" imgW="3352890" imgH="561870" progId="Equation.DSMT4">
                  <p:embed/>
                </p:oleObj>
              </mc:Choice>
              <mc:Fallback>
                <p:oleObj name="Equation" r:id="rId5" imgW="3352890" imgH="56187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 y="1319213"/>
                        <a:ext cx="337185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5">
            <a:extLst>
              <a:ext uri="{FF2B5EF4-FFF2-40B4-BE49-F238E27FC236}">
                <a16:creationId xmlns:a16="http://schemas.microsoft.com/office/drawing/2014/main" id="{8C2A0BB0-AB51-4564-B4E1-7DACF83E334B}"/>
              </a:ext>
            </a:extLst>
          </p:cNvPr>
          <p:cNvGraphicFramePr>
            <a:graphicFrameLocks noChangeAspect="1"/>
          </p:cNvGraphicFramePr>
          <p:nvPr/>
        </p:nvGraphicFramePr>
        <p:xfrm>
          <a:off x="2427288" y="2133600"/>
          <a:ext cx="2432050" cy="574675"/>
        </p:xfrm>
        <a:graphic>
          <a:graphicData uri="http://schemas.openxmlformats.org/presentationml/2006/ole">
            <mc:AlternateContent xmlns:mc="http://schemas.openxmlformats.org/markup-compatibility/2006">
              <mc:Choice xmlns:v="urn:schemas-microsoft-com:vml" Requires="v">
                <p:oleObj spid="_x0000_s51235" name="Equation" r:id="rId7" imgW="4000399" imgH="752490" progId="Equation.DSMT4">
                  <p:embed/>
                </p:oleObj>
              </mc:Choice>
              <mc:Fallback>
                <p:oleObj name="Equation" r:id="rId7" imgW="4000399" imgH="75249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7288" y="2133600"/>
                        <a:ext cx="2432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5">
            <a:extLst>
              <a:ext uri="{FF2B5EF4-FFF2-40B4-BE49-F238E27FC236}">
                <a16:creationId xmlns:a16="http://schemas.microsoft.com/office/drawing/2014/main" id="{45EC92B5-5409-4C73-B47A-C869829C152C}"/>
              </a:ext>
            </a:extLst>
          </p:cNvPr>
          <p:cNvGraphicFramePr>
            <a:graphicFrameLocks noChangeAspect="1"/>
          </p:cNvGraphicFramePr>
          <p:nvPr/>
        </p:nvGraphicFramePr>
        <p:xfrm>
          <a:off x="695325" y="2708275"/>
          <a:ext cx="3475038" cy="762000"/>
        </p:xfrm>
        <a:graphic>
          <a:graphicData uri="http://schemas.openxmlformats.org/presentationml/2006/ole">
            <mc:AlternateContent xmlns:mc="http://schemas.openxmlformats.org/markup-compatibility/2006">
              <mc:Choice xmlns:v="urn:schemas-microsoft-com:vml" Requires="v">
                <p:oleObj spid="_x0000_s51236" name="Equation" r:id="rId9" imgW="3924221" imgH="676350" progId="Equation.DSMT4">
                  <p:embed/>
                </p:oleObj>
              </mc:Choice>
              <mc:Fallback>
                <p:oleObj name="Equation" r:id="rId9" imgW="3924221" imgH="67635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325" y="2708275"/>
                        <a:ext cx="34750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5">
            <a:extLst>
              <a:ext uri="{FF2B5EF4-FFF2-40B4-BE49-F238E27FC236}">
                <a16:creationId xmlns:a16="http://schemas.microsoft.com/office/drawing/2014/main" id="{9E4A1598-254C-4D28-8AF9-788F7AD62FF6}"/>
              </a:ext>
            </a:extLst>
          </p:cNvPr>
          <p:cNvGraphicFramePr>
            <a:graphicFrameLocks noChangeAspect="1"/>
          </p:cNvGraphicFramePr>
          <p:nvPr/>
        </p:nvGraphicFramePr>
        <p:xfrm>
          <a:off x="2613025" y="3375025"/>
          <a:ext cx="1874838" cy="612775"/>
        </p:xfrm>
        <a:graphic>
          <a:graphicData uri="http://schemas.openxmlformats.org/presentationml/2006/ole">
            <mc:AlternateContent xmlns:mc="http://schemas.openxmlformats.org/markup-compatibility/2006">
              <mc:Choice xmlns:v="urn:schemas-microsoft-com:vml" Requires="v">
                <p:oleObj spid="_x0000_s51237" name="Equation" r:id="rId11" imgW="2733745" imgH="714420" progId="Equation.DSMT4">
                  <p:embed/>
                </p:oleObj>
              </mc:Choice>
              <mc:Fallback>
                <p:oleObj name="Equation" r:id="rId11" imgW="2733745" imgH="71442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3025" y="3375025"/>
                        <a:ext cx="187483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5">
            <a:extLst>
              <a:ext uri="{FF2B5EF4-FFF2-40B4-BE49-F238E27FC236}">
                <a16:creationId xmlns:a16="http://schemas.microsoft.com/office/drawing/2014/main" id="{3EBED7E5-F6E5-41E9-BE10-D37BDCE23184}"/>
              </a:ext>
            </a:extLst>
          </p:cNvPr>
          <p:cNvGraphicFramePr>
            <a:graphicFrameLocks noChangeAspect="1"/>
          </p:cNvGraphicFramePr>
          <p:nvPr/>
        </p:nvGraphicFramePr>
        <p:xfrm>
          <a:off x="673100" y="4005263"/>
          <a:ext cx="4403725" cy="822325"/>
        </p:xfrm>
        <a:graphic>
          <a:graphicData uri="http://schemas.openxmlformats.org/presentationml/2006/ole">
            <mc:AlternateContent xmlns:mc="http://schemas.openxmlformats.org/markup-compatibility/2006">
              <mc:Choice xmlns:v="urn:schemas-microsoft-com:vml" Requires="v">
                <p:oleObj spid="_x0000_s51238" name="Equation" r:id="rId13" imgW="5000701" imgH="733320" progId="Equation.DSMT4">
                  <p:embed/>
                </p:oleObj>
              </mc:Choice>
              <mc:Fallback>
                <p:oleObj name="Equation" r:id="rId13" imgW="5000701" imgH="733320"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100" y="4005263"/>
                        <a:ext cx="4403725" cy="822325"/>
                      </a:xfrm>
                      <a:prstGeom prst="rect">
                        <a:avLst/>
                      </a:prstGeom>
                      <a:noFill/>
                      <a:ln w="22225">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5">
            <a:extLst>
              <a:ext uri="{FF2B5EF4-FFF2-40B4-BE49-F238E27FC236}">
                <a16:creationId xmlns:a16="http://schemas.microsoft.com/office/drawing/2014/main" id="{0C2DEBD6-D044-4C68-BFE2-F3940A625BA9}"/>
              </a:ext>
            </a:extLst>
          </p:cNvPr>
          <p:cNvGraphicFramePr>
            <a:graphicFrameLocks noChangeAspect="1"/>
          </p:cNvGraphicFramePr>
          <p:nvPr/>
        </p:nvGraphicFramePr>
        <p:xfrm>
          <a:off x="2546350" y="4960938"/>
          <a:ext cx="1658938" cy="293687"/>
        </p:xfrm>
        <a:graphic>
          <a:graphicData uri="http://schemas.openxmlformats.org/presentationml/2006/ole">
            <mc:AlternateContent xmlns:mc="http://schemas.openxmlformats.org/markup-compatibility/2006">
              <mc:Choice xmlns:v="urn:schemas-microsoft-com:vml" Requires="v">
                <p:oleObj spid="_x0000_s51239" name="Equation" r:id="rId15" imgW="1819345" imgH="200070" progId="Equation.DSMT4">
                  <p:embed/>
                </p:oleObj>
              </mc:Choice>
              <mc:Fallback>
                <p:oleObj name="Equation" r:id="rId15" imgW="1819345" imgH="200070"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6350" y="4960938"/>
                        <a:ext cx="16589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5">
            <a:extLst>
              <a:ext uri="{FF2B5EF4-FFF2-40B4-BE49-F238E27FC236}">
                <a16:creationId xmlns:a16="http://schemas.microsoft.com/office/drawing/2014/main" id="{580070F7-E218-4AB0-9ED8-F87193D94244}"/>
              </a:ext>
            </a:extLst>
          </p:cNvPr>
          <p:cNvGraphicFramePr>
            <a:graphicFrameLocks noChangeAspect="1"/>
          </p:cNvGraphicFramePr>
          <p:nvPr/>
        </p:nvGraphicFramePr>
        <p:xfrm>
          <a:off x="719138" y="5445125"/>
          <a:ext cx="3857625" cy="736600"/>
        </p:xfrm>
        <a:graphic>
          <a:graphicData uri="http://schemas.openxmlformats.org/presentationml/2006/ole">
            <mc:AlternateContent xmlns:mc="http://schemas.openxmlformats.org/markup-compatibility/2006">
              <mc:Choice xmlns:v="urn:schemas-microsoft-com:vml" Requires="v">
                <p:oleObj spid="_x0000_s51240" name="Equation" r:id="rId17" imgW="4372102" imgH="657180" progId="Equation.DSMT4">
                  <p:embed/>
                </p:oleObj>
              </mc:Choice>
              <mc:Fallback>
                <p:oleObj name="Equation" r:id="rId17" imgW="4372102" imgH="657180" progId="Equation.DSMT4">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9138" y="5445125"/>
                        <a:ext cx="3857625" cy="736600"/>
                      </a:xfrm>
                      <a:prstGeom prst="rect">
                        <a:avLst/>
                      </a:prstGeom>
                      <a:noFill/>
                      <a:ln w="22225">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9">
            <a:extLst>
              <a:ext uri="{FF2B5EF4-FFF2-40B4-BE49-F238E27FC236}">
                <a16:creationId xmlns:a16="http://schemas.microsoft.com/office/drawing/2014/main" id="{09A5EE68-A831-4190-8301-84B1A7951E65}"/>
              </a:ext>
            </a:extLst>
          </p:cNvPr>
          <p:cNvGraphicFramePr>
            <a:graphicFrameLocks noChangeAspect="1"/>
          </p:cNvGraphicFramePr>
          <p:nvPr/>
        </p:nvGraphicFramePr>
        <p:xfrm>
          <a:off x="4787900" y="4581525"/>
          <a:ext cx="2232025" cy="620713"/>
        </p:xfrm>
        <a:graphic>
          <a:graphicData uri="http://schemas.openxmlformats.org/presentationml/2006/ole">
            <mc:AlternateContent xmlns:mc="http://schemas.openxmlformats.org/markup-compatibility/2006">
              <mc:Choice xmlns:v="urn:schemas-microsoft-com:vml" Requires="v">
                <p:oleObj spid="_x0000_s51241" name="Equation" r:id="rId19" imgW="2413000" imgH="673100" progId="Equation.DSMT4">
                  <p:embed/>
                </p:oleObj>
              </mc:Choice>
              <mc:Fallback>
                <p:oleObj name="Equation" r:id="rId19" imgW="2413000" imgH="673100" progId="Equation.DSMT4">
                  <p:embed/>
                  <p:pic>
                    <p:nvPicPr>
                      <p:cNvPr id="0"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900" y="4581525"/>
                        <a:ext cx="223202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2">
            <a:extLst>
              <a:ext uri="{FF2B5EF4-FFF2-40B4-BE49-F238E27FC236}">
                <a16:creationId xmlns:a16="http://schemas.microsoft.com/office/drawing/2014/main" id="{3C3D495A-D5FA-42E2-AB11-47FBF2BAA378}"/>
              </a:ext>
            </a:extLst>
          </p:cNvPr>
          <p:cNvGraphicFramePr>
            <a:graphicFrameLocks/>
          </p:cNvGraphicFramePr>
          <p:nvPr/>
        </p:nvGraphicFramePr>
        <p:xfrm>
          <a:off x="5073650" y="5138738"/>
          <a:ext cx="2516188" cy="560387"/>
        </p:xfrm>
        <a:graphic>
          <a:graphicData uri="http://schemas.openxmlformats.org/presentationml/2006/ole">
            <mc:AlternateContent xmlns:mc="http://schemas.openxmlformats.org/markup-compatibility/2006">
              <mc:Choice xmlns:v="urn:schemas-microsoft-com:vml" Requires="v">
                <p:oleObj spid="_x0000_s51242" name="Equation" r:id="rId21" imgW="2806700" imgH="673100" progId="Equation.DSMT4">
                  <p:embed/>
                </p:oleObj>
              </mc:Choice>
              <mc:Fallback>
                <p:oleObj name="Equation" r:id="rId21" imgW="2806700" imgH="673100" progId="Equation.DSMT4">
                  <p:embed/>
                  <p:pic>
                    <p:nvPicPr>
                      <p:cNvPr id="0" name="Object 1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73650" y="5138738"/>
                        <a:ext cx="251618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AutoShape 13">
            <a:extLst>
              <a:ext uri="{FF2B5EF4-FFF2-40B4-BE49-F238E27FC236}">
                <a16:creationId xmlns:a16="http://schemas.microsoft.com/office/drawing/2014/main" id="{6FB30AC4-F9EA-4B7B-A561-FA758E478918}"/>
              </a:ext>
            </a:extLst>
          </p:cNvPr>
          <p:cNvSpPr>
            <a:spLocks/>
          </p:cNvSpPr>
          <p:nvPr/>
        </p:nvSpPr>
        <p:spPr bwMode="auto">
          <a:xfrm>
            <a:off x="4889500" y="5029200"/>
            <a:ext cx="153988" cy="514350"/>
          </a:xfrm>
          <a:prstGeom prst="leftBrace">
            <a:avLst>
              <a:gd name="adj1" fmla="val 27526"/>
              <a:gd name="adj2" fmla="val 50000"/>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up)">
                                      <p:cBhvr>
                                        <p:cTn id="18" dur="500"/>
                                        <p:tgtEl>
                                          <p:spTgt spid="111"/>
                                        </p:tgtEl>
                                      </p:cBhvr>
                                    </p:animEffec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wipe(up)">
                                      <p:cBhvr>
                                        <p:cTn id="32" dur="500"/>
                                        <p:tgtEl>
                                          <p:spTgt spid="1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left)">
                                      <p:cBhvr>
                                        <p:cTn id="37" dur="500"/>
                                        <p:tgtEl>
                                          <p:spTgt spid="116"/>
                                        </p:tgtEl>
                                      </p:cBhvr>
                                    </p:animEffec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up)">
                                      <p:cBhvr>
                                        <p:cTn id="46" dur="500"/>
                                        <p:tgtEl>
                                          <p:spTgt spid="113"/>
                                        </p:tgtEl>
                                      </p:cBhvr>
                                    </p:animEffec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ppt_h/2"/>
                                          </p:val>
                                        </p:tav>
                                        <p:tav tm="100000">
                                          <p:val>
                                            <p:strVal val="#ppt_y"/>
                                          </p:val>
                                        </p:tav>
                                      </p:tavLst>
                                    </p:anim>
                                    <p:anim calcmode="lin" valueType="num">
                                      <p:cBhvr>
                                        <p:cTn id="55" dur="500" fill="hold"/>
                                        <p:tgtEl>
                                          <p:spTgt spid="31"/>
                                        </p:tgtEl>
                                        <p:attrNameLst>
                                          <p:attrName>ppt_w</p:attrName>
                                        </p:attrNameLst>
                                      </p:cBhvr>
                                      <p:tavLst>
                                        <p:tav tm="0">
                                          <p:val>
                                            <p:strVal val="#ppt_w"/>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slide(fromBottom)">
                                      <p:cBhvr>
                                        <p:cTn id="67" dur="500"/>
                                        <p:tgtEl>
                                          <p:spTgt spid="3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1000"/>
                                        <p:tgtEl>
                                          <p:spTgt spid="117"/>
                                        </p:tgtEl>
                                      </p:cBhvr>
                                    </p:animEffect>
                                    <p:anim calcmode="lin" valueType="num">
                                      <p:cBhvr>
                                        <p:cTn id="73" dur="1000" fill="hold"/>
                                        <p:tgtEl>
                                          <p:spTgt spid="117"/>
                                        </p:tgtEl>
                                        <p:attrNameLst>
                                          <p:attrName>ppt_x</p:attrName>
                                        </p:attrNameLst>
                                      </p:cBhvr>
                                      <p:tavLst>
                                        <p:tav tm="0">
                                          <p:val>
                                            <p:strVal val="#ppt_x"/>
                                          </p:val>
                                        </p:tav>
                                        <p:tav tm="100000">
                                          <p:val>
                                            <p:strVal val="#ppt_x"/>
                                          </p:val>
                                        </p:tav>
                                      </p:tavLst>
                                    </p:anim>
                                    <p:anim calcmode="lin" valueType="num">
                                      <p:cBhvr>
                                        <p:cTn id="74" dur="1000" fill="hold"/>
                                        <p:tgtEl>
                                          <p:spTgt spid="117"/>
                                        </p:tgtEl>
                                        <p:attrNameLst>
                                          <p:attrName>ppt_y</p:attrName>
                                        </p:attrNameLst>
                                      </p:cBhvr>
                                      <p:tavLst>
                                        <p:tav tm="0">
                                          <p:val>
                                            <p:strVal val="#ppt_y+.1"/>
                                          </p:val>
                                        </p:tav>
                                        <p:tav tm="100000">
                                          <p:val>
                                            <p:strVal val="#ppt_y"/>
                                          </p:val>
                                        </p:tav>
                                      </p:tavLst>
                                    </p:anim>
                                  </p:childTnLst>
                                </p:cTn>
                              </p:par>
                              <p:par>
                                <p:cTn id="75" presetID="12" presetClass="entr" presetSubtype="4"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slide(fromBottom)">
                                      <p:cBhvr>
                                        <p:cTn id="77" dur="500"/>
                                        <p:tgtEl>
                                          <p:spTgt spid="22"/>
                                        </p:tgtEl>
                                      </p:cBhvr>
                                    </p:animEffect>
                                  </p:childTnLst>
                                </p:cTn>
                              </p:par>
                              <p:par>
                                <p:cTn id="78" presetID="1"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9" grpId="0"/>
      <p:bldP spid="20" grpId="0"/>
      <p:bldP spid="116" grpId="0"/>
      <p:bldP spid="117" grpId="0"/>
      <p:bldP spid="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2F2">
            <a:alpha val="50195"/>
          </a:srgbClr>
        </a:solidFill>
        <a:effectLst/>
      </p:bgPr>
    </p:bg>
    <p:spTree>
      <p:nvGrpSpPr>
        <p:cNvPr id="1" name=""/>
        <p:cNvGrpSpPr/>
        <p:nvPr/>
      </p:nvGrpSpPr>
      <p:grpSpPr>
        <a:xfrm>
          <a:off x="0" y="0"/>
          <a:ext cx="0" cy="0"/>
          <a:chOff x="0" y="0"/>
          <a:chExt cx="0" cy="0"/>
        </a:xfrm>
      </p:grpSpPr>
      <p:grpSp>
        <p:nvGrpSpPr>
          <p:cNvPr id="52226" name="组合 26">
            <a:extLst>
              <a:ext uri="{FF2B5EF4-FFF2-40B4-BE49-F238E27FC236}">
                <a16:creationId xmlns:a16="http://schemas.microsoft.com/office/drawing/2014/main" id="{87A48A63-4145-410C-A5FB-B78DFD96BF26}"/>
              </a:ext>
            </a:extLst>
          </p:cNvPr>
          <p:cNvGrpSpPr>
            <a:grpSpLocks/>
          </p:cNvGrpSpPr>
          <p:nvPr/>
        </p:nvGrpSpPr>
        <p:grpSpPr bwMode="auto">
          <a:xfrm>
            <a:off x="6440488" y="182563"/>
            <a:ext cx="2379662" cy="1939925"/>
            <a:chOff x="6215063" y="1925254"/>
            <a:chExt cx="2574925" cy="2592771"/>
          </a:xfrm>
        </p:grpSpPr>
        <p:sp>
          <p:nvSpPr>
            <p:cNvPr id="52251" name="Line 23">
              <a:extLst>
                <a:ext uri="{FF2B5EF4-FFF2-40B4-BE49-F238E27FC236}">
                  <a16:creationId xmlns:a16="http://schemas.microsoft.com/office/drawing/2014/main" id="{E3BC264D-5C8D-40A8-A043-6C3D4E76FCB8}"/>
                </a:ext>
              </a:extLst>
            </p:cNvPr>
            <p:cNvSpPr>
              <a:spLocks noChangeShapeType="1"/>
            </p:cNvSpPr>
            <p:nvPr/>
          </p:nvSpPr>
          <p:spPr bwMode="auto">
            <a:xfrm>
              <a:off x="6275388" y="4164013"/>
              <a:ext cx="25146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2" name="Line 24">
              <a:extLst>
                <a:ext uri="{FF2B5EF4-FFF2-40B4-BE49-F238E27FC236}">
                  <a16:creationId xmlns:a16="http://schemas.microsoft.com/office/drawing/2014/main" id="{9C8724C5-3500-400A-A6A0-FC67548FC0F2}"/>
                </a:ext>
              </a:extLst>
            </p:cNvPr>
            <p:cNvSpPr>
              <a:spLocks noChangeShapeType="1"/>
            </p:cNvSpPr>
            <p:nvPr/>
          </p:nvSpPr>
          <p:spPr bwMode="auto">
            <a:xfrm flipV="1">
              <a:off x="6275388" y="2944813"/>
              <a:ext cx="0" cy="121920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5">
              <a:extLst>
                <a:ext uri="{FF2B5EF4-FFF2-40B4-BE49-F238E27FC236}">
                  <a16:creationId xmlns:a16="http://schemas.microsoft.com/office/drawing/2014/main" id="{C2CAD9CE-F6C5-4523-9F7A-A23E436054A7}"/>
                </a:ext>
              </a:extLst>
            </p:cNvPr>
            <p:cNvSpPr>
              <a:spLocks noChangeShapeType="1"/>
            </p:cNvSpPr>
            <p:nvPr/>
          </p:nvSpPr>
          <p:spPr bwMode="auto">
            <a:xfrm flipV="1">
              <a:off x="6275388" y="1997397"/>
              <a:ext cx="0" cy="94741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26">
              <a:extLst>
                <a:ext uri="{FF2B5EF4-FFF2-40B4-BE49-F238E27FC236}">
                  <a16:creationId xmlns:a16="http://schemas.microsoft.com/office/drawing/2014/main" id="{3857C9AF-41E9-40F4-9EA0-2F3D848214D1}"/>
                </a:ext>
              </a:extLst>
            </p:cNvPr>
            <p:cNvSpPr>
              <a:spLocks noChangeShapeType="1"/>
            </p:cNvSpPr>
            <p:nvPr/>
          </p:nvSpPr>
          <p:spPr bwMode="auto">
            <a:xfrm flipH="1" flipV="1">
              <a:off x="7778750" y="2868613"/>
              <a:ext cx="0" cy="129540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27">
              <a:extLst>
                <a:ext uri="{FF2B5EF4-FFF2-40B4-BE49-F238E27FC236}">
                  <a16:creationId xmlns:a16="http://schemas.microsoft.com/office/drawing/2014/main" id="{E32A2906-B6FE-4BA8-8E01-5CCE5C0F8FE9}"/>
                </a:ext>
              </a:extLst>
            </p:cNvPr>
            <p:cNvSpPr>
              <a:spLocks noChangeShapeType="1"/>
            </p:cNvSpPr>
            <p:nvPr/>
          </p:nvSpPr>
          <p:spPr bwMode="auto">
            <a:xfrm flipV="1">
              <a:off x="7778751" y="1997397"/>
              <a:ext cx="0" cy="871216"/>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2256" name="Object 29">
              <a:extLst>
                <a:ext uri="{FF2B5EF4-FFF2-40B4-BE49-F238E27FC236}">
                  <a16:creationId xmlns:a16="http://schemas.microsoft.com/office/drawing/2014/main" id="{4B183A82-C854-4918-8E76-8A5C737FAF55}"/>
                </a:ext>
              </a:extLst>
            </p:cNvPr>
            <p:cNvGraphicFramePr>
              <a:graphicFrameLocks noChangeAspect="1"/>
            </p:cNvGraphicFramePr>
            <p:nvPr/>
          </p:nvGraphicFramePr>
          <p:xfrm>
            <a:off x="7715250" y="4214813"/>
            <a:ext cx="268288" cy="295275"/>
          </p:xfrm>
          <a:graphic>
            <a:graphicData uri="http://schemas.openxmlformats.org/presentationml/2006/ole">
              <mc:AlternateContent xmlns:mc="http://schemas.openxmlformats.org/markup-compatibility/2006">
                <mc:Choice xmlns:v="urn:schemas-microsoft-com:vml" Requires="v">
                  <p:oleObj spid="_x0000_s52279" name="Equation" r:id="rId3" imgW="126835" imgH="139518" progId="Equation.DSMT4">
                    <p:embed/>
                  </p:oleObj>
                </mc:Choice>
                <mc:Fallback>
                  <p:oleObj name="Equation" r:id="rId3" imgW="126835" imgH="139518"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0" y="4214813"/>
                          <a:ext cx="2682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57" name="Object 30">
              <a:extLst>
                <a:ext uri="{FF2B5EF4-FFF2-40B4-BE49-F238E27FC236}">
                  <a16:creationId xmlns:a16="http://schemas.microsoft.com/office/drawing/2014/main" id="{20E01A5E-4024-41EB-8541-B8818AA0E0FA}"/>
                </a:ext>
              </a:extLst>
            </p:cNvPr>
            <p:cNvGraphicFramePr>
              <a:graphicFrameLocks noChangeAspect="1"/>
            </p:cNvGraphicFramePr>
            <p:nvPr/>
          </p:nvGraphicFramePr>
          <p:xfrm>
            <a:off x="8459788" y="3702050"/>
            <a:ext cx="323850" cy="323850"/>
          </p:xfrm>
          <a:graphic>
            <a:graphicData uri="http://schemas.openxmlformats.org/presentationml/2006/ole">
              <mc:AlternateContent xmlns:mc="http://schemas.openxmlformats.org/markup-compatibility/2006">
                <mc:Choice xmlns:v="urn:schemas-microsoft-com:vml" Requires="v">
                  <p:oleObj spid="_x0000_s52280" name="Equation" r:id="rId5" imgW="139700" imgH="139700" progId="Equation.DSMT4">
                    <p:embed/>
                  </p:oleObj>
                </mc:Choice>
                <mc:Fallback>
                  <p:oleObj name="Equation" r:id="rId5" imgW="139700" imgH="139700" progId="Equation.DSMT4">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3702050"/>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58" name="Object 31">
              <a:extLst>
                <a:ext uri="{FF2B5EF4-FFF2-40B4-BE49-F238E27FC236}">
                  <a16:creationId xmlns:a16="http://schemas.microsoft.com/office/drawing/2014/main" id="{C77ECEF0-56F0-49B7-B749-5DFEBD8B4C14}"/>
                </a:ext>
              </a:extLst>
            </p:cNvPr>
            <p:cNvGraphicFramePr>
              <a:graphicFrameLocks noChangeAspect="1"/>
            </p:cNvGraphicFramePr>
            <p:nvPr/>
          </p:nvGraphicFramePr>
          <p:xfrm>
            <a:off x="6796512" y="1925254"/>
            <a:ext cx="576262" cy="361950"/>
          </p:xfrm>
          <a:graphic>
            <a:graphicData uri="http://schemas.openxmlformats.org/presentationml/2006/ole">
              <mc:AlternateContent xmlns:mc="http://schemas.openxmlformats.org/markup-compatibility/2006">
                <mc:Choice xmlns:v="urn:schemas-microsoft-com:vml" Requires="v">
                  <p:oleObj spid="_x0000_s52281" name="Equation" r:id="rId7" imgW="355292" imgH="203024" progId="Equation.DSMT4">
                    <p:embed/>
                  </p:oleObj>
                </mc:Choice>
                <mc:Fallback>
                  <p:oleObj name="Equation" r:id="rId7" imgW="355292" imgH="203024" progId="Equation.DSMT4">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6512" y="1925254"/>
                          <a:ext cx="5762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59" name="Oval 34">
              <a:extLst>
                <a:ext uri="{FF2B5EF4-FFF2-40B4-BE49-F238E27FC236}">
                  <a16:creationId xmlns:a16="http://schemas.microsoft.com/office/drawing/2014/main" id="{4B3258D3-F42A-42BD-A639-FD21EE62BC0C}"/>
                </a:ext>
              </a:extLst>
            </p:cNvPr>
            <p:cNvSpPr>
              <a:spLocks noChangeArrowheads="1"/>
            </p:cNvSpPr>
            <p:nvPr/>
          </p:nvSpPr>
          <p:spPr bwMode="auto">
            <a:xfrm flipV="1">
              <a:off x="6954838" y="3440113"/>
              <a:ext cx="152400" cy="152400"/>
            </a:xfrm>
            <a:prstGeom prst="ellipse">
              <a:avLst/>
            </a:prstGeom>
            <a:gradFill rotWithShape="1">
              <a:gsLst>
                <a:gs pos="0">
                  <a:srgbClr val="FF0000"/>
                </a:gs>
                <a:gs pos="100000">
                  <a:srgbClr val="760000"/>
                </a:gs>
              </a:gsLst>
              <a:path path="shape">
                <a:fillToRect l="50000" t="50000" r="50000" b="50000"/>
              </a:path>
            </a:gradFill>
            <a:ln w="9525">
              <a:solidFill>
                <a:schemeClr val="tx2"/>
              </a:solidFill>
              <a:round/>
              <a:headEnd/>
              <a:tailEnd/>
            </a:ln>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a:solidFill>
                  <a:schemeClr val="tx2"/>
                </a:solidFill>
                <a:latin typeface="楷体_GB2312"/>
                <a:ea typeface="楷体_GB2312"/>
              </a:endParaRPr>
            </a:p>
          </p:txBody>
        </p:sp>
        <p:graphicFrame>
          <p:nvGraphicFramePr>
            <p:cNvPr id="52260" name="Object 15">
              <a:extLst>
                <a:ext uri="{FF2B5EF4-FFF2-40B4-BE49-F238E27FC236}">
                  <a16:creationId xmlns:a16="http://schemas.microsoft.com/office/drawing/2014/main" id="{A28AC790-71A5-4C5A-BA92-9E6C0FE66D19}"/>
                </a:ext>
              </a:extLst>
            </p:cNvPr>
            <p:cNvGraphicFramePr>
              <a:graphicFrameLocks noChangeAspect="1"/>
            </p:cNvGraphicFramePr>
            <p:nvPr/>
          </p:nvGraphicFramePr>
          <p:xfrm>
            <a:off x="6215063" y="4143375"/>
            <a:ext cx="268287" cy="374650"/>
          </p:xfrm>
          <a:graphic>
            <a:graphicData uri="http://schemas.openxmlformats.org/presentationml/2006/ole">
              <mc:AlternateContent xmlns:mc="http://schemas.openxmlformats.org/markup-compatibility/2006">
                <mc:Choice xmlns:v="urn:schemas-microsoft-com:vml" Requires="v">
                  <p:oleObj spid="_x0000_s52282" name="Equation" r:id="rId9" imgW="126725" imgH="177415" progId="Equation.DSMT4">
                    <p:embed/>
                  </p:oleObj>
                </mc:Choice>
                <mc:Fallback>
                  <p:oleObj name="Equation" r:id="rId9" imgW="126725" imgH="177415"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5063" y="4143375"/>
                          <a:ext cx="2682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1704" name="Object 24">
            <a:extLst>
              <a:ext uri="{FF2B5EF4-FFF2-40B4-BE49-F238E27FC236}">
                <a16:creationId xmlns:a16="http://schemas.microsoft.com/office/drawing/2014/main" id="{5F81715A-E041-4745-818C-213BE00FD05E}"/>
              </a:ext>
            </a:extLst>
          </p:cNvPr>
          <p:cNvGraphicFramePr>
            <a:graphicFrameLocks noChangeAspect="1"/>
          </p:cNvGraphicFramePr>
          <p:nvPr/>
        </p:nvGraphicFramePr>
        <p:xfrm>
          <a:off x="2112963" y="5837238"/>
          <a:ext cx="2809875" cy="682625"/>
        </p:xfrm>
        <a:graphic>
          <a:graphicData uri="http://schemas.openxmlformats.org/presentationml/2006/ole">
            <mc:AlternateContent xmlns:mc="http://schemas.openxmlformats.org/markup-compatibility/2006">
              <mc:Choice xmlns:v="urn:schemas-microsoft-com:vml" Requires="v">
                <p:oleObj spid="_x0000_s52283" name="Equation" r:id="rId11" imgW="3175000" imgH="787400" progId="Equation.DSMT4">
                  <p:embed/>
                </p:oleObj>
              </mc:Choice>
              <mc:Fallback>
                <p:oleObj name="Equation" r:id="rId11" imgW="3175000" imgH="78740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963" y="5837238"/>
                        <a:ext cx="2809875" cy="682625"/>
                      </a:xfrm>
                      <a:prstGeom prst="rect">
                        <a:avLst/>
                      </a:prstGeom>
                      <a:solidFill>
                        <a:srgbClr val="FFFF99"/>
                      </a:solidFill>
                      <a:ln w="28575">
                        <a:solidFill>
                          <a:srgbClr val="990033"/>
                        </a:solidFill>
                        <a:miter lim="800000"/>
                        <a:headEnd/>
                        <a:tailEnd/>
                      </a:ln>
                    </p:spPr>
                  </p:pic>
                </p:oleObj>
              </mc:Fallback>
            </mc:AlternateContent>
          </a:graphicData>
        </a:graphic>
      </p:graphicFrame>
      <p:sp>
        <p:nvSpPr>
          <p:cNvPr id="28" name="矩形 27">
            <a:extLst>
              <a:ext uri="{FF2B5EF4-FFF2-40B4-BE49-F238E27FC236}">
                <a16:creationId xmlns:a16="http://schemas.microsoft.com/office/drawing/2014/main" id="{4D503956-C2B7-4F61-93C7-6E1C55563DAF}"/>
              </a:ext>
            </a:extLst>
          </p:cNvPr>
          <p:cNvSpPr/>
          <p:nvPr/>
        </p:nvSpPr>
        <p:spPr>
          <a:xfrm>
            <a:off x="214313" y="115888"/>
            <a:ext cx="7358062" cy="523875"/>
          </a:xfrm>
          <a:prstGeom prst="rect">
            <a:avLst/>
          </a:prstGeom>
        </p:spPr>
        <p:txBody>
          <a:bodyPr>
            <a:spAutoFit/>
          </a:bodyPr>
          <a:lstStyle/>
          <a:p>
            <a:pPr eaLnBrk="1" hangingPunct="1">
              <a:buFont typeface="Wingdings" pitchFamily="2" charset="2"/>
              <a:buChar char="Ø"/>
              <a:defRPr/>
            </a:pPr>
            <a:r>
              <a:rPr lang="zh-CN" altLang="en-US" dirty="0">
                <a:solidFill>
                  <a:srgbClr val="0033CC"/>
                </a:solidFill>
                <a:effectLst>
                  <a:outerShdw blurRad="38100" dist="38100" dir="2700000" algn="tl">
                    <a:srgbClr val="C0C0C0"/>
                  </a:outerShdw>
                </a:effectLst>
                <a:latin typeface="宋体" panose="02010600030101010101" pitchFamily="2" charset="-122"/>
              </a:rPr>
              <a:t> 一维无限深势阱中的粒子运动</a:t>
            </a:r>
          </a:p>
        </p:txBody>
      </p:sp>
      <p:graphicFrame>
        <p:nvGraphicFramePr>
          <p:cNvPr id="36" name="Object 7">
            <a:extLst>
              <a:ext uri="{FF2B5EF4-FFF2-40B4-BE49-F238E27FC236}">
                <a16:creationId xmlns:a16="http://schemas.microsoft.com/office/drawing/2014/main" id="{5C213C79-0BD8-4B70-A25A-951C65BF66D1}"/>
              </a:ext>
            </a:extLst>
          </p:cNvPr>
          <p:cNvGraphicFramePr>
            <a:graphicFrameLocks noChangeAspect="1"/>
          </p:cNvGraphicFramePr>
          <p:nvPr/>
        </p:nvGraphicFramePr>
        <p:xfrm>
          <a:off x="5186363" y="5481638"/>
          <a:ext cx="3806825" cy="731837"/>
        </p:xfrm>
        <a:graphic>
          <a:graphicData uri="http://schemas.openxmlformats.org/presentationml/2006/ole">
            <mc:AlternateContent xmlns:mc="http://schemas.openxmlformats.org/markup-compatibility/2006">
              <mc:Choice xmlns:v="urn:schemas-microsoft-com:vml" Requires="v">
                <p:oleObj spid="_x0000_s52284" name="MathType 6.0 Equation" r:id="rId13" imgW="3936960" imgH="799920" progId="Equation.DSMT4">
                  <p:embed/>
                </p:oleObj>
              </mc:Choice>
              <mc:Fallback>
                <p:oleObj name="MathType 6.0 Equation" r:id="rId13" imgW="3936960" imgH="79992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6363" y="5481638"/>
                        <a:ext cx="38068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49" name="Object 10">
            <a:extLst>
              <a:ext uri="{FF2B5EF4-FFF2-40B4-BE49-F238E27FC236}">
                <a16:creationId xmlns:a16="http://schemas.microsoft.com/office/drawing/2014/main" id="{313E267D-E996-457A-956A-CDAD50A13F99}"/>
              </a:ext>
            </a:extLst>
          </p:cNvPr>
          <p:cNvGraphicFramePr>
            <a:graphicFrameLocks noChangeAspect="1"/>
          </p:cNvGraphicFramePr>
          <p:nvPr/>
        </p:nvGraphicFramePr>
        <p:xfrm>
          <a:off x="100013" y="620713"/>
          <a:ext cx="5448300" cy="752475"/>
        </p:xfrm>
        <a:graphic>
          <a:graphicData uri="http://schemas.openxmlformats.org/presentationml/2006/ole">
            <mc:AlternateContent xmlns:mc="http://schemas.openxmlformats.org/markup-compatibility/2006">
              <mc:Choice xmlns:v="urn:schemas-microsoft-com:vml" Requires="v">
                <p:oleObj spid="_x0000_s52285" name="Equation" r:id="rId15" imgW="5918200" imgH="863600" progId="Equation.DSMT4">
                  <p:embed/>
                </p:oleObj>
              </mc:Choice>
              <mc:Fallback>
                <p:oleObj name="Equation" r:id="rId15" imgW="5918200" imgH="8636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013" y="620713"/>
                        <a:ext cx="5448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29">
            <a:extLst>
              <a:ext uri="{FF2B5EF4-FFF2-40B4-BE49-F238E27FC236}">
                <a16:creationId xmlns:a16="http://schemas.microsoft.com/office/drawing/2014/main" id="{8272A1AC-C3D2-43BE-B3E9-886A1115AB72}"/>
              </a:ext>
            </a:extLst>
          </p:cNvPr>
          <p:cNvSpPr txBox="1">
            <a:spLocks noChangeArrowheads="1"/>
          </p:cNvSpPr>
          <p:nvPr/>
        </p:nvSpPr>
        <p:spPr bwMode="auto">
          <a:xfrm>
            <a:off x="354013" y="5702300"/>
            <a:ext cx="1957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tx2"/>
                </a:solidFill>
                <a:latin typeface="Times New Roman" panose="02020603050405020304" pitchFamily="18" charset="0"/>
                <a:ea typeface="楷体_GB2312"/>
              </a:rPr>
              <a:t>定态薛定谔方程的解</a:t>
            </a:r>
          </a:p>
        </p:txBody>
      </p:sp>
      <p:sp>
        <p:nvSpPr>
          <p:cNvPr id="55" name="Text Box 21">
            <a:extLst>
              <a:ext uri="{FF2B5EF4-FFF2-40B4-BE49-F238E27FC236}">
                <a16:creationId xmlns:a16="http://schemas.microsoft.com/office/drawing/2014/main" id="{A5D56064-9E1D-4D37-AC36-F4DC162426EC}"/>
              </a:ext>
            </a:extLst>
          </p:cNvPr>
          <p:cNvSpPr txBox="1">
            <a:spLocks noChangeArrowheads="1"/>
          </p:cNvSpPr>
          <p:nvPr/>
        </p:nvSpPr>
        <p:spPr bwMode="auto">
          <a:xfrm>
            <a:off x="300038" y="1457325"/>
            <a:ext cx="1981200"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通解：</a:t>
            </a:r>
            <a:endParaRPr lang="zh-CN" altLang="en-US" b="0" dirty="0">
              <a:solidFill>
                <a:schemeClr val="tx2"/>
              </a:solidFill>
              <a:latin typeface="+mn-ea"/>
              <a:ea typeface="+mn-ea"/>
              <a:cs typeface="+mn-cs"/>
            </a:endParaRPr>
          </a:p>
        </p:txBody>
      </p:sp>
      <p:graphicFrame>
        <p:nvGraphicFramePr>
          <p:cNvPr id="56" name="Object 22">
            <a:extLst>
              <a:ext uri="{FF2B5EF4-FFF2-40B4-BE49-F238E27FC236}">
                <a16:creationId xmlns:a16="http://schemas.microsoft.com/office/drawing/2014/main" id="{0B430D99-D8A4-4043-9705-6380CBF34A97}"/>
              </a:ext>
            </a:extLst>
          </p:cNvPr>
          <p:cNvGraphicFramePr>
            <a:graphicFrameLocks/>
          </p:cNvGraphicFramePr>
          <p:nvPr/>
        </p:nvGraphicFramePr>
        <p:xfrm>
          <a:off x="1427163" y="1504950"/>
          <a:ext cx="3800475" cy="477838"/>
        </p:xfrm>
        <a:graphic>
          <a:graphicData uri="http://schemas.openxmlformats.org/presentationml/2006/ole">
            <mc:AlternateContent xmlns:mc="http://schemas.openxmlformats.org/markup-compatibility/2006">
              <mc:Choice xmlns:v="urn:schemas-microsoft-com:vml" Requires="v">
                <p:oleObj spid="_x0000_s52286" name="Equation" r:id="rId17" imgW="1651000" imgH="203200" progId="Equation.DSMT4">
                  <p:embed/>
                </p:oleObj>
              </mc:Choice>
              <mc:Fallback>
                <p:oleObj name="Equation" r:id="rId17" imgW="1651000" imgH="203200" progId="Equation.DSMT4">
                  <p:embed/>
                  <p:pic>
                    <p:nvPicPr>
                      <p:cNvPr id="0"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27163" y="1504950"/>
                        <a:ext cx="38004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Text Box 4">
            <a:extLst>
              <a:ext uri="{FF2B5EF4-FFF2-40B4-BE49-F238E27FC236}">
                <a16:creationId xmlns:a16="http://schemas.microsoft.com/office/drawing/2014/main" id="{BD2B71C6-E595-4E95-8EE7-4406AF7559D3}"/>
              </a:ext>
            </a:extLst>
          </p:cNvPr>
          <p:cNvSpPr txBox="1">
            <a:spLocks noChangeArrowheads="1"/>
          </p:cNvSpPr>
          <p:nvPr/>
        </p:nvSpPr>
        <p:spPr bwMode="auto">
          <a:xfrm>
            <a:off x="230188" y="2303463"/>
            <a:ext cx="2846387" cy="519112"/>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边界条件</a:t>
            </a:r>
            <a:r>
              <a:rPr lang="en-US" altLang="zh-CN" dirty="0">
                <a:solidFill>
                  <a:schemeClr val="tx2"/>
                </a:solidFill>
                <a:latin typeface="+mn-ea"/>
                <a:ea typeface="+mn-ea"/>
                <a:cs typeface="+mn-cs"/>
              </a:rPr>
              <a:t>:</a:t>
            </a:r>
            <a:endParaRPr lang="en-US" altLang="zh-CN" b="0" dirty="0">
              <a:solidFill>
                <a:schemeClr val="tx2"/>
              </a:solidFill>
              <a:latin typeface="+mn-ea"/>
              <a:ea typeface="+mn-ea"/>
              <a:cs typeface="+mn-cs"/>
            </a:endParaRPr>
          </a:p>
        </p:txBody>
      </p:sp>
      <p:sp>
        <p:nvSpPr>
          <p:cNvPr id="58" name="AutoShape 5">
            <a:extLst>
              <a:ext uri="{FF2B5EF4-FFF2-40B4-BE49-F238E27FC236}">
                <a16:creationId xmlns:a16="http://schemas.microsoft.com/office/drawing/2014/main" id="{6EC1CE3C-B4FD-4B63-AD86-B3AEF3E0461A}"/>
              </a:ext>
            </a:extLst>
          </p:cNvPr>
          <p:cNvSpPr>
            <a:spLocks/>
          </p:cNvSpPr>
          <p:nvPr/>
        </p:nvSpPr>
        <p:spPr bwMode="auto">
          <a:xfrm>
            <a:off x="1998663" y="2247900"/>
            <a:ext cx="228600" cy="668338"/>
          </a:xfrm>
          <a:prstGeom prst="leftBrace">
            <a:avLst>
              <a:gd name="adj1" fmla="val 27788"/>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aphicFrame>
        <p:nvGraphicFramePr>
          <p:cNvPr id="59" name="Object 7">
            <a:extLst>
              <a:ext uri="{FF2B5EF4-FFF2-40B4-BE49-F238E27FC236}">
                <a16:creationId xmlns:a16="http://schemas.microsoft.com/office/drawing/2014/main" id="{8A9011EE-C31A-4938-AE15-844AB22E37EC}"/>
              </a:ext>
            </a:extLst>
          </p:cNvPr>
          <p:cNvGraphicFramePr>
            <a:graphicFrameLocks noChangeAspect="1"/>
          </p:cNvGraphicFramePr>
          <p:nvPr/>
        </p:nvGraphicFramePr>
        <p:xfrm>
          <a:off x="3432175" y="2636838"/>
          <a:ext cx="4556125" cy="390525"/>
        </p:xfrm>
        <a:graphic>
          <a:graphicData uri="http://schemas.openxmlformats.org/presentationml/2006/ole">
            <mc:AlternateContent xmlns:mc="http://schemas.openxmlformats.org/markup-compatibility/2006">
              <mc:Choice xmlns:v="urn:schemas-microsoft-com:vml" Requires="v">
                <p:oleObj spid="_x0000_s52287" name="Equation" r:id="rId19" imgW="4787900" imgH="393700" progId="Equation.DSMT4">
                  <p:embed/>
                </p:oleObj>
              </mc:Choice>
              <mc:Fallback>
                <p:oleObj name="Equation" r:id="rId19" imgW="4787900" imgH="393700" progId="Equation.DSMT4">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2175" y="2636838"/>
                        <a:ext cx="4556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21">
            <a:extLst>
              <a:ext uri="{FF2B5EF4-FFF2-40B4-BE49-F238E27FC236}">
                <a16:creationId xmlns:a16="http://schemas.microsoft.com/office/drawing/2014/main" id="{271558E6-895C-4C41-B646-17F1940263BA}"/>
              </a:ext>
            </a:extLst>
          </p:cNvPr>
          <p:cNvGraphicFramePr>
            <a:graphicFrameLocks noChangeAspect="1"/>
          </p:cNvGraphicFramePr>
          <p:nvPr/>
        </p:nvGraphicFramePr>
        <p:xfrm>
          <a:off x="3446463" y="2122488"/>
          <a:ext cx="4438650" cy="395287"/>
        </p:xfrm>
        <a:graphic>
          <a:graphicData uri="http://schemas.openxmlformats.org/presentationml/2006/ole">
            <mc:AlternateContent xmlns:mc="http://schemas.openxmlformats.org/markup-compatibility/2006">
              <mc:Choice xmlns:v="urn:schemas-microsoft-com:vml" Requires="v">
                <p:oleObj spid="_x0000_s52288" name="Equation" r:id="rId21" imgW="4406900" imgH="393700" progId="Equation.DSMT4">
                  <p:embed/>
                </p:oleObj>
              </mc:Choice>
              <mc:Fallback>
                <p:oleObj name="Equation" r:id="rId21" imgW="4406900" imgH="393700" progId="Equation.DSMT4">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46463" y="2122488"/>
                        <a:ext cx="44386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Object 46">
            <a:extLst>
              <a:ext uri="{FF2B5EF4-FFF2-40B4-BE49-F238E27FC236}">
                <a16:creationId xmlns:a16="http://schemas.microsoft.com/office/drawing/2014/main" id="{BF2C1CC9-3FDA-42B1-B42C-501D3DC30A09}"/>
              </a:ext>
            </a:extLst>
          </p:cNvPr>
          <p:cNvGraphicFramePr>
            <a:graphicFrameLocks/>
          </p:cNvGraphicFramePr>
          <p:nvPr/>
        </p:nvGraphicFramePr>
        <p:xfrm>
          <a:off x="2284413" y="2105025"/>
          <a:ext cx="1009650" cy="433388"/>
        </p:xfrm>
        <a:graphic>
          <a:graphicData uri="http://schemas.openxmlformats.org/presentationml/2006/ole">
            <mc:AlternateContent xmlns:mc="http://schemas.openxmlformats.org/markup-compatibility/2006">
              <mc:Choice xmlns:v="urn:schemas-microsoft-com:vml" Requires="v">
                <p:oleObj spid="_x0000_s52289" name="Equation" r:id="rId23" imgW="558558" imgH="203112" progId="Equation.DSMT4">
                  <p:embed/>
                </p:oleObj>
              </mc:Choice>
              <mc:Fallback>
                <p:oleObj name="Equation" r:id="rId23" imgW="558558" imgH="203112" progId="Equation.DSMT4">
                  <p:embed/>
                  <p:pic>
                    <p:nvPicPr>
                      <p:cNvPr id="0" name="Object 4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4413" y="2105025"/>
                        <a:ext cx="1009650" cy="43338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62" name="Object 9">
            <a:extLst>
              <a:ext uri="{FF2B5EF4-FFF2-40B4-BE49-F238E27FC236}">
                <a16:creationId xmlns:a16="http://schemas.microsoft.com/office/drawing/2014/main" id="{DCF900D6-82A3-41F0-8CE6-39F04BBC9F4F}"/>
              </a:ext>
            </a:extLst>
          </p:cNvPr>
          <p:cNvGraphicFramePr>
            <a:graphicFrameLocks/>
          </p:cNvGraphicFramePr>
          <p:nvPr/>
        </p:nvGraphicFramePr>
        <p:xfrm>
          <a:off x="2274888" y="2636838"/>
          <a:ext cx="1009650" cy="433387"/>
        </p:xfrm>
        <a:graphic>
          <a:graphicData uri="http://schemas.openxmlformats.org/presentationml/2006/ole">
            <mc:AlternateContent xmlns:mc="http://schemas.openxmlformats.org/markup-compatibility/2006">
              <mc:Choice xmlns:v="urn:schemas-microsoft-com:vml" Requires="v">
                <p:oleObj spid="_x0000_s52290" name="Equation" r:id="rId25" imgW="558558" imgH="203112" progId="Equation.DSMT4">
                  <p:embed/>
                </p:oleObj>
              </mc:Choice>
              <mc:Fallback>
                <p:oleObj name="Equation" r:id="rId25" imgW="558558" imgH="203112" progId="Equation.DSMT4">
                  <p:embed/>
                  <p:pic>
                    <p:nvPicPr>
                      <p:cNvPr id="0" name="Object 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74888" y="2636838"/>
                        <a:ext cx="1009650" cy="433387"/>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graphicFrame>
        <p:nvGraphicFramePr>
          <p:cNvPr id="63" name="Object 26">
            <a:extLst>
              <a:ext uri="{FF2B5EF4-FFF2-40B4-BE49-F238E27FC236}">
                <a16:creationId xmlns:a16="http://schemas.microsoft.com/office/drawing/2014/main" id="{E2B15D86-9979-4A7F-ACB0-D19A3C9C7405}"/>
              </a:ext>
            </a:extLst>
          </p:cNvPr>
          <p:cNvGraphicFramePr>
            <a:graphicFrameLocks noChangeAspect="1"/>
          </p:cNvGraphicFramePr>
          <p:nvPr/>
        </p:nvGraphicFramePr>
        <p:xfrm>
          <a:off x="717550" y="3136900"/>
          <a:ext cx="1370013" cy="796925"/>
        </p:xfrm>
        <a:graphic>
          <a:graphicData uri="http://schemas.openxmlformats.org/presentationml/2006/ole">
            <mc:AlternateContent xmlns:mc="http://schemas.openxmlformats.org/markup-compatibility/2006">
              <mc:Choice xmlns:v="urn:schemas-microsoft-com:vml" Requires="v">
                <p:oleObj spid="_x0000_s52291" name="MathType 6.0 Equation" r:id="rId27" imgW="1244520" imgH="723600" progId="Equation.DSMT4">
                  <p:embed/>
                </p:oleObj>
              </mc:Choice>
              <mc:Fallback>
                <p:oleObj name="MathType 6.0 Equation" r:id="rId27" imgW="1244520" imgH="723600" progId="Equation.DSMT4">
                  <p:embed/>
                  <p:pic>
                    <p:nvPicPr>
                      <p:cNvPr id="0"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7550" y="3136900"/>
                        <a:ext cx="137001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41">
            <a:extLst>
              <a:ext uri="{FF2B5EF4-FFF2-40B4-BE49-F238E27FC236}">
                <a16:creationId xmlns:a16="http://schemas.microsoft.com/office/drawing/2014/main" id="{03A601FA-8029-49B9-8B03-C296656B1EF1}"/>
              </a:ext>
            </a:extLst>
          </p:cNvPr>
          <p:cNvGraphicFramePr>
            <a:graphicFrameLocks noChangeAspect="1"/>
          </p:cNvGraphicFramePr>
          <p:nvPr/>
        </p:nvGraphicFramePr>
        <p:xfrm>
          <a:off x="4395788" y="4171950"/>
          <a:ext cx="2108200" cy="388938"/>
        </p:xfrm>
        <a:graphic>
          <a:graphicData uri="http://schemas.openxmlformats.org/presentationml/2006/ole">
            <mc:AlternateContent xmlns:mc="http://schemas.openxmlformats.org/markup-compatibility/2006">
              <mc:Choice xmlns:v="urn:schemas-microsoft-com:vml" Requires="v">
                <p:oleObj spid="_x0000_s52292" name="Equation" r:id="rId29" imgW="2145369" imgH="393529" progId="Equation.DSMT4">
                  <p:embed/>
                </p:oleObj>
              </mc:Choice>
              <mc:Fallback>
                <p:oleObj name="Equation" r:id="rId29" imgW="2145369" imgH="393529" progId="Equation.DSMT4">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95788" y="4171950"/>
                        <a:ext cx="2108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Text Box 42">
            <a:extLst>
              <a:ext uri="{FF2B5EF4-FFF2-40B4-BE49-F238E27FC236}">
                <a16:creationId xmlns:a16="http://schemas.microsoft.com/office/drawing/2014/main" id="{3A43CF58-54B9-4D52-B2C4-9BCFDBF9F547}"/>
              </a:ext>
            </a:extLst>
          </p:cNvPr>
          <p:cNvSpPr txBox="1">
            <a:spLocks noChangeArrowheads="1"/>
          </p:cNvSpPr>
          <p:nvPr/>
        </p:nvSpPr>
        <p:spPr bwMode="auto">
          <a:xfrm>
            <a:off x="300038" y="4075113"/>
            <a:ext cx="2286000"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mn-ea"/>
                <a:ea typeface="+mn-ea"/>
                <a:cs typeface="+mn-cs"/>
              </a:rPr>
              <a:t>方程的解：</a:t>
            </a:r>
            <a:endParaRPr lang="zh-CN" altLang="en-US" b="0" dirty="0">
              <a:solidFill>
                <a:schemeClr val="tx2"/>
              </a:solidFill>
              <a:latin typeface="+mn-ea"/>
              <a:ea typeface="+mn-ea"/>
              <a:cs typeface="+mn-cs"/>
            </a:endParaRPr>
          </a:p>
        </p:txBody>
      </p:sp>
      <p:graphicFrame>
        <p:nvGraphicFramePr>
          <p:cNvPr id="68" name="Object 52">
            <a:extLst>
              <a:ext uri="{FF2B5EF4-FFF2-40B4-BE49-F238E27FC236}">
                <a16:creationId xmlns:a16="http://schemas.microsoft.com/office/drawing/2014/main" id="{CDCAB9B4-A13B-4B98-B582-DBF09EE0B3BB}"/>
              </a:ext>
            </a:extLst>
          </p:cNvPr>
          <p:cNvGraphicFramePr>
            <a:graphicFrameLocks/>
          </p:cNvGraphicFramePr>
          <p:nvPr/>
        </p:nvGraphicFramePr>
        <p:xfrm>
          <a:off x="2112963" y="3835400"/>
          <a:ext cx="2220912" cy="979488"/>
        </p:xfrm>
        <a:graphic>
          <a:graphicData uri="http://schemas.openxmlformats.org/presentationml/2006/ole">
            <mc:AlternateContent xmlns:mc="http://schemas.openxmlformats.org/markup-compatibility/2006">
              <mc:Choice xmlns:v="urn:schemas-microsoft-com:vml" Requires="v">
                <p:oleObj spid="_x0000_s52293" name="Equation" r:id="rId31" imgW="1155199" imgH="406224" progId="Equation.DSMT4">
                  <p:embed/>
                </p:oleObj>
              </mc:Choice>
              <mc:Fallback>
                <p:oleObj name="Equation" r:id="rId31" imgW="1155199" imgH="406224" progId="Equation.DSMT4">
                  <p:embed/>
                  <p:pic>
                    <p:nvPicPr>
                      <p:cNvPr id="0" name="Object 5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12963" y="3835400"/>
                        <a:ext cx="2220912" cy="97948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38100">
                            <a:solidFill>
                              <a:schemeClr val="hlink"/>
                            </a:solidFill>
                            <a:miter lim="800000"/>
                            <a:headEnd/>
                            <a:tailEnd/>
                          </a14:hiddenLine>
                        </a:ext>
                      </a:extLst>
                    </p:spPr>
                  </p:pic>
                </p:oleObj>
              </mc:Fallback>
            </mc:AlternateContent>
          </a:graphicData>
        </a:graphic>
      </p:graphicFrame>
      <p:sp>
        <p:nvSpPr>
          <p:cNvPr id="70" name="Text Box 15">
            <a:extLst>
              <a:ext uri="{FF2B5EF4-FFF2-40B4-BE49-F238E27FC236}">
                <a16:creationId xmlns:a16="http://schemas.microsoft.com/office/drawing/2014/main" id="{FE6F1C1E-8E97-48D8-B490-DA7866E12469}"/>
              </a:ext>
            </a:extLst>
          </p:cNvPr>
          <p:cNvSpPr txBox="1">
            <a:spLocks noChangeArrowheads="1"/>
          </p:cNvSpPr>
          <p:nvPr/>
        </p:nvSpPr>
        <p:spPr bwMode="auto">
          <a:xfrm>
            <a:off x="6099175" y="6221413"/>
            <a:ext cx="2735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FF0000"/>
                </a:solidFill>
                <a:latin typeface="楷体_GB2312"/>
                <a:ea typeface="楷体_GB2312"/>
              </a:rPr>
              <a:t>—</a:t>
            </a:r>
            <a:r>
              <a:rPr lang="zh-CN" altLang="en-US" sz="2800">
                <a:solidFill>
                  <a:srgbClr val="FF0000"/>
                </a:solidFill>
                <a:latin typeface="宋体" panose="02010600030101010101" pitchFamily="2" charset="-122"/>
                <a:ea typeface="楷体_GB2312"/>
              </a:rPr>
              <a:t>能量本征值</a:t>
            </a:r>
            <a:r>
              <a:rPr lang="zh-CN" altLang="en-US" sz="2000">
                <a:solidFill>
                  <a:srgbClr val="FF0000"/>
                </a:solidFill>
                <a:latin typeface="楷体_GB2312"/>
                <a:ea typeface="楷体_GB2312"/>
              </a:rPr>
              <a:t>      </a:t>
            </a:r>
          </a:p>
        </p:txBody>
      </p:sp>
      <p:graphicFrame>
        <p:nvGraphicFramePr>
          <p:cNvPr id="71" name="Object 36">
            <a:extLst>
              <a:ext uri="{FF2B5EF4-FFF2-40B4-BE49-F238E27FC236}">
                <a16:creationId xmlns:a16="http://schemas.microsoft.com/office/drawing/2014/main" id="{7E61FD22-CD21-4D87-B1C3-2440F8A4A2C1}"/>
              </a:ext>
            </a:extLst>
          </p:cNvPr>
          <p:cNvGraphicFramePr>
            <a:graphicFrameLocks noChangeAspect="1"/>
          </p:cNvGraphicFramePr>
          <p:nvPr/>
        </p:nvGraphicFramePr>
        <p:xfrm>
          <a:off x="4722813" y="3128963"/>
          <a:ext cx="3881437" cy="825500"/>
        </p:xfrm>
        <a:graphic>
          <a:graphicData uri="http://schemas.openxmlformats.org/presentationml/2006/ole">
            <mc:AlternateContent xmlns:mc="http://schemas.openxmlformats.org/markup-compatibility/2006">
              <mc:Choice xmlns:v="urn:schemas-microsoft-com:vml" Requires="v">
                <p:oleObj spid="_x0000_s52294" name="MathType 6.0 Equation" r:id="rId33" imgW="3441600" imgH="799920" progId="Equation.DSMT4">
                  <p:embed/>
                </p:oleObj>
              </mc:Choice>
              <mc:Fallback>
                <p:oleObj name="MathType 6.0 Equation" r:id="rId33" imgW="3441600" imgH="799920" progId="Equation.DSMT4">
                  <p:embed/>
                  <p:pic>
                    <p:nvPicPr>
                      <p:cNvPr id="0" name="Object 3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22813" y="3128963"/>
                        <a:ext cx="3881437" cy="825500"/>
                      </a:xfrm>
                      <a:prstGeom prst="rect">
                        <a:avLst/>
                      </a:prstGeom>
                      <a:noFill/>
                      <a:ln>
                        <a:noFill/>
                      </a:ln>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 name="Object 11">
            <a:extLst>
              <a:ext uri="{FF2B5EF4-FFF2-40B4-BE49-F238E27FC236}">
                <a16:creationId xmlns:a16="http://schemas.microsoft.com/office/drawing/2014/main" id="{D9F85BD3-848E-4EF6-BE27-8D6923876307}"/>
              </a:ext>
            </a:extLst>
          </p:cNvPr>
          <p:cNvGraphicFramePr>
            <a:graphicFrameLocks noChangeAspect="1"/>
          </p:cNvGraphicFramePr>
          <p:nvPr/>
        </p:nvGraphicFramePr>
        <p:xfrm>
          <a:off x="2535238" y="3197225"/>
          <a:ext cx="1577975" cy="768350"/>
        </p:xfrm>
        <a:graphic>
          <a:graphicData uri="http://schemas.openxmlformats.org/presentationml/2006/ole">
            <mc:AlternateContent xmlns:mc="http://schemas.openxmlformats.org/markup-compatibility/2006">
              <mc:Choice xmlns:v="urn:schemas-microsoft-com:vml" Requires="v">
                <p:oleObj spid="_x0000_s52295" name="MathType 6.0 Equation" r:id="rId35" imgW="1562100" imgH="762000" progId="Equation.DSMT4">
                  <p:embed/>
                </p:oleObj>
              </mc:Choice>
              <mc:Fallback>
                <p:oleObj name="MathType 6.0 Equation" r:id="rId35" imgW="1562100" imgH="762000" progId="Equation.DSMT4">
                  <p:embed/>
                  <p:pic>
                    <p:nvPicPr>
                      <p:cNvPr id="0" name="Object 1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35238" y="3197225"/>
                        <a:ext cx="15779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 name="右箭头 35">
            <a:extLst>
              <a:ext uri="{FF2B5EF4-FFF2-40B4-BE49-F238E27FC236}">
                <a16:creationId xmlns:a16="http://schemas.microsoft.com/office/drawing/2014/main" id="{F3FBE992-8A31-4ED6-ADE7-57BC53C51B2B}"/>
              </a:ext>
            </a:extLst>
          </p:cNvPr>
          <p:cNvSpPr>
            <a:spLocks noChangeArrowheads="1"/>
          </p:cNvSpPr>
          <p:nvPr/>
        </p:nvSpPr>
        <p:spPr bwMode="auto">
          <a:xfrm>
            <a:off x="4194175" y="3409950"/>
            <a:ext cx="447675" cy="306388"/>
          </a:xfrm>
          <a:prstGeom prst="rightArrow">
            <a:avLst>
              <a:gd name="adj1" fmla="val 50000"/>
              <a:gd name="adj2" fmla="val 50206"/>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74" name="Text Box 9">
            <a:extLst>
              <a:ext uri="{FF2B5EF4-FFF2-40B4-BE49-F238E27FC236}">
                <a16:creationId xmlns:a16="http://schemas.microsoft.com/office/drawing/2014/main" id="{E15F32A9-452D-4256-ADF0-62AF4FE31D7C}"/>
              </a:ext>
            </a:extLst>
          </p:cNvPr>
          <p:cNvSpPr txBox="1">
            <a:spLocks noChangeArrowheads="1"/>
          </p:cNvSpPr>
          <p:nvPr/>
        </p:nvSpPr>
        <p:spPr bwMode="auto">
          <a:xfrm>
            <a:off x="333375" y="4913313"/>
            <a:ext cx="2357438" cy="519112"/>
          </a:xfrm>
          <a:prstGeom prst="rect">
            <a:avLst/>
          </a:prstGeom>
          <a:noFill/>
          <a:ln w="9525">
            <a:noFill/>
            <a:miter lim="800000"/>
            <a:headEnd/>
            <a:tailEnd/>
          </a:ln>
          <a:effectLst/>
        </p:spPr>
        <p:txBody>
          <a:bodyPr>
            <a:spAutoFit/>
          </a:bodyPr>
          <a:lstStyle/>
          <a:p>
            <a:pPr eaLnBrk="1" hangingPunct="1">
              <a:defRPr/>
            </a:pPr>
            <a:r>
              <a:rPr lang="zh-CN" altLang="en-US" dirty="0">
                <a:solidFill>
                  <a:schemeClr val="tx2"/>
                </a:solidFill>
                <a:latin typeface="Times New Roman" pitchFamily="18" charset="0"/>
                <a:ea typeface="+mn-ea"/>
                <a:cs typeface="Times New Roman" pitchFamily="18" charset="0"/>
              </a:rPr>
              <a:t>归一化条件：</a:t>
            </a:r>
            <a:endParaRPr lang="zh-CN" altLang="en-US" b="0" dirty="0">
              <a:solidFill>
                <a:schemeClr val="tx2"/>
              </a:solidFill>
              <a:latin typeface="Times New Roman" pitchFamily="18" charset="0"/>
              <a:ea typeface="+mn-ea"/>
              <a:cs typeface="Times New Roman" pitchFamily="18" charset="0"/>
            </a:endParaRPr>
          </a:p>
        </p:txBody>
      </p:sp>
      <p:graphicFrame>
        <p:nvGraphicFramePr>
          <p:cNvPr id="75" name="Object 10">
            <a:extLst>
              <a:ext uri="{FF2B5EF4-FFF2-40B4-BE49-F238E27FC236}">
                <a16:creationId xmlns:a16="http://schemas.microsoft.com/office/drawing/2014/main" id="{7D619BDF-11C1-4560-8373-311CB480F6D1}"/>
              </a:ext>
            </a:extLst>
          </p:cNvPr>
          <p:cNvGraphicFramePr>
            <a:graphicFrameLocks noChangeAspect="1"/>
          </p:cNvGraphicFramePr>
          <p:nvPr/>
        </p:nvGraphicFramePr>
        <p:xfrm>
          <a:off x="2463800" y="4722813"/>
          <a:ext cx="2597150" cy="1011237"/>
        </p:xfrm>
        <a:graphic>
          <a:graphicData uri="http://schemas.openxmlformats.org/presentationml/2006/ole">
            <mc:AlternateContent xmlns:mc="http://schemas.openxmlformats.org/markup-compatibility/2006">
              <mc:Choice xmlns:v="urn:schemas-microsoft-com:vml" Requires="v">
                <p:oleObj spid="_x0000_s52296" name="Equation" r:id="rId37" imgW="2247900" imgH="927100" progId="Equation.DSMT4">
                  <p:embed/>
                </p:oleObj>
              </mc:Choice>
              <mc:Fallback>
                <p:oleObj name="Equation" r:id="rId37" imgW="2247900" imgH="927100" progId="Equation.DSMT4">
                  <p:embed/>
                  <p:pic>
                    <p:nvPicPr>
                      <p:cNvPr id="0" name="Object 1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63800" y="4722813"/>
                        <a:ext cx="2597150"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 name="Text Box 4">
            <a:extLst>
              <a:ext uri="{FF2B5EF4-FFF2-40B4-BE49-F238E27FC236}">
                <a16:creationId xmlns:a16="http://schemas.microsoft.com/office/drawing/2014/main" id="{5EA1D838-78EF-4F1D-A6C0-FD9043C32771}"/>
              </a:ext>
            </a:extLst>
          </p:cNvPr>
          <p:cNvSpPr txBox="1">
            <a:spLocks noChangeArrowheads="1"/>
          </p:cNvSpPr>
          <p:nvPr/>
        </p:nvSpPr>
        <p:spPr bwMode="auto">
          <a:xfrm>
            <a:off x="250825" y="3197225"/>
            <a:ext cx="506413" cy="519113"/>
          </a:xfrm>
          <a:prstGeom prst="rect">
            <a:avLst/>
          </a:prstGeom>
          <a:noFill/>
          <a:ln w="9525">
            <a:noFill/>
            <a:miter lim="800000"/>
            <a:headEnd/>
            <a:tailEnd/>
          </a:ln>
        </p:spPr>
        <p:txBody>
          <a:bodyPr>
            <a:spAutoFit/>
          </a:bodyPr>
          <a:lstStyle/>
          <a:p>
            <a:pPr eaLnBrk="1" hangingPunct="1">
              <a:defRPr/>
            </a:pPr>
            <a:r>
              <a:rPr lang="zh-CN" altLang="en-US" dirty="0">
                <a:solidFill>
                  <a:schemeClr val="tx2"/>
                </a:solidFill>
                <a:latin typeface="+mn-ea"/>
                <a:ea typeface="+mn-ea"/>
                <a:cs typeface="+mn-cs"/>
              </a:rPr>
              <a:t>得</a:t>
            </a:r>
            <a:endParaRPr lang="en-US" altLang="zh-CN" dirty="0">
              <a:solidFill>
                <a:schemeClr val="tx2"/>
              </a:solidFill>
              <a:latin typeface="+mn-ea"/>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Bottom)">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slide(fromBottom)">
                                      <p:cBhvr>
                                        <p:cTn id="12" dur="500"/>
                                        <p:tgtEl>
                                          <p:spTgt spid="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slide(fromBottom)">
                                      <p:cBhvr>
                                        <p:cTn id="17" dur="500"/>
                                        <p:tgtEl>
                                          <p:spTgt spid="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slide(fromBottom)">
                                      <p:cBhvr>
                                        <p:cTn id="22" dur="500"/>
                                        <p:tgtEl>
                                          <p:spTgt spid="57"/>
                                        </p:tgtEl>
                                      </p:cBhvr>
                                    </p:animEffect>
                                  </p:childTnLst>
                                </p:cTn>
                              </p:par>
                              <p:par>
                                <p:cTn id="23" presetID="17" presetClass="entr" presetSubtype="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ppt_x</p:attrName>
                                        </p:attrNameLst>
                                      </p:cBhvr>
                                      <p:tavLst>
                                        <p:tav tm="0">
                                          <p:val>
                                            <p:strVal val="#ppt_x"/>
                                          </p:val>
                                        </p:tav>
                                        <p:tav tm="100000">
                                          <p:val>
                                            <p:strVal val="#ppt_x"/>
                                          </p:val>
                                        </p:tav>
                                      </p:tavLst>
                                    </p:anim>
                                    <p:anim calcmode="lin" valueType="num">
                                      <p:cBhvr>
                                        <p:cTn id="26" dur="500" fill="hold"/>
                                        <p:tgtEl>
                                          <p:spTgt spid="58"/>
                                        </p:tgtEl>
                                        <p:attrNameLst>
                                          <p:attrName>ppt_y</p:attrName>
                                        </p:attrNameLst>
                                      </p:cBhvr>
                                      <p:tavLst>
                                        <p:tav tm="0">
                                          <p:val>
                                            <p:strVal val="#ppt_y-#ppt_h/2"/>
                                          </p:val>
                                        </p:tav>
                                        <p:tav tm="100000">
                                          <p:val>
                                            <p:strVal val="#ppt_y"/>
                                          </p:val>
                                        </p:tav>
                                      </p:tavLst>
                                    </p:anim>
                                    <p:anim calcmode="lin" valueType="num">
                                      <p:cBhvr>
                                        <p:cTn id="27" dur="500" fill="hold"/>
                                        <p:tgtEl>
                                          <p:spTgt spid="58"/>
                                        </p:tgtEl>
                                        <p:attrNameLst>
                                          <p:attrName>ppt_w</p:attrName>
                                        </p:attrNameLst>
                                      </p:cBhvr>
                                      <p:tavLst>
                                        <p:tav tm="0">
                                          <p:val>
                                            <p:strVal val="#ppt_w"/>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childTnLst>
                                </p:cTn>
                              </p:par>
                              <p:par>
                                <p:cTn id="29" presetID="4" presetClass="entr" presetSubtype="16"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ox(in)">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4" presetClass="entr" presetSubtype="16"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ox(in)">
                                      <p:cBhvr>
                                        <p:cTn id="37" dur="500"/>
                                        <p:tgtEl>
                                          <p:spTgt spid="62"/>
                                        </p:tgtEl>
                                      </p:cBhvr>
                                    </p:animEffect>
                                  </p:childTnLst>
                                </p:cTn>
                              </p:par>
                              <p:par>
                                <p:cTn id="38" presetID="12" presetClass="entr" presetSubtype="2"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slide(fromRight)">
                                      <p:cBhvr>
                                        <p:cTn id="40" dur="500"/>
                                        <p:tgtEl>
                                          <p:spTgt spid="5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slide(fromBottom)">
                                      <p:cBhvr>
                                        <p:cTn id="45" dur="500"/>
                                        <p:tgtEl>
                                          <p:spTgt spid="76"/>
                                        </p:tgtEl>
                                      </p:cBhvr>
                                    </p:animEffect>
                                  </p:childTnLst>
                                </p:cTn>
                              </p:par>
                            </p:childTnLst>
                          </p:cTn>
                        </p:par>
                        <p:par>
                          <p:cTn id="46" fill="hold" nodeType="afterGroup">
                            <p:stCondLst>
                              <p:cond delay="500"/>
                            </p:stCondLst>
                            <p:childTnLst>
                              <p:par>
                                <p:cTn id="47" presetID="3" presetClass="entr" presetSubtype="10"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blinds(horizontal)">
                                      <p:cBhvr>
                                        <p:cTn id="49" dur="500"/>
                                        <p:tgtEl>
                                          <p:spTgt spid="6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0"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childTnLst>
                                </p:cTn>
                              </p:par>
                              <p:par>
                                <p:cTn id="60" presetID="17" presetClass="entr" presetSubtype="8"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p:cTn id="62" dur="500" fill="hold"/>
                                        <p:tgtEl>
                                          <p:spTgt spid="71"/>
                                        </p:tgtEl>
                                        <p:attrNameLst>
                                          <p:attrName>ppt_x</p:attrName>
                                        </p:attrNameLst>
                                      </p:cBhvr>
                                      <p:tavLst>
                                        <p:tav tm="0">
                                          <p:val>
                                            <p:strVal val="#ppt_x-#ppt_w/2"/>
                                          </p:val>
                                        </p:tav>
                                        <p:tav tm="100000">
                                          <p:val>
                                            <p:strVal val="#ppt_x"/>
                                          </p:val>
                                        </p:tav>
                                      </p:tavLst>
                                    </p:anim>
                                    <p:anim calcmode="lin" valueType="num">
                                      <p:cBhvr>
                                        <p:cTn id="63" dur="500" fill="hold"/>
                                        <p:tgtEl>
                                          <p:spTgt spid="71"/>
                                        </p:tgtEl>
                                        <p:attrNameLst>
                                          <p:attrName>ppt_y</p:attrName>
                                        </p:attrNameLst>
                                      </p:cBhvr>
                                      <p:tavLst>
                                        <p:tav tm="0">
                                          <p:val>
                                            <p:strVal val="#ppt_y"/>
                                          </p:val>
                                        </p:tav>
                                        <p:tav tm="100000">
                                          <p:val>
                                            <p:strVal val="#ppt_y"/>
                                          </p:val>
                                        </p:tav>
                                      </p:tavLst>
                                    </p:anim>
                                    <p:anim calcmode="lin" valueType="num">
                                      <p:cBhvr>
                                        <p:cTn id="64" dur="500" fill="hold"/>
                                        <p:tgtEl>
                                          <p:spTgt spid="71"/>
                                        </p:tgtEl>
                                        <p:attrNameLst>
                                          <p:attrName>ppt_w</p:attrName>
                                        </p:attrNameLst>
                                      </p:cBhvr>
                                      <p:tavLst>
                                        <p:tav tm="0">
                                          <p:val>
                                            <p:fltVal val="0"/>
                                          </p:val>
                                        </p:tav>
                                        <p:tav tm="100000">
                                          <p:val>
                                            <p:strVal val="#ppt_w"/>
                                          </p:val>
                                        </p:tav>
                                      </p:tavLst>
                                    </p:anim>
                                    <p:anim calcmode="lin" valueType="num">
                                      <p:cBhvr>
                                        <p:cTn id="65" dur="5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p:tgtEl>
                                          <p:spTgt spid="66"/>
                                        </p:tgtEl>
                                        <p:attrNameLst>
                                          <p:attrName>ppt_x</p:attrName>
                                        </p:attrNameLst>
                                      </p:cBhvr>
                                      <p:tavLst>
                                        <p:tav tm="0">
                                          <p:val>
                                            <p:strVal val="#ppt_x-#ppt_w*1.125000"/>
                                          </p:val>
                                        </p:tav>
                                        <p:tav tm="100000">
                                          <p:val>
                                            <p:strVal val="#ppt_x"/>
                                          </p:val>
                                        </p:tav>
                                      </p:tavLst>
                                    </p:anim>
                                    <p:animEffect transition="in" filter="wipe(right)">
                                      <p:cBhvr>
                                        <p:cTn id="71" dur="500"/>
                                        <p:tgtEl>
                                          <p:spTgt spid="66"/>
                                        </p:tgtEl>
                                      </p:cBhvr>
                                    </p:animEffect>
                                  </p:childTnLst>
                                </p:cTn>
                              </p:par>
                              <p:par>
                                <p:cTn id="72" presetID="22" presetClass="entr" presetSubtype="4" fill="hold"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blinds(horizontal)">
                                      <p:cBhvr>
                                        <p:cTn id="78" dur="500"/>
                                        <p:tgtEl>
                                          <p:spTgt spid="6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slide(fromBottom)">
                                      <p:cBhvr>
                                        <p:cTn id="83" dur="500"/>
                                        <p:tgtEl>
                                          <p:spTgt spid="7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5" fill="hold" nodeType="click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blinds(vertical)">
                                      <p:cBhvr>
                                        <p:cTn id="88" dur="500"/>
                                        <p:tgtEl>
                                          <p:spTgt spid="7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1000"/>
                                        <p:tgtEl>
                                          <p:spTgt spid="50"/>
                                        </p:tgtEl>
                                      </p:cBhvr>
                                    </p:animEffect>
                                    <p:anim calcmode="lin" valueType="num">
                                      <p:cBhvr>
                                        <p:cTn id="94" dur="1000" fill="hold"/>
                                        <p:tgtEl>
                                          <p:spTgt spid="50"/>
                                        </p:tgtEl>
                                        <p:attrNameLst>
                                          <p:attrName>ppt_x</p:attrName>
                                        </p:attrNameLst>
                                      </p:cBhvr>
                                      <p:tavLst>
                                        <p:tav tm="0">
                                          <p:val>
                                            <p:strVal val="#ppt_x"/>
                                          </p:val>
                                        </p:tav>
                                        <p:tav tm="100000">
                                          <p:val>
                                            <p:strVal val="#ppt_x"/>
                                          </p:val>
                                        </p:tav>
                                      </p:tavLst>
                                    </p:anim>
                                    <p:anim calcmode="lin" valueType="num">
                                      <p:cBhvr>
                                        <p:cTn id="95" dur="1000" fill="hold"/>
                                        <p:tgtEl>
                                          <p:spTgt spid="50"/>
                                        </p:tgtEl>
                                        <p:attrNameLst>
                                          <p:attrName>ppt_y</p:attrName>
                                        </p:attrNameLst>
                                      </p:cBhvr>
                                      <p:tavLst>
                                        <p:tav tm="0">
                                          <p:val>
                                            <p:strVal val="#ppt_y+.1"/>
                                          </p:val>
                                        </p:tav>
                                        <p:tav tm="100000">
                                          <p:val>
                                            <p:strVal val="#ppt_y"/>
                                          </p:val>
                                        </p:tav>
                                      </p:tavLst>
                                    </p:anim>
                                  </p:childTnLst>
                                </p:cTn>
                              </p:par>
                              <p:par>
                                <p:cTn id="96" presetID="3" presetClass="entr" presetSubtype="10" fill="hold" nodeType="withEffect">
                                  <p:stCondLst>
                                    <p:cond delay="0"/>
                                  </p:stCondLst>
                                  <p:childTnLst>
                                    <p:set>
                                      <p:cBhvr>
                                        <p:cTn id="97" dur="1" fill="hold">
                                          <p:stCondLst>
                                            <p:cond delay="0"/>
                                          </p:stCondLst>
                                        </p:cTn>
                                        <p:tgtEl>
                                          <p:spTgt spid="71704"/>
                                        </p:tgtEl>
                                        <p:attrNameLst>
                                          <p:attrName>style.visibility</p:attrName>
                                        </p:attrNameLst>
                                      </p:cBhvr>
                                      <p:to>
                                        <p:strVal val="visible"/>
                                      </p:to>
                                    </p:set>
                                    <p:animEffect transition="in" filter="blinds(horizontal)">
                                      <p:cBhvr>
                                        <p:cTn id="98" dur="500"/>
                                        <p:tgtEl>
                                          <p:spTgt spid="7170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17" presetClass="entr" presetSubtype="8" fill="hold" grpId="0" nodeType="withEffect">
                                  <p:stCondLst>
                                    <p:cond delay="0"/>
                                  </p:stCondLst>
                                  <p:iterate type="lt">
                                    <p:tmPct val="100000"/>
                                  </p:iterate>
                                  <p:childTnLst>
                                    <p:set>
                                      <p:cBhvr>
                                        <p:cTn id="105" dur="1" fill="hold">
                                          <p:stCondLst>
                                            <p:cond delay="0"/>
                                          </p:stCondLst>
                                        </p:cTn>
                                        <p:tgtEl>
                                          <p:spTgt spid="70"/>
                                        </p:tgtEl>
                                        <p:attrNameLst>
                                          <p:attrName>style.visibility</p:attrName>
                                        </p:attrNameLst>
                                      </p:cBhvr>
                                      <p:to>
                                        <p:strVal val="visible"/>
                                      </p:to>
                                    </p:set>
                                    <p:anim calcmode="lin" valueType="num">
                                      <p:cBhvr>
                                        <p:cTn id="106" dur="75" fill="hold"/>
                                        <p:tgtEl>
                                          <p:spTgt spid="70"/>
                                        </p:tgtEl>
                                        <p:attrNameLst>
                                          <p:attrName>ppt_x</p:attrName>
                                        </p:attrNameLst>
                                      </p:cBhvr>
                                      <p:tavLst>
                                        <p:tav tm="0">
                                          <p:val>
                                            <p:strVal val="#ppt_x-#ppt_w/2"/>
                                          </p:val>
                                        </p:tav>
                                        <p:tav tm="100000">
                                          <p:val>
                                            <p:strVal val="#ppt_x"/>
                                          </p:val>
                                        </p:tav>
                                      </p:tavLst>
                                    </p:anim>
                                    <p:anim calcmode="lin" valueType="num">
                                      <p:cBhvr>
                                        <p:cTn id="107" dur="75" fill="hold"/>
                                        <p:tgtEl>
                                          <p:spTgt spid="70"/>
                                        </p:tgtEl>
                                        <p:attrNameLst>
                                          <p:attrName>ppt_y</p:attrName>
                                        </p:attrNameLst>
                                      </p:cBhvr>
                                      <p:tavLst>
                                        <p:tav tm="0">
                                          <p:val>
                                            <p:strVal val="#ppt_y"/>
                                          </p:val>
                                        </p:tav>
                                        <p:tav tm="100000">
                                          <p:val>
                                            <p:strVal val="#ppt_y"/>
                                          </p:val>
                                        </p:tav>
                                      </p:tavLst>
                                    </p:anim>
                                    <p:anim calcmode="lin" valueType="num">
                                      <p:cBhvr>
                                        <p:cTn id="108" dur="75" fill="hold"/>
                                        <p:tgtEl>
                                          <p:spTgt spid="70"/>
                                        </p:tgtEl>
                                        <p:attrNameLst>
                                          <p:attrName>ppt_w</p:attrName>
                                        </p:attrNameLst>
                                      </p:cBhvr>
                                      <p:tavLst>
                                        <p:tav tm="0">
                                          <p:val>
                                            <p:fltVal val="0"/>
                                          </p:val>
                                        </p:tav>
                                        <p:tav tm="100000">
                                          <p:val>
                                            <p:strVal val="#ppt_w"/>
                                          </p:val>
                                        </p:tav>
                                      </p:tavLst>
                                    </p:anim>
                                    <p:anim calcmode="lin" valueType="num">
                                      <p:cBhvr>
                                        <p:cTn id="109" dur="75" fill="hold"/>
                                        <p:tgtEl>
                                          <p:spTgt spid="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5" grpId="0" autoUpdateAnimBg="0"/>
      <p:bldP spid="57" grpId="0" autoUpdateAnimBg="0"/>
      <p:bldP spid="58" grpId="0" animBg="1"/>
      <p:bldP spid="66" grpId="0" autoUpdateAnimBg="0"/>
      <p:bldP spid="70" grpId="0" autoUpdateAnimBg="0"/>
      <p:bldP spid="73" grpId="0" animBg="1"/>
      <p:bldP spid="74" grpId="0" autoUpdateAnimBg="0"/>
      <p:bldP spid="7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B3E2FA6F-DB83-4EC1-8C92-82486422558E}"/>
              </a:ext>
            </a:extLst>
          </p:cNvPr>
          <p:cNvSpPr txBox="1">
            <a:spLocks noChangeArrowheads="1"/>
          </p:cNvSpPr>
          <p:nvPr/>
        </p:nvSpPr>
        <p:spPr bwMode="auto">
          <a:xfrm>
            <a:off x="468313" y="1557338"/>
            <a:ext cx="784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楷体_GB2312"/>
              </a:rPr>
              <a:t>若自由粒子是经过电场 </a:t>
            </a:r>
            <a:r>
              <a:rPr lang="en-US" altLang="zh-CN" sz="2800" i="1">
                <a:solidFill>
                  <a:schemeClr val="tx2"/>
                </a:solidFill>
                <a:latin typeface="楷体_GB2312"/>
                <a:ea typeface="楷体_GB2312"/>
              </a:rPr>
              <a:t>U</a:t>
            </a:r>
            <a:r>
              <a:rPr lang="en-US" altLang="zh-CN" sz="2800">
                <a:solidFill>
                  <a:schemeClr val="tx2"/>
                </a:solidFill>
                <a:latin typeface="楷体_GB2312"/>
                <a:ea typeface="楷体_GB2312"/>
              </a:rPr>
              <a:t> </a:t>
            </a:r>
            <a:r>
              <a:rPr lang="zh-CN" altLang="en-US" sz="2800">
                <a:solidFill>
                  <a:schemeClr val="tx2"/>
                </a:solidFill>
                <a:latin typeface="楷体_GB2312"/>
                <a:ea typeface="楷体_GB2312"/>
              </a:rPr>
              <a:t>加速的电子，则有</a:t>
            </a:r>
          </a:p>
        </p:txBody>
      </p:sp>
      <p:sp>
        <p:nvSpPr>
          <p:cNvPr id="5" name="AutoShape 10">
            <a:extLst>
              <a:ext uri="{FF2B5EF4-FFF2-40B4-BE49-F238E27FC236}">
                <a16:creationId xmlns:a16="http://schemas.microsoft.com/office/drawing/2014/main" id="{E0831E0E-2F06-4302-AF56-2C69926519FD}"/>
              </a:ext>
            </a:extLst>
          </p:cNvPr>
          <p:cNvSpPr>
            <a:spLocks noChangeArrowheads="1"/>
          </p:cNvSpPr>
          <p:nvPr/>
        </p:nvSpPr>
        <p:spPr bwMode="auto">
          <a:xfrm>
            <a:off x="2914650" y="2492375"/>
            <a:ext cx="503238" cy="360363"/>
          </a:xfrm>
          <a:prstGeom prst="rightArrow">
            <a:avLst>
              <a:gd name="adj1" fmla="val 50000"/>
              <a:gd name="adj2" fmla="val 3491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8" name="Text Box 13">
            <a:extLst>
              <a:ext uri="{FF2B5EF4-FFF2-40B4-BE49-F238E27FC236}">
                <a16:creationId xmlns:a16="http://schemas.microsoft.com/office/drawing/2014/main" id="{8CB08EBA-07A5-465C-9687-76C4924E6EDE}"/>
              </a:ext>
            </a:extLst>
          </p:cNvPr>
          <p:cNvSpPr txBox="1">
            <a:spLocks noChangeArrowheads="1"/>
          </p:cNvSpPr>
          <p:nvPr/>
        </p:nvSpPr>
        <p:spPr bwMode="auto">
          <a:xfrm>
            <a:off x="250825" y="335756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chemeClr val="tx2"/>
                </a:solidFill>
                <a:latin typeface="楷体_GB2312"/>
                <a:ea typeface="黑体" panose="02010609060101010101" pitchFamily="49" charset="-122"/>
              </a:rPr>
              <a:t>例</a:t>
            </a:r>
            <a:r>
              <a:rPr lang="en-US" altLang="zh-CN" sz="2800">
                <a:solidFill>
                  <a:schemeClr val="tx2"/>
                </a:solidFill>
                <a:latin typeface="楷体_GB2312"/>
                <a:ea typeface="黑体" panose="02010609060101010101" pitchFamily="49" charset="-122"/>
              </a:rPr>
              <a:t>1 </a:t>
            </a:r>
            <a:r>
              <a:rPr lang="zh-CN" altLang="en-US" sz="2800">
                <a:solidFill>
                  <a:schemeClr val="tx2"/>
                </a:solidFill>
                <a:latin typeface="楷体_GB2312"/>
                <a:ea typeface="黑体" panose="02010609060101010101" pitchFamily="49" charset="-122"/>
              </a:rPr>
              <a:t>电子经电场加速，加速电压</a:t>
            </a:r>
            <a:r>
              <a:rPr lang="en-US" altLang="zh-CN" sz="2800" i="1">
                <a:solidFill>
                  <a:srgbClr val="0000CC"/>
                </a:solidFill>
                <a:latin typeface="楷体_GB2312"/>
                <a:ea typeface="黑体" panose="02010609060101010101" pitchFamily="49" charset="-122"/>
              </a:rPr>
              <a:t>U</a:t>
            </a:r>
            <a:r>
              <a:rPr lang="en-US" altLang="zh-CN" sz="2800">
                <a:solidFill>
                  <a:srgbClr val="0000CC"/>
                </a:solidFill>
                <a:latin typeface="楷体_GB2312"/>
                <a:ea typeface="黑体" panose="02010609060101010101" pitchFamily="49" charset="-122"/>
              </a:rPr>
              <a:t>=10 V</a:t>
            </a:r>
            <a:r>
              <a:rPr lang="zh-CN" altLang="en-US" sz="2800">
                <a:solidFill>
                  <a:srgbClr val="0000CC"/>
                </a:solidFill>
                <a:latin typeface="楷体_GB2312"/>
                <a:ea typeface="黑体" panose="02010609060101010101" pitchFamily="49" charset="-122"/>
              </a:rPr>
              <a:t>、</a:t>
            </a:r>
            <a:r>
              <a:rPr lang="en-US" altLang="zh-CN" sz="2800" i="1">
                <a:solidFill>
                  <a:srgbClr val="0000CC"/>
                </a:solidFill>
                <a:latin typeface="楷体_GB2312"/>
                <a:ea typeface="黑体" panose="02010609060101010101" pitchFamily="49" charset="-122"/>
              </a:rPr>
              <a:t>U</a:t>
            </a:r>
            <a:r>
              <a:rPr lang="en-US" altLang="zh-CN" sz="2800">
                <a:solidFill>
                  <a:srgbClr val="0000CC"/>
                </a:solidFill>
                <a:latin typeface="楷体_GB2312"/>
                <a:ea typeface="黑体" panose="02010609060101010101" pitchFamily="49" charset="-122"/>
              </a:rPr>
              <a:t>=100 V</a:t>
            </a:r>
            <a:r>
              <a:rPr lang="zh-CN" altLang="en-US" sz="2800">
                <a:solidFill>
                  <a:srgbClr val="0000CC"/>
                </a:solidFill>
                <a:latin typeface="楷体_GB2312"/>
                <a:ea typeface="黑体" panose="02010609060101010101" pitchFamily="49" charset="-122"/>
              </a:rPr>
              <a:t>、</a:t>
            </a:r>
            <a:r>
              <a:rPr lang="en-US" altLang="zh-CN" sz="2800" i="1">
                <a:solidFill>
                  <a:srgbClr val="0000CC"/>
                </a:solidFill>
                <a:latin typeface="楷体_GB2312"/>
                <a:ea typeface="黑体" panose="02010609060101010101" pitchFamily="49" charset="-122"/>
              </a:rPr>
              <a:t>U</a:t>
            </a:r>
            <a:r>
              <a:rPr lang="en-US" altLang="zh-CN" sz="2800">
                <a:solidFill>
                  <a:srgbClr val="0000CC"/>
                </a:solidFill>
                <a:latin typeface="楷体_GB2312"/>
                <a:ea typeface="黑体" panose="02010609060101010101" pitchFamily="49" charset="-122"/>
              </a:rPr>
              <a:t>=1000 V</a:t>
            </a:r>
            <a:r>
              <a:rPr lang="zh-CN" altLang="en-US" sz="2800">
                <a:solidFill>
                  <a:srgbClr val="0000CC"/>
                </a:solidFill>
                <a:latin typeface="楷体_GB2312"/>
                <a:ea typeface="黑体" panose="02010609060101010101" pitchFamily="49" charset="-122"/>
              </a:rPr>
              <a:t>、</a:t>
            </a:r>
            <a:r>
              <a:rPr lang="en-US" altLang="zh-CN" sz="2800" i="1">
                <a:solidFill>
                  <a:srgbClr val="0000CC"/>
                </a:solidFill>
                <a:latin typeface="楷体_GB2312"/>
                <a:ea typeface="黑体" panose="02010609060101010101" pitchFamily="49" charset="-122"/>
              </a:rPr>
              <a:t>U</a:t>
            </a:r>
            <a:r>
              <a:rPr lang="en-US" altLang="zh-CN" sz="2800">
                <a:solidFill>
                  <a:srgbClr val="0000CC"/>
                </a:solidFill>
                <a:latin typeface="楷体_GB2312"/>
                <a:ea typeface="黑体" panose="02010609060101010101" pitchFamily="49" charset="-122"/>
              </a:rPr>
              <a:t>=10000 V</a:t>
            </a:r>
            <a:r>
              <a:rPr lang="zh-CN" altLang="en-US" sz="2800">
                <a:solidFill>
                  <a:schemeClr val="tx2"/>
                </a:solidFill>
                <a:latin typeface="楷体_GB2312"/>
                <a:ea typeface="黑体" panose="02010609060101010101" pitchFamily="49" charset="-122"/>
              </a:rPr>
              <a:t>， 电子的德布罗意波长</a:t>
            </a:r>
            <a:r>
              <a:rPr lang="zh-CN" altLang="en-US" sz="2800" i="1">
                <a:solidFill>
                  <a:schemeClr val="tx2"/>
                </a:solidFill>
                <a:latin typeface="楷体_GB2312"/>
                <a:ea typeface="黑体" panose="02010609060101010101" pitchFamily="49" charset="-122"/>
                <a:sym typeface="Symbol" panose="05050102010706020507" pitchFamily="18" charset="2"/>
              </a:rPr>
              <a:t></a:t>
            </a:r>
            <a:r>
              <a:rPr lang="en-US" altLang="zh-CN" sz="2800">
                <a:solidFill>
                  <a:schemeClr val="tx2"/>
                </a:solidFill>
                <a:latin typeface="楷体_GB2312"/>
                <a:ea typeface="黑体" panose="02010609060101010101" pitchFamily="49" charset="-122"/>
                <a:sym typeface="Symbol" panose="05050102010706020507" pitchFamily="18" charset="2"/>
              </a:rPr>
              <a:t>=</a:t>
            </a:r>
            <a:r>
              <a:rPr lang="zh-CN" altLang="en-US" sz="2800">
                <a:solidFill>
                  <a:schemeClr val="tx2"/>
                </a:solidFill>
                <a:latin typeface="楷体_GB2312"/>
                <a:ea typeface="黑体" panose="02010609060101010101" pitchFamily="49" charset="-122"/>
                <a:sym typeface="Symbol" panose="05050102010706020507" pitchFamily="18" charset="2"/>
              </a:rPr>
              <a:t>？</a:t>
            </a:r>
          </a:p>
        </p:txBody>
      </p:sp>
      <p:sp>
        <p:nvSpPr>
          <p:cNvPr id="13" name="Text Box 19">
            <a:extLst>
              <a:ext uri="{FF2B5EF4-FFF2-40B4-BE49-F238E27FC236}">
                <a16:creationId xmlns:a16="http://schemas.microsoft.com/office/drawing/2014/main" id="{C859CD63-0DDD-4697-AD3A-AE06DBB7B8C1}"/>
              </a:ext>
            </a:extLst>
          </p:cNvPr>
          <p:cNvSpPr txBox="1">
            <a:spLocks noChangeArrowheads="1"/>
          </p:cNvSpPr>
          <p:nvPr/>
        </p:nvSpPr>
        <p:spPr bwMode="auto">
          <a:xfrm>
            <a:off x="4787900" y="4365625"/>
            <a:ext cx="2447925" cy="181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chemeClr val="tx2"/>
                </a:solidFill>
                <a:latin typeface="楷体_GB2312"/>
                <a:ea typeface="楷体_GB2312"/>
              </a:rPr>
              <a:t>0.39   nm</a:t>
            </a:r>
          </a:p>
          <a:p>
            <a:pPr>
              <a:spcBef>
                <a:spcPct val="0"/>
              </a:spcBef>
              <a:buFontTx/>
              <a:buNone/>
            </a:pPr>
            <a:r>
              <a:rPr lang="en-US" altLang="zh-CN" sz="2800">
                <a:solidFill>
                  <a:schemeClr val="tx2"/>
                </a:solidFill>
                <a:latin typeface="楷体_GB2312"/>
                <a:ea typeface="楷体_GB2312"/>
              </a:rPr>
              <a:t>0.123  nm</a:t>
            </a:r>
          </a:p>
          <a:p>
            <a:pPr>
              <a:spcBef>
                <a:spcPct val="0"/>
              </a:spcBef>
              <a:buFontTx/>
              <a:buNone/>
            </a:pPr>
            <a:r>
              <a:rPr lang="en-US" altLang="zh-CN" sz="2800">
                <a:solidFill>
                  <a:schemeClr val="tx2"/>
                </a:solidFill>
                <a:latin typeface="楷体_GB2312"/>
                <a:ea typeface="楷体_GB2312"/>
              </a:rPr>
              <a:t>0.039  nm</a:t>
            </a:r>
          </a:p>
          <a:p>
            <a:pPr>
              <a:spcBef>
                <a:spcPct val="0"/>
              </a:spcBef>
              <a:buFontTx/>
              <a:buNone/>
            </a:pPr>
            <a:r>
              <a:rPr lang="en-US" altLang="zh-CN" sz="2800">
                <a:solidFill>
                  <a:schemeClr val="tx2"/>
                </a:solidFill>
                <a:latin typeface="楷体_GB2312"/>
                <a:ea typeface="楷体_GB2312"/>
              </a:rPr>
              <a:t>0.0123 nm</a:t>
            </a:r>
          </a:p>
        </p:txBody>
      </p:sp>
      <p:sp>
        <p:nvSpPr>
          <p:cNvPr id="14" name="AutoShape 26">
            <a:extLst>
              <a:ext uri="{FF2B5EF4-FFF2-40B4-BE49-F238E27FC236}">
                <a16:creationId xmlns:a16="http://schemas.microsoft.com/office/drawing/2014/main" id="{8F382944-9C7D-4EE6-80DC-F6DA2C96F1E0}"/>
              </a:ext>
            </a:extLst>
          </p:cNvPr>
          <p:cNvSpPr>
            <a:spLocks/>
          </p:cNvSpPr>
          <p:nvPr/>
        </p:nvSpPr>
        <p:spPr bwMode="auto">
          <a:xfrm>
            <a:off x="4284663" y="4589463"/>
            <a:ext cx="358775" cy="1439862"/>
          </a:xfrm>
          <a:prstGeom prst="leftBrace">
            <a:avLst>
              <a:gd name="adj1" fmla="val 33444"/>
              <a:gd name="adj2" fmla="val 50000"/>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sp>
        <p:nvSpPr>
          <p:cNvPr id="15" name="AutoShape 30">
            <a:extLst>
              <a:ext uri="{FF2B5EF4-FFF2-40B4-BE49-F238E27FC236}">
                <a16:creationId xmlns:a16="http://schemas.microsoft.com/office/drawing/2014/main" id="{66DCE123-A970-4FB0-9977-6DA4B89B60B0}"/>
              </a:ext>
            </a:extLst>
          </p:cNvPr>
          <p:cNvSpPr>
            <a:spLocks noChangeArrowheads="1"/>
          </p:cNvSpPr>
          <p:nvPr/>
        </p:nvSpPr>
        <p:spPr bwMode="auto">
          <a:xfrm>
            <a:off x="6254750" y="2492375"/>
            <a:ext cx="503238" cy="360363"/>
          </a:xfrm>
          <a:prstGeom prst="rightArrow">
            <a:avLst>
              <a:gd name="adj1" fmla="val 50000"/>
              <a:gd name="adj2" fmla="val 3491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solidFill>
                <a:schemeClr val="tx2"/>
              </a:solidFill>
              <a:latin typeface="楷体_GB2312"/>
              <a:ea typeface="楷体_GB2312"/>
            </a:endParaRPr>
          </a:p>
        </p:txBody>
      </p:sp>
      <p:grpSp>
        <p:nvGrpSpPr>
          <p:cNvPr id="12" name="组合 11">
            <a:extLst>
              <a:ext uri="{FF2B5EF4-FFF2-40B4-BE49-F238E27FC236}">
                <a16:creationId xmlns:a16="http://schemas.microsoft.com/office/drawing/2014/main" id="{DBD54E4D-DEB5-45B1-9549-584CC46458CF}"/>
              </a:ext>
            </a:extLst>
          </p:cNvPr>
          <p:cNvGrpSpPr>
            <a:grpSpLocks noChangeAspect="1"/>
          </p:cNvGrpSpPr>
          <p:nvPr/>
        </p:nvGrpSpPr>
        <p:grpSpPr bwMode="auto">
          <a:xfrm>
            <a:off x="6524625" y="4281488"/>
            <a:ext cx="2732088" cy="2547937"/>
            <a:chOff x="6647879" y="4280751"/>
            <a:chExt cx="2521333" cy="2352570"/>
          </a:xfrm>
        </p:grpSpPr>
        <p:pic>
          <p:nvPicPr>
            <p:cNvPr id="12303" name="Picture 23" descr="âsi tem imageâçå¾çæç´¢ç»æ">
              <a:extLst>
                <a:ext uri="{FF2B5EF4-FFF2-40B4-BE49-F238E27FC236}">
                  <a16:creationId xmlns:a16="http://schemas.microsoft.com/office/drawing/2014/main" id="{930C2FB8-06BE-4684-B3FD-4B38BCAFC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150" y="4280751"/>
              <a:ext cx="2352570" cy="235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4" name="文本框 10">
              <a:extLst>
                <a:ext uri="{FF2B5EF4-FFF2-40B4-BE49-F238E27FC236}">
                  <a16:creationId xmlns:a16="http://schemas.microsoft.com/office/drawing/2014/main" id="{A6F7EE7C-8835-4737-A4EB-93DC7664564E}"/>
                </a:ext>
              </a:extLst>
            </p:cNvPr>
            <p:cNvSpPr txBox="1">
              <a:spLocks noChangeArrowheads="1"/>
            </p:cNvSpPr>
            <p:nvPr/>
          </p:nvSpPr>
          <p:spPr bwMode="auto">
            <a:xfrm>
              <a:off x="6647879" y="4415147"/>
              <a:ext cx="2521333" cy="76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chemeClr val="bg1"/>
                  </a:solidFill>
                  <a:latin typeface="楷体_GB2312"/>
                  <a:ea typeface="楷体_GB2312"/>
                </a:rPr>
                <a:t>电子显微镜观察</a:t>
              </a:r>
              <a:r>
                <a:rPr lang="en-US" altLang="zh-CN" sz="2400">
                  <a:solidFill>
                    <a:schemeClr val="bg1"/>
                  </a:solidFill>
                  <a:latin typeface="楷体_GB2312"/>
                  <a:ea typeface="楷体_GB2312"/>
                </a:rPr>
                <a:t>Si</a:t>
              </a:r>
              <a:r>
                <a:rPr lang="zh-CN" altLang="en-US" sz="2400">
                  <a:solidFill>
                    <a:schemeClr val="bg1"/>
                  </a:solidFill>
                  <a:latin typeface="楷体_GB2312"/>
                  <a:ea typeface="楷体_GB2312"/>
                </a:rPr>
                <a:t>的晶体结构</a:t>
              </a:r>
            </a:p>
          </p:txBody>
        </p:sp>
      </p:grpSp>
      <p:sp>
        <p:nvSpPr>
          <p:cNvPr id="12297" name="Text Box 1049">
            <a:extLst>
              <a:ext uri="{FF2B5EF4-FFF2-40B4-BE49-F238E27FC236}">
                <a16:creationId xmlns:a16="http://schemas.microsoft.com/office/drawing/2014/main" id="{74304858-4F50-48CA-8DC4-279D8E84FD2B}"/>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5</a:t>
            </a:r>
            <a:endParaRPr lang="en-US" altLang="zh-CN" sz="2800">
              <a:solidFill>
                <a:schemeClr val="tx2"/>
              </a:solidFill>
              <a:latin typeface="楷体_GB2312"/>
              <a:ea typeface="楷体_GB2312"/>
            </a:endParaRPr>
          </a:p>
        </p:txBody>
      </p:sp>
      <p:pic>
        <p:nvPicPr>
          <p:cNvPr id="12298" name="图片 1">
            <a:extLst>
              <a:ext uri="{FF2B5EF4-FFF2-40B4-BE49-F238E27FC236}">
                <a16:creationId xmlns:a16="http://schemas.microsoft.com/office/drawing/2014/main" id="{A4E776FF-1F13-459B-B478-EF8526B19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6350"/>
            <a:ext cx="66008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06E772B-5450-4BB0-A6C4-A3C341D1BB2F}"/>
              </a:ext>
            </a:extLst>
          </p:cNvPr>
          <p:cNvSpPr>
            <a:spLocks noRot="1" noChangeAspect="1" noMove="1" noResize="1" noEditPoints="1" noAdjustHandles="1" noChangeArrowheads="1" noChangeShapeType="1" noTextEdit="1"/>
          </p:cNvSpPr>
          <p:nvPr/>
        </p:nvSpPr>
        <p:spPr>
          <a:xfrm>
            <a:off x="48985" y="2195502"/>
            <a:ext cx="2970749" cy="954107"/>
          </a:xfrm>
          <a:prstGeom prst="rect">
            <a:avLst/>
          </a:prstGeom>
          <a:blipFill rotWithShape="0">
            <a:blip r:embed="rId4"/>
            <a:stretch>
              <a:fillRect/>
            </a:stretch>
          </a:blipFill>
        </p:spPr>
        <p:txBody>
          <a:bodyPr/>
          <a:lstStyle/>
          <a:p>
            <a:pPr>
              <a:defRPr/>
            </a:pPr>
            <a:r>
              <a:rPr lang="en-US">
                <a:noFill/>
              </a:rPr>
              <a:t> </a:t>
            </a:r>
          </a:p>
        </p:txBody>
      </p:sp>
      <p:sp>
        <p:nvSpPr>
          <p:cNvPr id="11" name="矩形 10">
            <a:extLst>
              <a:ext uri="{FF2B5EF4-FFF2-40B4-BE49-F238E27FC236}">
                <a16:creationId xmlns:a16="http://schemas.microsoft.com/office/drawing/2014/main" id="{A55EC5DD-6A4B-4FD5-B3FC-C7D558D50E0F}"/>
              </a:ext>
            </a:extLst>
          </p:cNvPr>
          <p:cNvSpPr>
            <a:spLocks noRot="1" noChangeAspect="1" noMove="1" noResize="1" noEditPoints="1" noAdjustHandles="1" noChangeArrowheads="1" noChangeShapeType="1" noTextEdit="1"/>
          </p:cNvSpPr>
          <p:nvPr/>
        </p:nvSpPr>
        <p:spPr>
          <a:xfrm>
            <a:off x="-166288" y="4763667"/>
            <a:ext cx="4564321" cy="1091453"/>
          </a:xfrm>
          <a:prstGeom prst="rect">
            <a:avLst/>
          </a:prstGeom>
          <a:blipFill rotWithShape="0">
            <a:blip r:embed="rId5"/>
            <a:stretch>
              <a:fillRect/>
            </a:stretch>
          </a:blipFill>
        </p:spPr>
        <p:txBody>
          <a:bodyPr/>
          <a:lstStyle/>
          <a:p>
            <a:pPr>
              <a:defRPr/>
            </a:pPr>
            <a:r>
              <a:rPr lang="en-US">
                <a:noFill/>
              </a:rPr>
              <a:t> </a:t>
            </a:r>
          </a:p>
        </p:txBody>
      </p:sp>
      <p:sp>
        <p:nvSpPr>
          <p:cNvPr id="16" name="矩形 15">
            <a:extLst>
              <a:ext uri="{FF2B5EF4-FFF2-40B4-BE49-F238E27FC236}">
                <a16:creationId xmlns:a16="http://schemas.microsoft.com/office/drawing/2014/main" id="{7D999FF2-21F9-4B15-AC8E-9BF8CE14CEB1}"/>
              </a:ext>
            </a:extLst>
          </p:cNvPr>
          <p:cNvSpPr>
            <a:spLocks noRot="1" noChangeAspect="1" noMove="1" noResize="1" noEditPoints="1" noAdjustHandles="1" noChangeArrowheads="1" noChangeShapeType="1" noTextEdit="1"/>
          </p:cNvSpPr>
          <p:nvPr/>
        </p:nvSpPr>
        <p:spPr>
          <a:xfrm>
            <a:off x="3298839" y="2171376"/>
            <a:ext cx="3063082" cy="1091261"/>
          </a:xfrm>
          <a:prstGeom prst="rect">
            <a:avLst/>
          </a:prstGeom>
          <a:blipFill rotWithShape="0">
            <a:blip r:embed="rId6"/>
            <a:stretch>
              <a:fillRect/>
            </a:stretch>
          </a:blipFill>
        </p:spPr>
        <p:txBody>
          <a:bodyPr/>
          <a:lstStyle/>
          <a:p>
            <a:pPr>
              <a:defRPr/>
            </a:pPr>
            <a:r>
              <a:rPr lang="en-US">
                <a:noFill/>
              </a:rPr>
              <a:t> </a:t>
            </a:r>
          </a:p>
        </p:txBody>
      </p:sp>
      <p:sp>
        <p:nvSpPr>
          <p:cNvPr id="17" name="矩形 16">
            <a:extLst>
              <a:ext uri="{FF2B5EF4-FFF2-40B4-BE49-F238E27FC236}">
                <a16:creationId xmlns:a16="http://schemas.microsoft.com/office/drawing/2014/main" id="{B05A7D7B-D979-4FE4-81FA-20EB35622E02}"/>
              </a:ext>
            </a:extLst>
          </p:cNvPr>
          <p:cNvSpPr>
            <a:spLocks noRot="1" noChangeAspect="1" noMove="1" noResize="1" noEditPoints="1" noAdjustHandles="1" noChangeArrowheads="1" noChangeShapeType="1" noTextEdit="1"/>
          </p:cNvSpPr>
          <p:nvPr/>
        </p:nvSpPr>
        <p:spPr>
          <a:xfrm>
            <a:off x="6663707" y="2283282"/>
            <a:ext cx="2468112" cy="991105"/>
          </a:xfrm>
          <a:prstGeom prst="rect">
            <a:avLst/>
          </a:prstGeom>
          <a:blipFill rotWithShape="0">
            <a:blip r:embed="rId7"/>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ppt_y</p:attrName>
                                        </p:attrNameLst>
                                      </p:cBhvr>
                                      <p:tavLst>
                                        <p:tav tm="0">
                                          <p:val>
                                            <p:strVal val="#ppt_y+#ppt_h*1.125000"/>
                                          </p:val>
                                        </p:tav>
                                        <p:tav tm="100000">
                                          <p:val>
                                            <p:strVal val="#ppt_y"/>
                                          </p:val>
                                        </p:tav>
                                      </p:tavLst>
                                    </p:anim>
                                    <p:animEffect transition="in" filter="wipe(up)">
                                      <p:cBhvr>
                                        <p:cTn id="33" dur="500"/>
                                        <p:tgtEl>
                                          <p:spTgt spid="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ntr" presetSubtype="16"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ircle(in)">
                                      <p:cBhvr>
                                        <p:cTn id="5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autoUpdateAnimBg="0"/>
      <p:bldP spid="8" grpId="0" autoUpdateAnimBg="0"/>
      <p:bldP spid="13" grpId="0" autoUpdateAnimBg="0"/>
      <p:bldP spid="14" grpId="0" animBg="1" autoUpdateAnimBg="0"/>
      <p:bldP spid="1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2">
            <a:extLst>
              <a:ext uri="{FF2B5EF4-FFF2-40B4-BE49-F238E27FC236}">
                <a16:creationId xmlns:a16="http://schemas.microsoft.com/office/drawing/2014/main" id="{70914462-DE14-4F16-9F39-497D2340EDCB}"/>
              </a:ext>
            </a:extLst>
          </p:cNvPr>
          <p:cNvSpPr>
            <a:spLocks noChangeArrowheads="1"/>
          </p:cNvSpPr>
          <p:nvPr/>
        </p:nvSpPr>
        <p:spPr bwMode="auto">
          <a:xfrm>
            <a:off x="900113" y="1136650"/>
            <a:ext cx="8064500" cy="2724150"/>
          </a:xfrm>
          <a:prstGeom prst="rect">
            <a:avLst/>
          </a:prstGeom>
          <a:solidFill>
            <a:schemeClr val="accent6">
              <a:lumMod val="50000"/>
            </a:schemeClr>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endParaRPr lang="zh-CN" altLang="en-US" sz="2800">
              <a:latin typeface="楷体_GB2312" pitchFamily="49" charset="-122"/>
              <a:ea typeface="楷体_GB2312" pitchFamily="49" charset="-122"/>
              <a:cs typeface="+mn-cs"/>
            </a:endParaRPr>
          </a:p>
        </p:txBody>
      </p:sp>
      <p:sp>
        <p:nvSpPr>
          <p:cNvPr id="8195" name="Line 3">
            <a:extLst>
              <a:ext uri="{FF2B5EF4-FFF2-40B4-BE49-F238E27FC236}">
                <a16:creationId xmlns:a16="http://schemas.microsoft.com/office/drawing/2014/main" id="{94287227-463E-40B8-BB71-6CF28A64659A}"/>
              </a:ext>
            </a:extLst>
          </p:cNvPr>
          <p:cNvSpPr>
            <a:spLocks noChangeShapeType="1"/>
          </p:cNvSpPr>
          <p:nvPr/>
        </p:nvSpPr>
        <p:spPr bwMode="auto">
          <a:xfrm flipV="1">
            <a:off x="3092450" y="2276475"/>
            <a:ext cx="1066800" cy="1143000"/>
          </a:xfrm>
          <a:prstGeom prst="line">
            <a:avLst/>
          </a:prstGeom>
          <a:noFill/>
          <a:ln w="19050">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4">
            <a:extLst>
              <a:ext uri="{FF2B5EF4-FFF2-40B4-BE49-F238E27FC236}">
                <a16:creationId xmlns:a16="http://schemas.microsoft.com/office/drawing/2014/main" id="{3A3C7121-A0AC-4076-8960-DF5BBE06A0A6}"/>
              </a:ext>
            </a:extLst>
          </p:cNvPr>
          <p:cNvGrpSpPr>
            <a:grpSpLocks/>
          </p:cNvGrpSpPr>
          <p:nvPr/>
        </p:nvGrpSpPr>
        <p:grpSpPr bwMode="auto">
          <a:xfrm>
            <a:off x="3854450" y="1700213"/>
            <a:ext cx="1143000" cy="1822450"/>
            <a:chOff x="2522" y="1104"/>
            <a:chExt cx="720" cy="1148"/>
          </a:xfrm>
        </p:grpSpPr>
        <p:grpSp>
          <p:nvGrpSpPr>
            <p:cNvPr id="15456" name="Group 5">
              <a:extLst>
                <a:ext uri="{FF2B5EF4-FFF2-40B4-BE49-F238E27FC236}">
                  <a16:creationId xmlns:a16="http://schemas.microsoft.com/office/drawing/2014/main" id="{039EE57B-03E0-4C2E-94F0-4ED205E1FD28}"/>
                </a:ext>
              </a:extLst>
            </p:cNvPr>
            <p:cNvGrpSpPr>
              <a:grpSpLocks/>
            </p:cNvGrpSpPr>
            <p:nvPr/>
          </p:nvGrpSpPr>
          <p:grpSpPr bwMode="auto">
            <a:xfrm>
              <a:off x="2522" y="1331"/>
              <a:ext cx="336" cy="336"/>
              <a:chOff x="2352" y="2160"/>
              <a:chExt cx="336" cy="336"/>
            </a:xfrm>
          </p:grpSpPr>
          <p:sp>
            <p:nvSpPr>
              <p:cNvPr id="15466" name="Line 6">
                <a:extLst>
                  <a:ext uri="{FF2B5EF4-FFF2-40B4-BE49-F238E27FC236}">
                    <a16:creationId xmlns:a16="http://schemas.microsoft.com/office/drawing/2014/main" id="{4EDF534F-4F58-42A0-83A2-521C6AFC8DA1}"/>
                  </a:ext>
                </a:extLst>
              </p:cNvPr>
              <p:cNvSpPr>
                <a:spLocks noChangeShapeType="1"/>
              </p:cNvSpPr>
              <p:nvPr/>
            </p:nvSpPr>
            <p:spPr bwMode="auto">
              <a:xfrm flipV="1">
                <a:off x="2352" y="2160"/>
                <a:ext cx="288" cy="28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7" name="Line 7">
                <a:extLst>
                  <a:ext uri="{FF2B5EF4-FFF2-40B4-BE49-F238E27FC236}">
                    <a16:creationId xmlns:a16="http://schemas.microsoft.com/office/drawing/2014/main" id="{266C1A5C-6108-42FD-920E-40F97AE2F0D6}"/>
                  </a:ext>
                </a:extLst>
              </p:cNvPr>
              <p:cNvSpPr>
                <a:spLocks noChangeShapeType="1"/>
              </p:cNvSpPr>
              <p:nvPr/>
            </p:nvSpPr>
            <p:spPr bwMode="auto">
              <a:xfrm flipV="1">
                <a:off x="2352" y="2208"/>
                <a:ext cx="288" cy="28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8" name="Line 8">
                <a:extLst>
                  <a:ext uri="{FF2B5EF4-FFF2-40B4-BE49-F238E27FC236}">
                    <a16:creationId xmlns:a16="http://schemas.microsoft.com/office/drawing/2014/main" id="{1AE01A7D-40F5-4DC3-B021-900AE726E442}"/>
                  </a:ext>
                </a:extLst>
              </p:cNvPr>
              <p:cNvSpPr>
                <a:spLocks noChangeShapeType="1"/>
              </p:cNvSpPr>
              <p:nvPr/>
            </p:nvSpPr>
            <p:spPr bwMode="auto">
              <a:xfrm flipV="1">
                <a:off x="2400" y="2208"/>
                <a:ext cx="288" cy="28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9" name="Line 9">
                <a:extLst>
                  <a:ext uri="{FF2B5EF4-FFF2-40B4-BE49-F238E27FC236}">
                    <a16:creationId xmlns:a16="http://schemas.microsoft.com/office/drawing/2014/main" id="{7B37CDBA-55A6-41E9-A2F1-9D3ECFC613F0}"/>
                  </a:ext>
                </a:extLst>
              </p:cNvPr>
              <p:cNvSpPr>
                <a:spLocks noChangeShapeType="1"/>
              </p:cNvSpPr>
              <p:nvPr/>
            </p:nvSpPr>
            <p:spPr bwMode="auto">
              <a:xfrm>
                <a:off x="2352" y="2448"/>
                <a:ext cx="48"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 name="Line 10">
                <a:extLst>
                  <a:ext uri="{FF2B5EF4-FFF2-40B4-BE49-F238E27FC236}">
                    <a16:creationId xmlns:a16="http://schemas.microsoft.com/office/drawing/2014/main" id="{D3BE1570-3D0A-4618-943B-B5189C0AD2CD}"/>
                  </a:ext>
                </a:extLst>
              </p:cNvPr>
              <p:cNvSpPr>
                <a:spLocks noChangeShapeType="1"/>
              </p:cNvSpPr>
              <p:nvPr/>
            </p:nvSpPr>
            <p:spPr bwMode="auto">
              <a:xfrm>
                <a:off x="2640" y="2173"/>
                <a:ext cx="48"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457" name="Group 11">
              <a:extLst>
                <a:ext uri="{FF2B5EF4-FFF2-40B4-BE49-F238E27FC236}">
                  <a16:creationId xmlns:a16="http://schemas.microsoft.com/office/drawing/2014/main" id="{3B81C9E1-5D28-4980-B8C6-42736BD056AA}"/>
                </a:ext>
              </a:extLst>
            </p:cNvPr>
            <p:cNvGrpSpPr>
              <a:grpSpLocks/>
            </p:cNvGrpSpPr>
            <p:nvPr/>
          </p:nvGrpSpPr>
          <p:grpSpPr bwMode="auto">
            <a:xfrm>
              <a:off x="2832" y="1104"/>
              <a:ext cx="410" cy="1148"/>
              <a:chOff x="2662" y="1885"/>
              <a:chExt cx="410" cy="1148"/>
            </a:xfrm>
          </p:grpSpPr>
          <p:sp>
            <p:nvSpPr>
              <p:cNvPr id="15458" name="Line 12">
                <a:extLst>
                  <a:ext uri="{FF2B5EF4-FFF2-40B4-BE49-F238E27FC236}">
                    <a16:creationId xmlns:a16="http://schemas.microsoft.com/office/drawing/2014/main" id="{11553149-E31A-4614-8AB6-72010C0F8D81}"/>
                  </a:ext>
                </a:extLst>
              </p:cNvPr>
              <p:cNvSpPr>
                <a:spLocks noChangeShapeType="1"/>
              </p:cNvSpPr>
              <p:nvPr/>
            </p:nvSpPr>
            <p:spPr bwMode="auto">
              <a:xfrm flipV="1">
                <a:off x="2662" y="1885"/>
                <a:ext cx="240" cy="240"/>
              </a:xfrm>
              <a:prstGeom prst="line">
                <a:avLst/>
              </a:prstGeom>
              <a:noFill/>
              <a:ln w="9525">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59" name="Line 13">
                <a:extLst>
                  <a:ext uri="{FF2B5EF4-FFF2-40B4-BE49-F238E27FC236}">
                    <a16:creationId xmlns:a16="http://schemas.microsoft.com/office/drawing/2014/main" id="{78393224-B3DF-42AC-A0F3-05A10A63DF7E}"/>
                  </a:ext>
                </a:extLst>
              </p:cNvPr>
              <p:cNvSpPr>
                <a:spLocks noChangeShapeType="1"/>
              </p:cNvSpPr>
              <p:nvPr/>
            </p:nvSpPr>
            <p:spPr bwMode="auto">
              <a:xfrm>
                <a:off x="2893" y="1898"/>
                <a:ext cx="0" cy="49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0" name="Oval 14">
                <a:extLst>
                  <a:ext uri="{FF2B5EF4-FFF2-40B4-BE49-F238E27FC236}">
                    <a16:creationId xmlns:a16="http://schemas.microsoft.com/office/drawing/2014/main" id="{23FB68F3-1018-439C-BD45-73B38E5910C9}"/>
                  </a:ext>
                </a:extLst>
              </p:cNvPr>
              <p:cNvSpPr>
                <a:spLocks noChangeArrowheads="1"/>
              </p:cNvSpPr>
              <p:nvPr/>
            </p:nvSpPr>
            <p:spPr bwMode="auto">
              <a:xfrm>
                <a:off x="2723" y="2352"/>
                <a:ext cx="336" cy="336"/>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61" name="Text Box 15">
                <a:extLst>
                  <a:ext uri="{FF2B5EF4-FFF2-40B4-BE49-F238E27FC236}">
                    <a16:creationId xmlns:a16="http://schemas.microsoft.com/office/drawing/2014/main" id="{2CEF340D-ABF6-4C15-89DD-F9970175FDC0}"/>
                  </a:ext>
                </a:extLst>
              </p:cNvPr>
              <p:cNvSpPr txBox="1">
                <a:spLocks noChangeArrowheads="1"/>
              </p:cNvSpPr>
              <p:nvPr/>
            </p:nvSpPr>
            <p:spPr bwMode="auto">
              <a:xfrm>
                <a:off x="2736" y="2352"/>
                <a:ext cx="296" cy="33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Times New Roman" panose="02020603050405020304" pitchFamily="18" charset="0"/>
                    <a:ea typeface="楷体_GB2312"/>
                  </a:rPr>
                  <a:t>G</a:t>
                </a:r>
                <a:endParaRPr lang="en-US" altLang="zh-CN" sz="2800" b="0">
                  <a:solidFill>
                    <a:schemeClr val="bg1"/>
                  </a:solidFill>
                  <a:latin typeface="Times New Roman" panose="02020603050405020304" pitchFamily="18" charset="0"/>
                  <a:ea typeface="楷体_GB2312"/>
                </a:endParaRPr>
              </a:p>
            </p:txBody>
          </p:sp>
          <p:sp>
            <p:nvSpPr>
              <p:cNvPr id="15462" name="Line 16">
                <a:extLst>
                  <a:ext uri="{FF2B5EF4-FFF2-40B4-BE49-F238E27FC236}">
                    <a16:creationId xmlns:a16="http://schemas.microsoft.com/office/drawing/2014/main" id="{BD2EBCAE-7915-4D5B-A600-D363BF2A8B06}"/>
                  </a:ext>
                </a:extLst>
              </p:cNvPr>
              <p:cNvSpPr>
                <a:spLocks noChangeShapeType="1"/>
              </p:cNvSpPr>
              <p:nvPr/>
            </p:nvSpPr>
            <p:spPr bwMode="auto">
              <a:xfrm>
                <a:off x="2880" y="2688"/>
                <a:ext cx="0" cy="24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3" name="Line 17">
                <a:extLst>
                  <a:ext uri="{FF2B5EF4-FFF2-40B4-BE49-F238E27FC236}">
                    <a16:creationId xmlns:a16="http://schemas.microsoft.com/office/drawing/2014/main" id="{50682BC7-1BBC-4C1C-9327-14AA5D439921}"/>
                  </a:ext>
                </a:extLst>
              </p:cNvPr>
              <p:cNvSpPr>
                <a:spLocks noChangeShapeType="1"/>
              </p:cNvSpPr>
              <p:nvPr/>
            </p:nvSpPr>
            <p:spPr bwMode="auto">
              <a:xfrm>
                <a:off x="2784" y="2928"/>
                <a:ext cx="288"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4" name="Line 18">
                <a:extLst>
                  <a:ext uri="{FF2B5EF4-FFF2-40B4-BE49-F238E27FC236}">
                    <a16:creationId xmlns:a16="http://schemas.microsoft.com/office/drawing/2014/main" id="{468AB92A-17BB-4C4A-BE46-7868879E097C}"/>
                  </a:ext>
                </a:extLst>
              </p:cNvPr>
              <p:cNvSpPr>
                <a:spLocks noChangeShapeType="1"/>
              </p:cNvSpPr>
              <p:nvPr/>
            </p:nvSpPr>
            <p:spPr bwMode="auto">
              <a:xfrm>
                <a:off x="2845" y="3033"/>
                <a:ext cx="131"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5" name="Line 19">
                <a:extLst>
                  <a:ext uri="{FF2B5EF4-FFF2-40B4-BE49-F238E27FC236}">
                    <a16:creationId xmlns:a16="http://schemas.microsoft.com/office/drawing/2014/main" id="{5C507882-E5DC-4030-8F94-B30B9B89EFC2}"/>
                  </a:ext>
                </a:extLst>
              </p:cNvPr>
              <p:cNvSpPr>
                <a:spLocks noChangeShapeType="1"/>
              </p:cNvSpPr>
              <p:nvPr/>
            </p:nvSpPr>
            <p:spPr bwMode="auto">
              <a:xfrm>
                <a:off x="2819" y="2976"/>
                <a:ext cx="197"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 name="Group 20">
            <a:extLst>
              <a:ext uri="{FF2B5EF4-FFF2-40B4-BE49-F238E27FC236}">
                <a16:creationId xmlns:a16="http://schemas.microsoft.com/office/drawing/2014/main" id="{72CE011C-52E9-475E-8FC0-5D96F4636535}"/>
              </a:ext>
            </a:extLst>
          </p:cNvPr>
          <p:cNvGrpSpPr>
            <a:grpSpLocks/>
          </p:cNvGrpSpPr>
          <p:nvPr/>
        </p:nvGrpSpPr>
        <p:grpSpPr bwMode="auto">
          <a:xfrm>
            <a:off x="5364163" y="2549525"/>
            <a:ext cx="3124200" cy="152400"/>
            <a:chOff x="3408" y="2448"/>
            <a:chExt cx="1968" cy="70"/>
          </a:xfrm>
        </p:grpSpPr>
        <p:sp>
          <p:nvSpPr>
            <p:cNvPr id="15451" name="Line 21">
              <a:extLst>
                <a:ext uri="{FF2B5EF4-FFF2-40B4-BE49-F238E27FC236}">
                  <a16:creationId xmlns:a16="http://schemas.microsoft.com/office/drawing/2014/main" id="{7D65227B-1CF8-49B0-BA0A-BD1A9C1F3494}"/>
                </a:ext>
              </a:extLst>
            </p:cNvPr>
            <p:cNvSpPr>
              <a:spLocks noChangeShapeType="1"/>
            </p:cNvSpPr>
            <p:nvPr/>
          </p:nvSpPr>
          <p:spPr bwMode="auto">
            <a:xfrm>
              <a:off x="3408" y="2496"/>
              <a:ext cx="1968" cy="0"/>
            </a:xfrm>
            <a:prstGeom prst="line">
              <a:avLst/>
            </a:prstGeom>
            <a:noFill/>
            <a:ln w="28575">
              <a:solidFill>
                <a:srgbClr val="FF99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52" name="Oval 22">
              <a:extLst>
                <a:ext uri="{FF2B5EF4-FFF2-40B4-BE49-F238E27FC236}">
                  <a16:creationId xmlns:a16="http://schemas.microsoft.com/office/drawing/2014/main" id="{115D4791-4986-4DDC-BD82-67905AE7ACA5}"/>
                </a:ext>
              </a:extLst>
            </p:cNvPr>
            <p:cNvSpPr>
              <a:spLocks noChangeArrowheads="1"/>
            </p:cNvSpPr>
            <p:nvPr/>
          </p:nvSpPr>
          <p:spPr bwMode="auto">
            <a:xfrm>
              <a:off x="3600" y="2448"/>
              <a:ext cx="70" cy="70"/>
            </a:xfrm>
            <a:prstGeom prst="ellipse">
              <a:avLst/>
            </a:prstGeom>
            <a:solidFill>
              <a:srgbClr val="CCFFFF"/>
            </a:solidFill>
            <a:ln w="9525">
              <a:solidFill>
                <a:srgbClr val="FF99CC"/>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53" name="Oval 23">
              <a:extLst>
                <a:ext uri="{FF2B5EF4-FFF2-40B4-BE49-F238E27FC236}">
                  <a16:creationId xmlns:a16="http://schemas.microsoft.com/office/drawing/2014/main" id="{67E5AE9E-B13A-4422-9412-0107C0177E49}"/>
                </a:ext>
              </a:extLst>
            </p:cNvPr>
            <p:cNvSpPr>
              <a:spLocks noChangeArrowheads="1"/>
            </p:cNvSpPr>
            <p:nvPr/>
          </p:nvSpPr>
          <p:spPr bwMode="auto">
            <a:xfrm>
              <a:off x="5040" y="2448"/>
              <a:ext cx="70" cy="70"/>
            </a:xfrm>
            <a:prstGeom prst="ellipse">
              <a:avLst/>
            </a:prstGeom>
            <a:solidFill>
              <a:srgbClr val="CCFFFF"/>
            </a:solidFill>
            <a:ln w="9525">
              <a:solidFill>
                <a:srgbClr val="FF99CC"/>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54" name="Oval 24">
              <a:extLst>
                <a:ext uri="{FF2B5EF4-FFF2-40B4-BE49-F238E27FC236}">
                  <a16:creationId xmlns:a16="http://schemas.microsoft.com/office/drawing/2014/main" id="{B4AD5668-1643-471F-B376-A2862AF94C23}"/>
                </a:ext>
              </a:extLst>
            </p:cNvPr>
            <p:cNvSpPr>
              <a:spLocks noChangeArrowheads="1"/>
            </p:cNvSpPr>
            <p:nvPr/>
          </p:nvSpPr>
          <p:spPr bwMode="auto">
            <a:xfrm>
              <a:off x="4080" y="2448"/>
              <a:ext cx="70" cy="70"/>
            </a:xfrm>
            <a:prstGeom prst="ellipse">
              <a:avLst/>
            </a:prstGeom>
            <a:solidFill>
              <a:srgbClr val="CCFFFF"/>
            </a:solidFill>
            <a:ln w="9525">
              <a:solidFill>
                <a:srgbClr val="FF99CC"/>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55" name="Oval 25">
              <a:extLst>
                <a:ext uri="{FF2B5EF4-FFF2-40B4-BE49-F238E27FC236}">
                  <a16:creationId xmlns:a16="http://schemas.microsoft.com/office/drawing/2014/main" id="{316521E6-E648-4141-99F3-6B320E030634}"/>
                </a:ext>
              </a:extLst>
            </p:cNvPr>
            <p:cNvSpPr>
              <a:spLocks noChangeArrowheads="1"/>
            </p:cNvSpPr>
            <p:nvPr/>
          </p:nvSpPr>
          <p:spPr bwMode="auto">
            <a:xfrm>
              <a:off x="4560" y="2448"/>
              <a:ext cx="70" cy="70"/>
            </a:xfrm>
            <a:prstGeom prst="ellipse">
              <a:avLst/>
            </a:prstGeom>
            <a:solidFill>
              <a:srgbClr val="CCFFFF"/>
            </a:solidFill>
            <a:ln w="9525">
              <a:solidFill>
                <a:srgbClr val="FF99CC"/>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grpSp>
      <p:graphicFrame>
        <p:nvGraphicFramePr>
          <p:cNvPr id="8218" name="Object 26">
            <a:extLst>
              <a:ext uri="{FF2B5EF4-FFF2-40B4-BE49-F238E27FC236}">
                <a16:creationId xmlns:a16="http://schemas.microsoft.com/office/drawing/2014/main" id="{C3FAD8A7-A1FA-4FE0-8735-E3F1A52365B9}"/>
              </a:ext>
            </a:extLst>
          </p:cNvPr>
          <p:cNvGraphicFramePr>
            <a:graphicFrameLocks noChangeAspect="1"/>
          </p:cNvGraphicFramePr>
          <p:nvPr/>
        </p:nvGraphicFramePr>
        <p:xfrm>
          <a:off x="7550150" y="3348038"/>
          <a:ext cx="1181100" cy="255587"/>
        </p:xfrm>
        <a:graphic>
          <a:graphicData uri="http://schemas.openxmlformats.org/presentationml/2006/ole">
            <mc:AlternateContent xmlns:mc="http://schemas.openxmlformats.org/markup-compatibility/2006">
              <mc:Choice xmlns:v="urn:schemas-microsoft-com:vml" Requires="v">
                <p:oleObj spid="_x0000_s15478" name="Equation" r:id="rId4" imgW="1079500" imgH="279400" progId="Equation.DSMT4">
                  <p:embed/>
                </p:oleObj>
              </mc:Choice>
              <mc:Fallback>
                <p:oleObj name="Equation" r:id="rId4" imgW="1079500" imgH="279400" progId="Equation.DSMT4">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150" y="3348038"/>
                        <a:ext cx="11811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9" name="Object 27">
            <a:extLst>
              <a:ext uri="{FF2B5EF4-FFF2-40B4-BE49-F238E27FC236}">
                <a16:creationId xmlns:a16="http://schemas.microsoft.com/office/drawing/2014/main" id="{58B3393B-A325-4AEE-913C-66D5988B38F6}"/>
              </a:ext>
            </a:extLst>
          </p:cNvPr>
          <p:cNvGraphicFramePr>
            <a:graphicFrameLocks noChangeAspect="1"/>
          </p:cNvGraphicFramePr>
          <p:nvPr/>
        </p:nvGraphicFramePr>
        <p:xfrm>
          <a:off x="5710238" y="3344863"/>
          <a:ext cx="1350962" cy="230187"/>
        </p:xfrm>
        <a:graphic>
          <a:graphicData uri="http://schemas.openxmlformats.org/presentationml/2006/ole">
            <mc:AlternateContent xmlns:mc="http://schemas.openxmlformats.org/markup-compatibility/2006">
              <mc:Choice xmlns:v="urn:schemas-microsoft-com:vml" Requires="v">
                <p:oleObj spid="_x0000_s15479" name="Equation" r:id="rId6" imgW="1269449" imgH="241195" progId="Equation.DSMT4">
                  <p:embed/>
                </p:oleObj>
              </mc:Choice>
              <mc:Fallback>
                <p:oleObj name="Equation" r:id="rId6" imgW="1269449" imgH="241195" progId="Equation.DSMT4">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0238" y="3344863"/>
                        <a:ext cx="135096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28">
            <a:extLst>
              <a:ext uri="{FF2B5EF4-FFF2-40B4-BE49-F238E27FC236}">
                <a16:creationId xmlns:a16="http://schemas.microsoft.com/office/drawing/2014/main" id="{569A0009-642E-4A6A-820E-05C07651826A}"/>
              </a:ext>
            </a:extLst>
          </p:cNvPr>
          <p:cNvGrpSpPr>
            <a:grpSpLocks/>
          </p:cNvGrpSpPr>
          <p:nvPr/>
        </p:nvGrpSpPr>
        <p:grpSpPr bwMode="auto">
          <a:xfrm>
            <a:off x="5745163" y="1177925"/>
            <a:ext cx="762000" cy="1371600"/>
            <a:chOff x="3504" y="1584"/>
            <a:chExt cx="480" cy="864"/>
          </a:xfrm>
        </p:grpSpPr>
        <p:grpSp>
          <p:nvGrpSpPr>
            <p:cNvPr id="15445" name="Group 29">
              <a:extLst>
                <a:ext uri="{FF2B5EF4-FFF2-40B4-BE49-F238E27FC236}">
                  <a16:creationId xmlns:a16="http://schemas.microsoft.com/office/drawing/2014/main" id="{744EA317-D5D0-42BD-B3E7-B04409136553}"/>
                </a:ext>
              </a:extLst>
            </p:cNvPr>
            <p:cNvGrpSpPr>
              <a:grpSpLocks/>
            </p:cNvGrpSpPr>
            <p:nvPr/>
          </p:nvGrpSpPr>
          <p:grpSpPr bwMode="auto">
            <a:xfrm>
              <a:off x="3504" y="1584"/>
              <a:ext cx="0" cy="864"/>
              <a:chOff x="3648" y="1584"/>
              <a:chExt cx="0" cy="864"/>
            </a:xfrm>
          </p:grpSpPr>
          <p:sp>
            <p:nvSpPr>
              <p:cNvPr id="15449" name="Line 30">
                <a:extLst>
                  <a:ext uri="{FF2B5EF4-FFF2-40B4-BE49-F238E27FC236}">
                    <a16:creationId xmlns:a16="http://schemas.microsoft.com/office/drawing/2014/main" id="{8D8DCCA0-4247-4C03-A32B-9CEA08DDCC52}"/>
                  </a:ext>
                </a:extLst>
              </p:cNvPr>
              <p:cNvSpPr>
                <a:spLocks noChangeShapeType="1"/>
              </p:cNvSpPr>
              <p:nvPr/>
            </p:nvSpPr>
            <p:spPr bwMode="auto">
              <a:xfrm>
                <a:off x="3648" y="1584"/>
                <a:ext cx="0" cy="864"/>
              </a:xfrm>
              <a:prstGeom prst="line">
                <a:avLst/>
              </a:prstGeom>
              <a:noFill/>
              <a:ln w="19050">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50" name="Line 31">
                <a:extLst>
                  <a:ext uri="{FF2B5EF4-FFF2-40B4-BE49-F238E27FC236}">
                    <a16:creationId xmlns:a16="http://schemas.microsoft.com/office/drawing/2014/main" id="{09CC87CE-FB05-4C14-ABFD-092918F582AC}"/>
                  </a:ext>
                </a:extLst>
              </p:cNvPr>
              <p:cNvSpPr>
                <a:spLocks noChangeShapeType="1"/>
              </p:cNvSpPr>
              <p:nvPr/>
            </p:nvSpPr>
            <p:spPr bwMode="auto">
              <a:xfrm>
                <a:off x="3648" y="1920"/>
                <a:ext cx="0" cy="288"/>
              </a:xfrm>
              <a:prstGeom prst="line">
                <a:avLst/>
              </a:prstGeom>
              <a:noFill/>
              <a:ln w="19050">
                <a:solidFill>
                  <a:srgbClr val="FF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446" name="Group 32">
              <a:extLst>
                <a:ext uri="{FF2B5EF4-FFF2-40B4-BE49-F238E27FC236}">
                  <a16:creationId xmlns:a16="http://schemas.microsoft.com/office/drawing/2014/main" id="{A7394949-F509-41C0-B0DA-23622047F9B2}"/>
                </a:ext>
              </a:extLst>
            </p:cNvPr>
            <p:cNvGrpSpPr>
              <a:grpSpLocks/>
            </p:cNvGrpSpPr>
            <p:nvPr/>
          </p:nvGrpSpPr>
          <p:grpSpPr bwMode="auto">
            <a:xfrm>
              <a:off x="3984" y="1584"/>
              <a:ext cx="0" cy="864"/>
              <a:chOff x="3648" y="1584"/>
              <a:chExt cx="0" cy="864"/>
            </a:xfrm>
          </p:grpSpPr>
          <p:sp>
            <p:nvSpPr>
              <p:cNvPr id="15447" name="Line 33">
                <a:extLst>
                  <a:ext uri="{FF2B5EF4-FFF2-40B4-BE49-F238E27FC236}">
                    <a16:creationId xmlns:a16="http://schemas.microsoft.com/office/drawing/2014/main" id="{0EB16FD5-89EA-4383-9453-5E64C8FDA321}"/>
                  </a:ext>
                </a:extLst>
              </p:cNvPr>
              <p:cNvSpPr>
                <a:spLocks noChangeShapeType="1"/>
              </p:cNvSpPr>
              <p:nvPr/>
            </p:nvSpPr>
            <p:spPr bwMode="auto">
              <a:xfrm>
                <a:off x="3648" y="1584"/>
                <a:ext cx="0" cy="864"/>
              </a:xfrm>
              <a:prstGeom prst="line">
                <a:avLst/>
              </a:prstGeom>
              <a:noFill/>
              <a:ln w="19050">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8" name="Line 34">
                <a:extLst>
                  <a:ext uri="{FF2B5EF4-FFF2-40B4-BE49-F238E27FC236}">
                    <a16:creationId xmlns:a16="http://schemas.microsoft.com/office/drawing/2014/main" id="{7F5DC21F-7C44-48E7-A73B-2D2532404CEB}"/>
                  </a:ext>
                </a:extLst>
              </p:cNvPr>
              <p:cNvSpPr>
                <a:spLocks noChangeShapeType="1"/>
              </p:cNvSpPr>
              <p:nvPr/>
            </p:nvSpPr>
            <p:spPr bwMode="auto">
              <a:xfrm>
                <a:off x="3648" y="1920"/>
                <a:ext cx="0" cy="288"/>
              </a:xfrm>
              <a:prstGeom prst="line">
                <a:avLst/>
              </a:prstGeom>
              <a:noFill/>
              <a:ln w="19050">
                <a:solidFill>
                  <a:srgbClr val="FF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227" name="Line 35">
            <a:extLst>
              <a:ext uri="{FF2B5EF4-FFF2-40B4-BE49-F238E27FC236}">
                <a16:creationId xmlns:a16="http://schemas.microsoft.com/office/drawing/2014/main" id="{4C36CB16-D368-4CC7-A80A-E3D0C904DDEA}"/>
              </a:ext>
            </a:extLst>
          </p:cNvPr>
          <p:cNvSpPr>
            <a:spLocks noChangeShapeType="1"/>
          </p:cNvSpPr>
          <p:nvPr/>
        </p:nvSpPr>
        <p:spPr bwMode="auto">
          <a:xfrm flipV="1">
            <a:off x="5745163" y="1711325"/>
            <a:ext cx="1981200" cy="838200"/>
          </a:xfrm>
          <a:prstGeom prst="line">
            <a:avLst/>
          </a:prstGeom>
          <a:noFill/>
          <a:ln w="19050">
            <a:solidFill>
              <a:srgbClr val="FF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8" name="Line 36">
            <a:extLst>
              <a:ext uri="{FF2B5EF4-FFF2-40B4-BE49-F238E27FC236}">
                <a16:creationId xmlns:a16="http://schemas.microsoft.com/office/drawing/2014/main" id="{5ACB3C2D-4611-4F31-8F02-D902760D7B1F}"/>
              </a:ext>
            </a:extLst>
          </p:cNvPr>
          <p:cNvSpPr>
            <a:spLocks noChangeShapeType="1"/>
          </p:cNvSpPr>
          <p:nvPr/>
        </p:nvSpPr>
        <p:spPr bwMode="auto">
          <a:xfrm flipV="1">
            <a:off x="6507163" y="1711325"/>
            <a:ext cx="1981200" cy="838200"/>
          </a:xfrm>
          <a:prstGeom prst="line">
            <a:avLst/>
          </a:prstGeom>
          <a:noFill/>
          <a:ln w="19050">
            <a:solidFill>
              <a:srgbClr val="FF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 name="Group 37">
            <a:extLst>
              <a:ext uri="{FF2B5EF4-FFF2-40B4-BE49-F238E27FC236}">
                <a16:creationId xmlns:a16="http://schemas.microsoft.com/office/drawing/2014/main" id="{8B1BBAAF-14D9-421D-B3C2-BC617DA4984A}"/>
              </a:ext>
            </a:extLst>
          </p:cNvPr>
          <p:cNvGrpSpPr>
            <a:grpSpLocks/>
          </p:cNvGrpSpPr>
          <p:nvPr/>
        </p:nvGrpSpPr>
        <p:grpSpPr bwMode="auto">
          <a:xfrm>
            <a:off x="5745163" y="2701925"/>
            <a:ext cx="762000" cy="419100"/>
            <a:chOff x="3504" y="2544"/>
            <a:chExt cx="480" cy="264"/>
          </a:xfrm>
        </p:grpSpPr>
        <p:sp>
          <p:nvSpPr>
            <p:cNvPr id="15441" name="Line 38">
              <a:extLst>
                <a:ext uri="{FF2B5EF4-FFF2-40B4-BE49-F238E27FC236}">
                  <a16:creationId xmlns:a16="http://schemas.microsoft.com/office/drawing/2014/main" id="{D7D819A8-F5B9-4A90-B8AE-A08C5D29F850}"/>
                </a:ext>
              </a:extLst>
            </p:cNvPr>
            <p:cNvSpPr>
              <a:spLocks noChangeShapeType="1"/>
            </p:cNvSpPr>
            <p:nvPr/>
          </p:nvSpPr>
          <p:spPr bwMode="auto">
            <a:xfrm>
              <a:off x="3504" y="2544"/>
              <a:ext cx="0" cy="240"/>
            </a:xfrm>
            <a:prstGeom prst="line">
              <a:avLst/>
            </a:prstGeom>
            <a:noFill/>
            <a:ln w="9525">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2" name="Line 39">
              <a:extLst>
                <a:ext uri="{FF2B5EF4-FFF2-40B4-BE49-F238E27FC236}">
                  <a16:creationId xmlns:a16="http://schemas.microsoft.com/office/drawing/2014/main" id="{EA3ACD7D-D2E1-4DAB-9C26-8CF9CCFE7A26}"/>
                </a:ext>
              </a:extLst>
            </p:cNvPr>
            <p:cNvSpPr>
              <a:spLocks noChangeShapeType="1"/>
            </p:cNvSpPr>
            <p:nvPr/>
          </p:nvSpPr>
          <p:spPr bwMode="auto">
            <a:xfrm>
              <a:off x="3984" y="2544"/>
              <a:ext cx="0" cy="240"/>
            </a:xfrm>
            <a:prstGeom prst="line">
              <a:avLst/>
            </a:prstGeom>
            <a:noFill/>
            <a:ln w="9525">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3" name="Line 40">
              <a:extLst>
                <a:ext uri="{FF2B5EF4-FFF2-40B4-BE49-F238E27FC236}">
                  <a16:creationId xmlns:a16="http://schemas.microsoft.com/office/drawing/2014/main" id="{0D08242C-894C-42E0-9B3C-82C0F21F12D2}"/>
                </a:ext>
              </a:extLst>
            </p:cNvPr>
            <p:cNvSpPr>
              <a:spLocks noChangeShapeType="1"/>
            </p:cNvSpPr>
            <p:nvPr/>
          </p:nvSpPr>
          <p:spPr bwMode="auto">
            <a:xfrm>
              <a:off x="3504" y="2640"/>
              <a:ext cx="480" cy="0"/>
            </a:xfrm>
            <a:prstGeom prst="line">
              <a:avLst/>
            </a:prstGeom>
            <a:noFill/>
            <a:ln w="19050">
              <a:solidFill>
                <a:srgbClr val="FF99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444" name="Object 41">
              <a:extLst>
                <a:ext uri="{FF2B5EF4-FFF2-40B4-BE49-F238E27FC236}">
                  <a16:creationId xmlns:a16="http://schemas.microsoft.com/office/drawing/2014/main" id="{2C66139B-832A-485A-9425-92DD20D57995}"/>
                </a:ext>
              </a:extLst>
            </p:cNvPr>
            <p:cNvGraphicFramePr>
              <a:graphicFrameLocks noChangeAspect="1"/>
            </p:cNvGraphicFramePr>
            <p:nvPr/>
          </p:nvGraphicFramePr>
          <p:xfrm>
            <a:off x="3664" y="2657"/>
            <a:ext cx="119" cy="151"/>
          </p:xfrm>
          <a:graphic>
            <a:graphicData uri="http://schemas.openxmlformats.org/presentationml/2006/ole">
              <mc:AlternateContent xmlns:mc="http://schemas.openxmlformats.org/markup-compatibility/2006">
                <mc:Choice xmlns:v="urn:schemas-microsoft-com:vml" Requires="v">
                  <p:oleObj spid="_x0000_s15480" name="Equation" r:id="rId8" imgW="190417" imgH="241195" progId="Equation.DSMT4">
                    <p:embed/>
                  </p:oleObj>
                </mc:Choice>
                <mc:Fallback>
                  <p:oleObj name="Equation" r:id="rId8" imgW="190417" imgH="241195" progId="Equation.DSMT4">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4" y="2657"/>
                          <a:ext cx="119" cy="151"/>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grpSp>
      <p:sp>
        <p:nvSpPr>
          <p:cNvPr id="8234" name="Line 42">
            <a:extLst>
              <a:ext uri="{FF2B5EF4-FFF2-40B4-BE49-F238E27FC236}">
                <a16:creationId xmlns:a16="http://schemas.microsoft.com/office/drawing/2014/main" id="{3D554C03-AF59-4827-AEA5-1BFE73B9C409}"/>
              </a:ext>
            </a:extLst>
          </p:cNvPr>
          <p:cNvSpPr>
            <a:spLocks noChangeShapeType="1"/>
          </p:cNvSpPr>
          <p:nvPr/>
        </p:nvSpPr>
        <p:spPr bwMode="auto">
          <a:xfrm>
            <a:off x="6278563" y="2320925"/>
            <a:ext cx="152400" cy="304800"/>
          </a:xfrm>
          <a:prstGeom prst="line">
            <a:avLst/>
          </a:prstGeom>
          <a:noFill/>
          <a:ln w="28575">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43">
            <a:extLst>
              <a:ext uri="{FF2B5EF4-FFF2-40B4-BE49-F238E27FC236}">
                <a16:creationId xmlns:a16="http://schemas.microsoft.com/office/drawing/2014/main" id="{31C2A8E9-D9BE-45B2-B841-270DDD3B9DB2}"/>
              </a:ext>
            </a:extLst>
          </p:cNvPr>
          <p:cNvGrpSpPr>
            <a:grpSpLocks/>
          </p:cNvGrpSpPr>
          <p:nvPr/>
        </p:nvGrpSpPr>
        <p:grpSpPr bwMode="auto">
          <a:xfrm>
            <a:off x="5745163" y="2119313"/>
            <a:ext cx="230187" cy="355600"/>
            <a:chOff x="3504" y="2177"/>
            <a:chExt cx="145" cy="224"/>
          </a:xfrm>
        </p:grpSpPr>
        <p:sp>
          <p:nvSpPr>
            <p:cNvPr id="15439" name="Arc 44">
              <a:extLst>
                <a:ext uri="{FF2B5EF4-FFF2-40B4-BE49-F238E27FC236}">
                  <a16:creationId xmlns:a16="http://schemas.microsoft.com/office/drawing/2014/main" id="{73591301-C4B2-4C0A-9758-A982767313FC}"/>
                </a:ext>
              </a:extLst>
            </p:cNvPr>
            <p:cNvSpPr>
              <a:spLocks/>
            </p:cNvSpPr>
            <p:nvPr/>
          </p:nvSpPr>
          <p:spPr bwMode="auto">
            <a:xfrm>
              <a:off x="3504" y="2305"/>
              <a:ext cx="142" cy="96"/>
            </a:xfrm>
            <a:custGeom>
              <a:avLst/>
              <a:gdLst>
                <a:gd name="T0" fmla="*/ 0 w 21326"/>
                <a:gd name="T1" fmla="*/ 0 h 21600"/>
                <a:gd name="T2" fmla="*/ 0 w 21326"/>
                <a:gd name="T3" fmla="*/ 0 h 21600"/>
                <a:gd name="T4" fmla="*/ 0 w 21326"/>
                <a:gd name="T5" fmla="*/ 0 h 21600"/>
                <a:gd name="T6" fmla="*/ 0 60000 65536"/>
                <a:gd name="T7" fmla="*/ 0 60000 65536"/>
                <a:gd name="T8" fmla="*/ 0 60000 65536"/>
                <a:gd name="T9" fmla="*/ 0 w 21326"/>
                <a:gd name="T10" fmla="*/ 0 h 21600"/>
                <a:gd name="T11" fmla="*/ 21326 w 21326"/>
                <a:gd name="T12" fmla="*/ 21600 h 21600"/>
              </a:gdLst>
              <a:ahLst/>
              <a:cxnLst>
                <a:cxn ang="T6">
                  <a:pos x="T0" y="T1"/>
                </a:cxn>
                <a:cxn ang="T7">
                  <a:pos x="T2" y="T3"/>
                </a:cxn>
                <a:cxn ang="T8">
                  <a:pos x="T4" y="T5"/>
                </a:cxn>
              </a:cxnLst>
              <a:rect l="T9" t="T10" r="T11" b="T12"/>
              <a:pathLst>
                <a:path w="21326" h="21600" fill="none" extrusionOk="0">
                  <a:moveTo>
                    <a:pt x="-1" y="0"/>
                  </a:moveTo>
                  <a:cubicBezTo>
                    <a:pt x="10604" y="0"/>
                    <a:pt x="19640" y="7698"/>
                    <a:pt x="21325" y="18168"/>
                  </a:cubicBezTo>
                </a:path>
                <a:path w="21326" h="21600" stroke="0" extrusionOk="0">
                  <a:moveTo>
                    <a:pt x="-1" y="0"/>
                  </a:moveTo>
                  <a:cubicBezTo>
                    <a:pt x="10604" y="0"/>
                    <a:pt x="19640" y="7698"/>
                    <a:pt x="21325" y="18168"/>
                  </a:cubicBezTo>
                  <a:lnTo>
                    <a:pt x="0" y="21600"/>
                  </a:lnTo>
                  <a:lnTo>
                    <a:pt x="-1" y="0"/>
                  </a:lnTo>
                  <a:close/>
                </a:path>
              </a:pathLst>
            </a:cu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5440" name="Object 45">
              <a:extLst>
                <a:ext uri="{FF2B5EF4-FFF2-40B4-BE49-F238E27FC236}">
                  <a16:creationId xmlns:a16="http://schemas.microsoft.com/office/drawing/2014/main" id="{B8012343-9405-46B8-A0D5-F9747892D474}"/>
                </a:ext>
              </a:extLst>
            </p:cNvPr>
            <p:cNvGraphicFramePr>
              <a:graphicFrameLocks noChangeAspect="1"/>
            </p:cNvGraphicFramePr>
            <p:nvPr/>
          </p:nvGraphicFramePr>
          <p:xfrm>
            <a:off x="3563" y="2177"/>
            <a:ext cx="86" cy="109"/>
          </p:xfrm>
          <a:graphic>
            <a:graphicData uri="http://schemas.openxmlformats.org/presentationml/2006/ole">
              <mc:AlternateContent xmlns:mc="http://schemas.openxmlformats.org/markup-compatibility/2006">
                <mc:Choice xmlns:v="urn:schemas-microsoft-com:vml" Requires="v">
                  <p:oleObj spid="_x0000_s15481" name="Equation" r:id="rId10" imgW="190417" imgH="241195" progId="Equation.DSMT4">
                    <p:embed/>
                  </p:oleObj>
                </mc:Choice>
                <mc:Fallback>
                  <p:oleObj name="Equation" r:id="rId10" imgW="190417" imgH="241195" progId="Equation.DSMT4">
                    <p:embed/>
                    <p:pic>
                      <p:nvPicPr>
                        <p:cNvPr id="0" name="Object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 y="2177"/>
                          <a:ext cx="8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grpSp>
      <p:grpSp>
        <p:nvGrpSpPr>
          <p:cNvPr id="11" name="Group 46">
            <a:extLst>
              <a:ext uri="{FF2B5EF4-FFF2-40B4-BE49-F238E27FC236}">
                <a16:creationId xmlns:a16="http://schemas.microsoft.com/office/drawing/2014/main" id="{E3F737A7-409D-4D06-BB63-BB303BFDAD30}"/>
              </a:ext>
            </a:extLst>
          </p:cNvPr>
          <p:cNvGrpSpPr>
            <a:grpSpLocks/>
          </p:cNvGrpSpPr>
          <p:nvPr/>
        </p:nvGrpSpPr>
        <p:grpSpPr bwMode="auto">
          <a:xfrm>
            <a:off x="6219825" y="2479675"/>
            <a:ext cx="231775" cy="201613"/>
            <a:chOff x="3742" y="2369"/>
            <a:chExt cx="146" cy="127"/>
          </a:xfrm>
        </p:grpSpPr>
        <p:sp>
          <p:nvSpPr>
            <p:cNvPr id="15437" name="Arc 47">
              <a:extLst>
                <a:ext uri="{FF2B5EF4-FFF2-40B4-BE49-F238E27FC236}">
                  <a16:creationId xmlns:a16="http://schemas.microsoft.com/office/drawing/2014/main" id="{7ECD005A-9382-42E7-88DC-DA54D0DDA8B3}"/>
                </a:ext>
              </a:extLst>
            </p:cNvPr>
            <p:cNvSpPr>
              <a:spLocks/>
            </p:cNvSpPr>
            <p:nvPr/>
          </p:nvSpPr>
          <p:spPr bwMode="auto">
            <a:xfrm flipH="1">
              <a:off x="3792" y="2400"/>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zh-CN" altLang="en-US"/>
            </a:p>
          </p:txBody>
        </p:sp>
        <p:graphicFrame>
          <p:nvGraphicFramePr>
            <p:cNvPr id="15438" name="Object 48">
              <a:extLst>
                <a:ext uri="{FF2B5EF4-FFF2-40B4-BE49-F238E27FC236}">
                  <a16:creationId xmlns:a16="http://schemas.microsoft.com/office/drawing/2014/main" id="{0C383FE1-3F0C-4555-935D-59DE05266385}"/>
                </a:ext>
              </a:extLst>
            </p:cNvPr>
            <p:cNvGraphicFramePr>
              <a:graphicFrameLocks noChangeAspect="1"/>
            </p:cNvGraphicFramePr>
            <p:nvPr/>
          </p:nvGraphicFramePr>
          <p:xfrm>
            <a:off x="3742" y="2369"/>
            <a:ext cx="86" cy="109"/>
          </p:xfrm>
          <a:graphic>
            <a:graphicData uri="http://schemas.openxmlformats.org/presentationml/2006/ole">
              <mc:AlternateContent xmlns:mc="http://schemas.openxmlformats.org/markup-compatibility/2006">
                <mc:Choice xmlns:v="urn:schemas-microsoft-com:vml" Requires="v">
                  <p:oleObj spid="_x0000_s15482" name="Equation" r:id="rId12" imgW="190417" imgH="241195" progId="Equation.DSMT4">
                    <p:embed/>
                  </p:oleObj>
                </mc:Choice>
                <mc:Fallback>
                  <p:oleObj name="Equation" r:id="rId12" imgW="190417" imgH="241195" progId="Equation.DSMT4">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2" y="2369"/>
                          <a:ext cx="8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grpSp>
      <p:grpSp>
        <p:nvGrpSpPr>
          <p:cNvPr id="12" name="Group 49">
            <a:extLst>
              <a:ext uri="{FF2B5EF4-FFF2-40B4-BE49-F238E27FC236}">
                <a16:creationId xmlns:a16="http://schemas.microsoft.com/office/drawing/2014/main" id="{A77113E1-2665-464B-AD3B-DE6F7370925B}"/>
              </a:ext>
            </a:extLst>
          </p:cNvPr>
          <p:cNvGrpSpPr>
            <a:grpSpLocks/>
          </p:cNvGrpSpPr>
          <p:nvPr/>
        </p:nvGrpSpPr>
        <p:grpSpPr bwMode="auto">
          <a:xfrm>
            <a:off x="3124200" y="1755775"/>
            <a:ext cx="79375" cy="1817688"/>
            <a:chOff x="1872" y="1872"/>
            <a:chExt cx="0" cy="1104"/>
          </a:xfrm>
        </p:grpSpPr>
        <p:sp>
          <p:nvSpPr>
            <p:cNvPr id="15435" name="Line 50">
              <a:extLst>
                <a:ext uri="{FF2B5EF4-FFF2-40B4-BE49-F238E27FC236}">
                  <a16:creationId xmlns:a16="http://schemas.microsoft.com/office/drawing/2014/main" id="{012D3575-B209-420E-ACE6-DF1B238CC680}"/>
                </a:ext>
              </a:extLst>
            </p:cNvPr>
            <p:cNvSpPr>
              <a:spLocks noChangeShapeType="1"/>
            </p:cNvSpPr>
            <p:nvPr/>
          </p:nvSpPr>
          <p:spPr bwMode="auto">
            <a:xfrm>
              <a:off x="1872" y="1872"/>
              <a:ext cx="0" cy="1104"/>
            </a:xfrm>
            <a:prstGeom prst="line">
              <a:avLst/>
            </a:prstGeom>
            <a:noFill/>
            <a:ln w="19050">
              <a:solidFill>
                <a:srgbClr val="FF99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6" name="Line 51">
              <a:extLst>
                <a:ext uri="{FF2B5EF4-FFF2-40B4-BE49-F238E27FC236}">
                  <a16:creationId xmlns:a16="http://schemas.microsoft.com/office/drawing/2014/main" id="{B52D96B9-DC77-4D38-B995-BFE1DB8263A3}"/>
                </a:ext>
              </a:extLst>
            </p:cNvPr>
            <p:cNvSpPr>
              <a:spLocks noChangeShapeType="1"/>
            </p:cNvSpPr>
            <p:nvPr/>
          </p:nvSpPr>
          <p:spPr bwMode="auto">
            <a:xfrm>
              <a:off x="1872" y="2400"/>
              <a:ext cx="0" cy="192"/>
            </a:xfrm>
            <a:prstGeom prst="line">
              <a:avLst/>
            </a:prstGeom>
            <a:noFill/>
            <a:ln w="19050">
              <a:solidFill>
                <a:srgbClr val="FF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32">
            <a:extLst>
              <a:ext uri="{FF2B5EF4-FFF2-40B4-BE49-F238E27FC236}">
                <a16:creationId xmlns:a16="http://schemas.microsoft.com/office/drawing/2014/main" id="{ADA8EDD5-92BD-46AD-A76B-7C3102CA605E}"/>
              </a:ext>
            </a:extLst>
          </p:cNvPr>
          <p:cNvGrpSpPr>
            <a:grpSpLocks/>
          </p:cNvGrpSpPr>
          <p:nvPr/>
        </p:nvGrpSpPr>
        <p:grpSpPr bwMode="auto">
          <a:xfrm>
            <a:off x="1066800" y="1316038"/>
            <a:ext cx="2628900" cy="2430462"/>
            <a:chOff x="672" y="829"/>
            <a:chExt cx="1656" cy="1531"/>
          </a:xfrm>
        </p:grpSpPr>
        <p:sp>
          <p:nvSpPr>
            <p:cNvPr id="15392" name="Text Box 90">
              <a:extLst>
                <a:ext uri="{FF2B5EF4-FFF2-40B4-BE49-F238E27FC236}">
                  <a16:creationId xmlns:a16="http://schemas.microsoft.com/office/drawing/2014/main" id="{A928094D-741B-4DE5-836B-F5C7F7597C48}"/>
                </a:ext>
              </a:extLst>
            </p:cNvPr>
            <p:cNvSpPr txBox="1">
              <a:spLocks noChangeArrowheads="1"/>
            </p:cNvSpPr>
            <p:nvPr/>
          </p:nvSpPr>
          <p:spPr bwMode="auto">
            <a:xfrm>
              <a:off x="2016" y="855"/>
              <a:ext cx="271" cy="33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chemeClr val="bg1"/>
                  </a:solidFill>
                  <a:latin typeface="Times New Roman" panose="02020603050405020304" pitchFamily="18" charset="0"/>
                  <a:ea typeface="楷体_GB2312"/>
                </a:rPr>
                <a:t>A</a:t>
              </a:r>
              <a:endParaRPr lang="en-US" altLang="zh-CN" sz="2800" b="0">
                <a:solidFill>
                  <a:schemeClr val="bg1"/>
                </a:solidFill>
                <a:latin typeface="Times New Roman" panose="02020603050405020304" pitchFamily="18" charset="0"/>
                <a:ea typeface="楷体_GB2312"/>
              </a:endParaRPr>
            </a:p>
          </p:txBody>
        </p:sp>
        <p:sp>
          <p:nvSpPr>
            <p:cNvPr id="15393" name="Line 91">
              <a:extLst>
                <a:ext uri="{FF2B5EF4-FFF2-40B4-BE49-F238E27FC236}">
                  <a16:creationId xmlns:a16="http://schemas.microsoft.com/office/drawing/2014/main" id="{BFBBA21C-1168-4809-B528-1CE722E8D597}"/>
                </a:ext>
              </a:extLst>
            </p:cNvPr>
            <p:cNvSpPr>
              <a:spLocks noChangeShapeType="1"/>
            </p:cNvSpPr>
            <p:nvPr/>
          </p:nvSpPr>
          <p:spPr bwMode="auto">
            <a:xfrm>
              <a:off x="1392" y="903"/>
              <a:ext cx="0" cy="672"/>
            </a:xfrm>
            <a:prstGeom prst="line">
              <a:avLst/>
            </a:prstGeom>
            <a:noFill/>
            <a:ln w="19050">
              <a:solidFill>
                <a:srgbClr val="FFFF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94" name="Object 92">
              <a:extLst>
                <a:ext uri="{FF2B5EF4-FFF2-40B4-BE49-F238E27FC236}">
                  <a16:creationId xmlns:a16="http://schemas.microsoft.com/office/drawing/2014/main" id="{0E698D88-2765-4FFF-9A15-ED1CA53ABA17}"/>
                </a:ext>
              </a:extLst>
            </p:cNvPr>
            <p:cNvGraphicFramePr>
              <a:graphicFrameLocks noChangeAspect="1"/>
            </p:cNvGraphicFramePr>
            <p:nvPr/>
          </p:nvGraphicFramePr>
          <p:xfrm>
            <a:off x="1344" y="1143"/>
            <a:ext cx="144" cy="144"/>
          </p:xfrm>
          <a:graphic>
            <a:graphicData uri="http://schemas.openxmlformats.org/presentationml/2006/ole">
              <mc:AlternateContent xmlns:mc="http://schemas.openxmlformats.org/markup-compatibility/2006">
                <mc:Choice xmlns:v="urn:schemas-microsoft-com:vml" Requires="v">
                  <p:oleObj spid="_x0000_s15483" name="公式" r:id="rId14" imgW="304536" imgH="304536" progId="Equation.3">
                    <p:embed/>
                  </p:oleObj>
                </mc:Choice>
                <mc:Fallback>
                  <p:oleObj name="公式" r:id="rId14" imgW="304536" imgH="304536" progId="Equation.3">
                    <p:embed/>
                    <p:pic>
                      <p:nvPicPr>
                        <p:cNvPr id="0" name="Object 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4" y="1143"/>
                          <a:ext cx="144" cy="144"/>
                        </a:xfrm>
                        <a:prstGeom prst="rect">
                          <a:avLst/>
                        </a:prstGeom>
                        <a:solidFill>
                          <a:schemeClr val="bg1"/>
                        </a:solidFill>
                        <a:ln w="9525">
                          <a:solidFill>
                            <a:srgbClr val="FFFF00"/>
                          </a:solidFill>
                          <a:miter lim="800000"/>
                          <a:headEnd/>
                          <a:tailEnd/>
                        </a:ln>
                      </p:spPr>
                    </p:pic>
                  </p:oleObj>
                </mc:Fallback>
              </mc:AlternateContent>
            </a:graphicData>
          </a:graphic>
        </p:graphicFrame>
        <p:grpSp>
          <p:nvGrpSpPr>
            <p:cNvPr id="15395" name="Group 131">
              <a:extLst>
                <a:ext uri="{FF2B5EF4-FFF2-40B4-BE49-F238E27FC236}">
                  <a16:creationId xmlns:a16="http://schemas.microsoft.com/office/drawing/2014/main" id="{37E945D9-D03F-47B3-BE99-8C34F11BA714}"/>
                </a:ext>
              </a:extLst>
            </p:cNvPr>
            <p:cNvGrpSpPr>
              <a:grpSpLocks/>
            </p:cNvGrpSpPr>
            <p:nvPr/>
          </p:nvGrpSpPr>
          <p:grpSpPr bwMode="auto">
            <a:xfrm>
              <a:off x="672" y="829"/>
              <a:ext cx="1656" cy="1531"/>
              <a:chOff x="672" y="829"/>
              <a:chExt cx="1656" cy="1531"/>
            </a:xfrm>
          </p:grpSpPr>
          <p:grpSp>
            <p:nvGrpSpPr>
              <p:cNvPr id="15396" name="Group 53">
                <a:extLst>
                  <a:ext uri="{FF2B5EF4-FFF2-40B4-BE49-F238E27FC236}">
                    <a16:creationId xmlns:a16="http://schemas.microsoft.com/office/drawing/2014/main" id="{009E9A26-1C8F-46DD-8313-6F217D8ACBDE}"/>
                  </a:ext>
                </a:extLst>
              </p:cNvPr>
              <p:cNvGrpSpPr>
                <a:grpSpLocks/>
              </p:cNvGrpSpPr>
              <p:nvPr/>
            </p:nvGrpSpPr>
            <p:grpSpPr bwMode="auto">
              <a:xfrm>
                <a:off x="672" y="829"/>
                <a:ext cx="1532" cy="1288"/>
                <a:chOff x="576" y="1510"/>
                <a:chExt cx="1532" cy="1288"/>
              </a:xfrm>
            </p:grpSpPr>
            <p:grpSp>
              <p:nvGrpSpPr>
                <p:cNvPr id="15399" name="Group 54">
                  <a:extLst>
                    <a:ext uri="{FF2B5EF4-FFF2-40B4-BE49-F238E27FC236}">
                      <a16:creationId xmlns:a16="http://schemas.microsoft.com/office/drawing/2014/main" id="{94CC6457-366E-49C2-A5B5-3F70753BD412}"/>
                    </a:ext>
                  </a:extLst>
                </p:cNvPr>
                <p:cNvGrpSpPr>
                  <a:grpSpLocks/>
                </p:cNvGrpSpPr>
                <p:nvPr/>
              </p:nvGrpSpPr>
              <p:grpSpPr bwMode="auto">
                <a:xfrm>
                  <a:off x="1628" y="2064"/>
                  <a:ext cx="480" cy="48"/>
                  <a:chOff x="1680" y="2064"/>
                  <a:chExt cx="480" cy="48"/>
                </a:xfrm>
              </p:grpSpPr>
              <p:sp>
                <p:nvSpPr>
                  <p:cNvPr id="15431" name="Line 55">
                    <a:extLst>
                      <a:ext uri="{FF2B5EF4-FFF2-40B4-BE49-F238E27FC236}">
                        <a16:creationId xmlns:a16="http://schemas.microsoft.com/office/drawing/2014/main" id="{C57AC783-E8A0-4425-8DC3-713D1F67474E}"/>
                      </a:ext>
                    </a:extLst>
                  </p:cNvPr>
                  <p:cNvSpPr>
                    <a:spLocks noChangeShapeType="1"/>
                  </p:cNvSpPr>
                  <p:nvPr/>
                </p:nvSpPr>
                <p:spPr bwMode="auto">
                  <a:xfrm>
                    <a:off x="1680" y="2064"/>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2" name="Line 56">
                    <a:extLst>
                      <a:ext uri="{FF2B5EF4-FFF2-40B4-BE49-F238E27FC236}">
                        <a16:creationId xmlns:a16="http://schemas.microsoft.com/office/drawing/2014/main" id="{8EB97943-1C48-4747-976F-8D465CC478D3}"/>
                      </a:ext>
                    </a:extLst>
                  </p:cNvPr>
                  <p:cNvSpPr>
                    <a:spLocks noChangeShapeType="1"/>
                  </p:cNvSpPr>
                  <p:nvPr/>
                </p:nvSpPr>
                <p:spPr bwMode="auto">
                  <a:xfrm>
                    <a:off x="1680" y="2112"/>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3" name="Line 57">
                    <a:extLst>
                      <a:ext uri="{FF2B5EF4-FFF2-40B4-BE49-F238E27FC236}">
                        <a16:creationId xmlns:a16="http://schemas.microsoft.com/office/drawing/2014/main" id="{0CA87E1E-10D5-4749-80AE-19B71C8A19A3}"/>
                      </a:ext>
                    </a:extLst>
                  </p:cNvPr>
                  <p:cNvSpPr>
                    <a:spLocks noChangeShapeType="1"/>
                  </p:cNvSpPr>
                  <p:nvPr/>
                </p:nvSpPr>
                <p:spPr bwMode="auto">
                  <a:xfrm>
                    <a:off x="1968" y="2064"/>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4" name="Line 58">
                    <a:extLst>
                      <a:ext uri="{FF2B5EF4-FFF2-40B4-BE49-F238E27FC236}">
                        <a16:creationId xmlns:a16="http://schemas.microsoft.com/office/drawing/2014/main" id="{F076B1B2-5490-4E05-8E9A-CC9C6295F6B2}"/>
                      </a:ext>
                    </a:extLst>
                  </p:cNvPr>
                  <p:cNvSpPr>
                    <a:spLocks noChangeShapeType="1"/>
                  </p:cNvSpPr>
                  <p:nvPr/>
                </p:nvSpPr>
                <p:spPr bwMode="auto">
                  <a:xfrm>
                    <a:off x="1968" y="2112"/>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00" name="Line 59">
                  <a:extLst>
                    <a:ext uri="{FF2B5EF4-FFF2-40B4-BE49-F238E27FC236}">
                      <a16:creationId xmlns:a16="http://schemas.microsoft.com/office/drawing/2014/main" id="{D0CE7B32-2441-4D7C-BDC1-442E6BAB7436}"/>
                    </a:ext>
                  </a:extLst>
                </p:cNvPr>
                <p:cNvSpPr>
                  <a:spLocks noChangeShapeType="1"/>
                </p:cNvSpPr>
                <p:nvPr/>
              </p:nvSpPr>
              <p:spPr bwMode="auto">
                <a:xfrm>
                  <a:off x="1392" y="1920"/>
                  <a:ext cx="33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1" name="Line 60">
                  <a:extLst>
                    <a:ext uri="{FF2B5EF4-FFF2-40B4-BE49-F238E27FC236}">
                      <a16:creationId xmlns:a16="http://schemas.microsoft.com/office/drawing/2014/main" id="{22DAA39B-8FF0-46EE-A1F8-20B0B95F4B63}"/>
                    </a:ext>
                  </a:extLst>
                </p:cNvPr>
                <p:cNvSpPr>
                  <a:spLocks noChangeShapeType="1"/>
                </p:cNvSpPr>
                <p:nvPr/>
              </p:nvSpPr>
              <p:spPr bwMode="auto">
                <a:xfrm>
                  <a:off x="1728" y="1920"/>
                  <a:ext cx="0"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61">
                  <a:extLst>
                    <a:ext uri="{FF2B5EF4-FFF2-40B4-BE49-F238E27FC236}">
                      <a16:creationId xmlns:a16="http://schemas.microsoft.com/office/drawing/2014/main" id="{F33EB46D-19B0-4B75-9361-0666FFD8CCAA}"/>
                    </a:ext>
                  </a:extLst>
                </p:cNvPr>
                <p:cNvSpPr>
                  <a:spLocks noChangeShapeType="1"/>
                </p:cNvSpPr>
                <p:nvPr/>
              </p:nvSpPr>
              <p:spPr bwMode="auto">
                <a:xfrm>
                  <a:off x="1392" y="1920"/>
                  <a:ext cx="0" cy="33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62">
                  <a:extLst>
                    <a:ext uri="{FF2B5EF4-FFF2-40B4-BE49-F238E27FC236}">
                      <a16:creationId xmlns:a16="http://schemas.microsoft.com/office/drawing/2014/main" id="{B49D7CC7-2BB7-42A4-9466-CE6FF177524F}"/>
                    </a:ext>
                  </a:extLst>
                </p:cNvPr>
                <p:cNvSpPr>
                  <a:spLocks noChangeShapeType="1"/>
                </p:cNvSpPr>
                <p:nvPr/>
              </p:nvSpPr>
              <p:spPr bwMode="auto">
                <a:xfrm>
                  <a:off x="1152" y="2256"/>
                  <a:ext cx="240" cy="0"/>
                </a:xfrm>
                <a:prstGeom prst="line">
                  <a:avLst/>
                </a:prstGeom>
                <a:noFill/>
                <a:ln w="9525">
                  <a:solidFill>
                    <a:srgbClr val="FFFF00"/>
                  </a:solidFill>
                  <a:round/>
                  <a:headEnd type="arrow" w="med"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4" name="Rectangle 63">
                  <a:extLst>
                    <a:ext uri="{FF2B5EF4-FFF2-40B4-BE49-F238E27FC236}">
                      <a16:creationId xmlns:a16="http://schemas.microsoft.com/office/drawing/2014/main" id="{F551249A-FA2F-44BC-8E52-74D44D81D4A3}"/>
                    </a:ext>
                  </a:extLst>
                </p:cNvPr>
                <p:cNvSpPr>
                  <a:spLocks noChangeArrowheads="1"/>
                </p:cNvSpPr>
                <p:nvPr/>
              </p:nvSpPr>
              <p:spPr bwMode="auto">
                <a:xfrm>
                  <a:off x="1078" y="2112"/>
                  <a:ext cx="86" cy="528"/>
                </a:xfrm>
                <a:prstGeom prst="rect">
                  <a:avLst/>
                </a:prstGeom>
                <a:solidFill>
                  <a:srgbClr val="993300"/>
                </a:solidFill>
                <a:ln w="9525">
                  <a:solidFill>
                    <a:srgbClr val="FFFF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405" name="Line 64">
                  <a:extLst>
                    <a:ext uri="{FF2B5EF4-FFF2-40B4-BE49-F238E27FC236}">
                      <a16:creationId xmlns:a16="http://schemas.microsoft.com/office/drawing/2014/main" id="{F3F52AFD-21C1-4BE7-87CB-582D43812D6E}"/>
                    </a:ext>
                  </a:extLst>
                </p:cNvPr>
                <p:cNvSpPr>
                  <a:spLocks noChangeShapeType="1"/>
                </p:cNvSpPr>
                <p:nvPr/>
              </p:nvSpPr>
              <p:spPr bwMode="auto">
                <a:xfrm>
                  <a:off x="1104" y="1872"/>
                  <a:ext cx="0" cy="24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6" name="Line 65">
                  <a:extLst>
                    <a:ext uri="{FF2B5EF4-FFF2-40B4-BE49-F238E27FC236}">
                      <a16:creationId xmlns:a16="http://schemas.microsoft.com/office/drawing/2014/main" id="{7F31CF34-DBF4-473A-84AE-B7777A9BB712}"/>
                    </a:ext>
                  </a:extLst>
                </p:cNvPr>
                <p:cNvSpPr>
                  <a:spLocks noChangeShapeType="1"/>
                </p:cNvSpPr>
                <p:nvPr/>
              </p:nvSpPr>
              <p:spPr bwMode="auto">
                <a:xfrm>
                  <a:off x="672" y="1872"/>
                  <a:ext cx="432"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7" name="Line 66">
                  <a:extLst>
                    <a:ext uri="{FF2B5EF4-FFF2-40B4-BE49-F238E27FC236}">
                      <a16:creationId xmlns:a16="http://schemas.microsoft.com/office/drawing/2014/main" id="{CD98C168-35F1-41F7-B9FE-9563EB711570}"/>
                    </a:ext>
                  </a:extLst>
                </p:cNvPr>
                <p:cNvSpPr>
                  <a:spLocks noChangeShapeType="1"/>
                </p:cNvSpPr>
                <p:nvPr/>
              </p:nvSpPr>
              <p:spPr bwMode="auto">
                <a:xfrm>
                  <a:off x="672" y="1872"/>
                  <a:ext cx="0" cy="38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8" name="Line 67">
                  <a:extLst>
                    <a:ext uri="{FF2B5EF4-FFF2-40B4-BE49-F238E27FC236}">
                      <a16:creationId xmlns:a16="http://schemas.microsoft.com/office/drawing/2014/main" id="{592BFC0D-D088-42CA-9FBD-876195C476B8}"/>
                    </a:ext>
                  </a:extLst>
                </p:cNvPr>
                <p:cNvSpPr>
                  <a:spLocks noChangeShapeType="1"/>
                </p:cNvSpPr>
                <p:nvPr/>
              </p:nvSpPr>
              <p:spPr bwMode="auto">
                <a:xfrm>
                  <a:off x="672" y="2414"/>
                  <a:ext cx="0" cy="38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9" name="Line 68">
                  <a:extLst>
                    <a:ext uri="{FF2B5EF4-FFF2-40B4-BE49-F238E27FC236}">
                      <a16:creationId xmlns:a16="http://schemas.microsoft.com/office/drawing/2014/main" id="{1A66AD73-B927-46AF-980A-94BD1C52D75E}"/>
                    </a:ext>
                  </a:extLst>
                </p:cNvPr>
                <p:cNvSpPr>
                  <a:spLocks noChangeShapeType="1"/>
                </p:cNvSpPr>
                <p:nvPr/>
              </p:nvSpPr>
              <p:spPr bwMode="auto">
                <a:xfrm>
                  <a:off x="672" y="2784"/>
                  <a:ext cx="432"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0" name="Line 69">
                  <a:extLst>
                    <a:ext uri="{FF2B5EF4-FFF2-40B4-BE49-F238E27FC236}">
                      <a16:creationId xmlns:a16="http://schemas.microsoft.com/office/drawing/2014/main" id="{8C492546-F28D-4425-9885-B7420D87623F}"/>
                    </a:ext>
                  </a:extLst>
                </p:cNvPr>
                <p:cNvSpPr>
                  <a:spLocks noChangeShapeType="1"/>
                </p:cNvSpPr>
                <p:nvPr/>
              </p:nvSpPr>
              <p:spPr bwMode="auto">
                <a:xfrm>
                  <a:off x="1104" y="2640"/>
                  <a:ext cx="0"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411" name="Group 70">
                  <a:extLst>
                    <a:ext uri="{FF2B5EF4-FFF2-40B4-BE49-F238E27FC236}">
                      <a16:creationId xmlns:a16="http://schemas.microsoft.com/office/drawing/2014/main" id="{323EA3A6-BE36-4CC8-8E19-5F22AF859C4E}"/>
                    </a:ext>
                  </a:extLst>
                </p:cNvPr>
                <p:cNvGrpSpPr>
                  <a:grpSpLocks/>
                </p:cNvGrpSpPr>
                <p:nvPr/>
              </p:nvGrpSpPr>
              <p:grpSpPr bwMode="auto">
                <a:xfrm>
                  <a:off x="576" y="2256"/>
                  <a:ext cx="192" cy="157"/>
                  <a:chOff x="1536" y="3360"/>
                  <a:chExt cx="192" cy="157"/>
                </a:xfrm>
              </p:grpSpPr>
              <p:grpSp>
                <p:nvGrpSpPr>
                  <p:cNvPr id="15424" name="Group 71">
                    <a:extLst>
                      <a:ext uri="{FF2B5EF4-FFF2-40B4-BE49-F238E27FC236}">
                        <a16:creationId xmlns:a16="http://schemas.microsoft.com/office/drawing/2014/main" id="{8489A100-5819-471A-B51E-A2D94FF01FDA}"/>
                      </a:ext>
                    </a:extLst>
                  </p:cNvPr>
                  <p:cNvGrpSpPr>
                    <a:grpSpLocks/>
                  </p:cNvGrpSpPr>
                  <p:nvPr/>
                </p:nvGrpSpPr>
                <p:grpSpPr bwMode="auto">
                  <a:xfrm>
                    <a:off x="1536" y="3360"/>
                    <a:ext cx="192" cy="48"/>
                    <a:chOff x="1536" y="3360"/>
                    <a:chExt cx="192" cy="48"/>
                  </a:xfrm>
                </p:grpSpPr>
                <p:sp>
                  <p:nvSpPr>
                    <p:cNvPr id="15429" name="Line 72">
                      <a:extLst>
                        <a:ext uri="{FF2B5EF4-FFF2-40B4-BE49-F238E27FC236}">
                          <a16:creationId xmlns:a16="http://schemas.microsoft.com/office/drawing/2014/main" id="{CE424C49-1F4C-4381-A270-2569A110DB5F}"/>
                        </a:ext>
                      </a:extLst>
                    </p:cNvPr>
                    <p:cNvSpPr>
                      <a:spLocks noChangeShapeType="1"/>
                    </p:cNvSpPr>
                    <p:nvPr/>
                  </p:nvSpPr>
                  <p:spPr bwMode="auto">
                    <a:xfrm>
                      <a:off x="1588" y="3360"/>
                      <a:ext cx="86"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0" name="Line 73">
                      <a:extLst>
                        <a:ext uri="{FF2B5EF4-FFF2-40B4-BE49-F238E27FC236}">
                          <a16:creationId xmlns:a16="http://schemas.microsoft.com/office/drawing/2014/main" id="{542A9C63-3EE5-4DE8-A22B-02AB226704E8}"/>
                        </a:ext>
                      </a:extLst>
                    </p:cNvPr>
                    <p:cNvSpPr>
                      <a:spLocks noChangeShapeType="1"/>
                    </p:cNvSpPr>
                    <p:nvPr/>
                  </p:nvSpPr>
                  <p:spPr bwMode="auto">
                    <a:xfrm>
                      <a:off x="1536" y="3408"/>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425" name="Group 74">
                    <a:extLst>
                      <a:ext uri="{FF2B5EF4-FFF2-40B4-BE49-F238E27FC236}">
                        <a16:creationId xmlns:a16="http://schemas.microsoft.com/office/drawing/2014/main" id="{E9851B15-2966-4A0C-81CD-11945DBFAA43}"/>
                      </a:ext>
                    </a:extLst>
                  </p:cNvPr>
                  <p:cNvGrpSpPr>
                    <a:grpSpLocks/>
                  </p:cNvGrpSpPr>
                  <p:nvPr/>
                </p:nvGrpSpPr>
                <p:grpSpPr bwMode="auto">
                  <a:xfrm>
                    <a:off x="1536" y="3469"/>
                    <a:ext cx="192" cy="48"/>
                    <a:chOff x="1536" y="3360"/>
                    <a:chExt cx="192" cy="48"/>
                  </a:xfrm>
                </p:grpSpPr>
                <p:sp>
                  <p:nvSpPr>
                    <p:cNvPr id="15427" name="Line 75">
                      <a:extLst>
                        <a:ext uri="{FF2B5EF4-FFF2-40B4-BE49-F238E27FC236}">
                          <a16:creationId xmlns:a16="http://schemas.microsoft.com/office/drawing/2014/main" id="{02D400B8-0DA1-48F3-97E2-B77C3170B313}"/>
                        </a:ext>
                      </a:extLst>
                    </p:cNvPr>
                    <p:cNvSpPr>
                      <a:spLocks noChangeShapeType="1"/>
                    </p:cNvSpPr>
                    <p:nvPr/>
                  </p:nvSpPr>
                  <p:spPr bwMode="auto">
                    <a:xfrm>
                      <a:off x="1588" y="3360"/>
                      <a:ext cx="86"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8" name="Line 76">
                      <a:extLst>
                        <a:ext uri="{FF2B5EF4-FFF2-40B4-BE49-F238E27FC236}">
                          <a16:creationId xmlns:a16="http://schemas.microsoft.com/office/drawing/2014/main" id="{63B16ED3-B0F4-4DD0-80E9-AEB99B47DC36}"/>
                        </a:ext>
                      </a:extLst>
                    </p:cNvPr>
                    <p:cNvSpPr>
                      <a:spLocks noChangeShapeType="1"/>
                    </p:cNvSpPr>
                    <p:nvPr/>
                  </p:nvSpPr>
                  <p:spPr bwMode="auto">
                    <a:xfrm>
                      <a:off x="1536" y="3408"/>
                      <a:ext cx="192" cy="0"/>
                    </a:xfrm>
                    <a:prstGeom prst="line">
                      <a:avLst/>
                    </a:prstGeom>
                    <a:noFill/>
                    <a:ln w="444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26" name="Line 77">
                    <a:extLst>
                      <a:ext uri="{FF2B5EF4-FFF2-40B4-BE49-F238E27FC236}">
                        <a16:creationId xmlns:a16="http://schemas.microsoft.com/office/drawing/2014/main" id="{84451A39-6D2D-46DE-AF62-6ABDB02A8BCB}"/>
                      </a:ext>
                    </a:extLst>
                  </p:cNvPr>
                  <p:cNvSpPr>
                    <a:spLocks noChangeShapeType="1"/>
                  </p:cNvSpPr>
                  <p:nvPr/>
                </p:nvSpPr>
                <p:spPr bwMode="auto">
                  <a:xfrm>
                    <a:off x="1632" y="3408"/>
                    <a:ext cx="0" cy="4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412" name="Group 78">
                  <a:extLst>
                    <a:ext uri="{FF2B5EF4-FFF2-40B4-BE49-F238E27FC236}">
                      <a16:creationId xmlns:a16="http://schemas.microsoft.com/office/drawing/2014/main" id="{6359A700-BC2D-44E9-ADCB-466C3653746B}"/>
                    </a:ext>
                  </a:extLst>
                </p:cNvPr>
                <p:cNvGrpSpPr>
                  <a:grpSpLocks/>
                </p:cNvGrpSpPr>
                <p:nvPr/>
              </p:nvGrpSpPr>
              <p:grpSpPr bwMode="auto">
                <a:xfrm>
                  <a:off x="1776" y="1510"/>
                  <a:ext cx="204" cy="343"/>
                  <a:chOff x="3936" y="1865"/>
                  <a:chExt cx="204" cy="343"/>
                </a:xfrm>
              </p:grpSpPr>
              <p:sp>
                <p:nvSpPr>
                  <p:cNvPr id="15415" name="Line 79">
                    <a:extLst>
                      <a:ext uri="{FF2B5EF4-FFF2-40B4-BE49-F238E27FC236}">
                        <a16:creationId xmlns:a16="http://schemas.microsoft.com/office/drawing/2014/main" id="{95733BA0-B38D-433B-95A8-FF258C03CC28}"/>
                      </a:ext>
                    </a:extLst>
                  </p:cNvPr>
                  <p:cNvSpPr>
                    <a:spLocks noChangeShapeType="1"/>
                  </p:cNvSpPr>
                  <p:nvPr/>
                </p:nvSpPr>
                <p:spPr bwMode="auto">
                  <a:xfrm>
                    <a:off x="3948" y="1865"/>
                    <a:ext cx="0" cy="199"/>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6" name="Line 80">
                    <a:extLst>
                      <a:ext uri="{FF2B5EF4-FFF2-40B4-BE49-F238E27FC236}">
                        <a16:creationId xmlns:a16="http://schemas.microsoft.com/office/drawing/2014/main" id="{FCCB57B0-11E1-40B1-9E9E-86B6121CD681}"/>
                      </a:ext>
                    </a:extLst>
                  </p:cNvPr>
                  <p:cNvSpPr>
                    <a:spLocks noChangeShapeType="1"/>
                  </p:cNvSpPr>
                  <p:nvPr/>
                </p:nvSpPr>
                <p:spPr bwMode="auto">
                  <a:xfrm>
                    <a:off x="4128" y="1865"/>
                    <a:ext cx="0" cy="199"/>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417" name="Group 81">
                    <a:extLst>
                      <a:ext uri="{FF2B5EF4-FFF2-40B4-BE49-F238E27FC236}">
                        <a16:creationId xmlns:a16="http://schemas.microsoft.com/office/drawing/2014/main" id="{51351C3B-2508-4FFE-A2BD-C754C8B6D995}"/>
                      </a:ext>
                    </a:extLst>
                  </p:cNvPr>
                  <p:cNvGrpSpPr>
                    <a:grpSpLocks/>
                  </p:cNvGrpSpPr>
                  <p:nvPr/>
                </p:nvGrpSpPr>
                <p:grpSpPr bwMode="auto">
                  <a:xfrm>
                    <a:off x="3936" y="2049"/>
                    <a:ext cx="204" cy="159"/>
                    <a:chOff x="3408" y="2904"/>
                    <a:chExt cx="204" cy="168"/>
                  </a:xfrm>
                </p:grpSpPr>
                <p:grpSp>
                  <p:nvGrpSpPr>
                    <p:cNvPr id="15418" name="Group 82">
                      <a:extLst>
                        <a:ext uri="{FF2B5EF4-FFF2-40B4-BE49-F238E27FC236}">
                          <a16:creationId xmlns:a16="http://schemas.microsoft.com/office/drawing/2014/main" id="{15ABEEB7-A20B-4C1A-BDEC-84D46FD34D3E}"/>
                        </a:ext>
                      </a:extLst>
                    </p:cNvPr>
                    <p:cNvGrpSpPr>
                      <a:grpSpLocks/>
                    </p:cNvGrpSpPr>
                    <p:nvPr/>
                  </p:nvGrpSpPr>
                  <p:grpSpPr bwMode="auto">
                    <a:xfrm>
                      <a:off x="3408" y="2904"/>
                      <a:ext cx="192" cy="168"/>
                      <a:chOff x="3408" y="2856"/>
                      <a:chExt cx="192" cy="168"/>
                    </a:xfrm>
                  </p:grpSpPr>
                  <p:sp>
                    <p:nvSpPr>
                      <p:cNvPr id="15422" name="Freeform 83">
                        <a:extLst>
                          <a:ext uri="{FF2B5EF4-FFF2-40B4-BE49-F238E27FC236}">
                            <a16:creationId xmlns:a16="http://schemas.microsoft.com/office/drawing/2014/main" id="{A3723A37-F117-4577-A97C-E027333FAD60}"/>
                          </a:ext>
                        </a:extLst>
                      </p:cNvPr>
                      <p:cNvSpPr>
                        <a:spLocks/>
                      </p:cNvSpPr>
                      <p:nvPr/>
                    </p:nvSpPr>
                    <p:spPr bwMode="auto">
                      <a:xfrm flipH="1">
                        <a:off x="3408" y="2856"/>
                        <a:ext cx="192" cy="168"/>
                      </a:xfrm>
                      <a:custGeom>
                        <a:avLst/>
                        <a:gdLst>
                          <a:gd name="T0" fmla="*/ 0 w 240"/>
                          <a:gd name="T1" fmla="*/ 2 h 222"/>
                          <a:gd name="T2" fmla="*/ 2 w 240"/>
                          <a:gd name="T3" fmla="*/ 2 h 222"/>
                          <a:gd name="T4" fmla="*/ 0 60000 65536"/>
                          <a:gd name="T5" fmla="*/ 0 60000 65536"/>
                          <a:gd name="T6" fmla="*/ 0 w 240"/>
                          <a:gd name="T7" fmla="*/ 0 h 222"/>
                          <a:gd name="T8" fmla="*/ 240 w 240"/>
                          <a:gd name="T9" fmla="*/ 222 h 222"/>
                        </a:gdLst>
                        <a:ahLst/>
                        <a:cxnLst>
                          <a:cxn ang="T4">
                            <a:pos x="T0" y="T1"/>
                          </a:cxn>
                          <a:cxn ang="T5">
                            <a:pos x="T2" y="T3"/>
                          </a:cxn>
                        </a:cxnLst>
                        <a:rect l="T6" t="T7" r="T8" b="T9"/>
                        <a:pathLst>
                          <a:path w="240" h="222">
                            <a:moveTo>
                              <a:pt x="0" y="24"/>
                            </a:moveTo>
                            <a:cubicBezTo>
                              <a:pt x="24" y="222"/>
                              <a:pt x="240" y="0"/>
                              <a:pt x="54" y="48"/>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23" name="Freeform 84">
                        <a:extLst>
                          <a:ext uri="{FF2B5EF4-FFF2-40B4-BE49-F238E27FC236}">
                            <a16:creationId xmlns:a16="http://schemas.microsoft.com/office/drawing/2014/main" id="{1FD9EE6B-717B-4A1B-8F3A-C75E27DFDE1C}"/>
                          </a:ext>
                        </a:extLst>
                      </p:cNvPr>
                      <p:cNvSpPr>
                        <a:spLocks/>
                      </p:cNvSpPr>
                      <p:nvPr/>
                    </p:nvSpPr>
                    <p:spPr bwMode="auto">
                      <a:xfrm>
                        <a:off x="3522" y="2892"/>
                        <a:ext cx="44" cy="36"/>
                      </a:xfrm>
                      <a:custGeom>
                        <a:avLst/>
                        <a:gdLst>
                          <a:gd name="T0" fmla="*/ 0 w 44"/>
                          <a:gd name="T1" fmla="*/ 0 h 36"/>
                          <a:gd name="T2" fmla="*/ 42 w 44"/>
                          <a:gd name="T3" fmla="*/ 16 h 36"/>
                          <a:gd name="T4" fmla="*/ 22 w 44"/>
                          <a:gd name="T5" fmla="*/ 34 h 36"/>
                          <a:gd name="T6" fmla="*/ 0 60000 65536"/>
                          <a:gd name="T7" fmla="*/ 0 60000 65536"/>
                          <a:gd name="T8" fmla="*/ 0 60000 65536"/>
                          <a:gd name="T9" fmla="*/ 0 w 44"/>
                          <a:gd name="T10" fmla="*/ 0 h 36"/>
                          <a:gd name="T11" fmla="*/ 44 w 44"/>
                          <a:gd name="T12" fmla="*/ 36 h 36"/>
                        </a:gdLst>
                        <a:ahLst/>
                        <a:cxnLst>
                          <a:cxn ang="T6">
                            <a:pos x="T0" y="T1"/>
                          </a:cxn>
                          <a:cxn ang="T7">
                            <a:pos x="T2" y="T3"/>
                          </a:cxn>
                          <a:cxn ang="T8">
                            <a:pos x="T4" y="T5"/>
                          </a:cxn>
                        </a:cxnLst>
                        <a:rect l="T9" t="T10" r="T11" b="T12"/>
                        <a:pathLst>
                          <a:path w="44" h="36">
                            <a:moveTo>
                              <a:pt x="0" y="0"/>
                            </a:moveTo>
                            <a:cubicBezTo>
                              <a:pt x="6" y="4"/>
                              <a:pt x="38" y="8"/>
                              <a:pt x="42" y="16"/>
                            </a:cubicBezTo>
                            <a:cubicBezTo>
                              <a:pt x="44" y="22"/>
                              <a:pt x="26" y="36"/>
                              <a:pt x="22" y="34"/>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419" name="Group 85">
                      <a:extLst>
                        <a:ext uri="{FF2B5EF4-FFF2-40B4-BE49-F238E27FC236}">
                          <a16:creationId xmlns:a16="http://schemas.microsoft.com/office/drawing/2014/main" id="{B0D0917E-9D25-4714-B5FF-42E37693F9AA}"/>
                        </a:ext>
                      </a:extLst>
                    </p:cNvPr>
                    <p:cNvGrpSpPr>
                      <a:grpSpLocks/>
                    </p:cNvGrpSpPr>
                    <p:nvPr/>
                  </p:nvGrpSpPr>
                  <p:grpSpPr bwMode="auto">
                    <a:xfrm flipH="1">
                      <a:off x="3420" y="2904"/>
                      <a:ext cx="192" cy="168"/>
                      <a:chOff x="3408" y="2856"/>
                      <a:chExt cx="192" cy="168"/>
                    </a:xfrm>
                  </p:grpSpPr>
                  <p:sp>
                    <p:nvSpPr>
                      <p:cNvPr id="15420" name="Freeform 86">
                        <a:extLst>
                          <a:ext uri="{FF2B5EF4-FFF2-40B4-BE49-F238E27FC236}">
                            <a16:creationId xmlns:a16="http://schemas.microsoft.com/office/drawing/2014/main" id="{FDF9DE3E-28F0-4592-B029-DD15FA849A57}"/>
                          </a:ext>
                        </a:extLst>
                      </p:cNvPr>
                      <p:cNvSpPr>
                        <a:spLocks/>
                      </p:cNvSpPr>
                      <p:nvPr/>
                    </p:nvSpPr>
                    <p:spPr bwMode="auto">
                      <a:xfrm flipH="1">
                        <a:off x="3408" y="2856"/>
                        <a:ext cx="192" cy="168"/>
                      </a:xfrm>
                      <a:custGeom>
                        <a:avLst/>
                        <a:gdLst>
                          <a:gd name="T0" fmla="*/ 0 w 240"/>
                          <a:gd name="T1" fmla="*/ 2 h 222"/>
                          <a:gd name="T2" fmla="*/ 2 w 240"/>
                          <a:gd name="T3" fmla="*/ 2 h 222"/>
                          <a:gd name="T4" fmla="*/ 0 60000 65536"/>
                          <a:gd name="T5" fmla="*/ 0 60000 65536"/>
                          <a:gd name="T6" fmla="*/ 0 w 240"/>
                          <a:gd name="T7" fmla="*/ 0 h 222"/>
                          <a:gd name="T8" fmla="*/ 240 w 240"/>
                          <a:gd name="T9" fmla="*/ 222 h 222"/>
                        </a:gdLst>
                        <a:ahLst/>
                        <a:cxnLst>
                          <a:cxn ang="T4">
                            <a:pos x="T0" y="T1"/>
                          </a:cxn>
                          <a:cxn ang="T5">
                            <a:pos x="T2" y="T3"/>
                          </a:cxn>
                        </a:cxnLst>
                        <a:rect l="T6" t="T7" r="T8" b="T9"/>
                        <a:pathLst>
                          <a:path w="240" h="222">
                            <a:moveTo>
                              <a:pt x="0" y="24"/>
                            </a:moveTo>
                            <a:cubicBezTo>
                              <a:pt x="24" y="222"/>
                              <a:pt x="240" y="0"/>
                              <a:pt x="54" y="48"/>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21" name="Freeform 87">
                        <a:extLst>
                          <a:ext uri="{FF2B5EF4-FFF2-40B4-BE49-F238E27FC236}">
                            <a16:creationId xmlns:a16="http://schemas.microsoft.com/office/drawing/2014/main" id="{BDD93C71-CF01-4C9B-BA44-570A86DE24A0}"/>
                          </a:ext>
                        </a:extLst>
                      </p:cNvPr>
                      <p:cNvSpPr>
                        <a:spLocks/>
                      </p:cNvSpPr>
                      <p:nvPr/>
                    </p:nvSpPr>
                    <p:spPr bwMode="auto">
                      <a:xfrm>
                        <a:off x="3522" y="2892"/>
                        <a:ext cx="44" cy="36"/>
                      </a:xfrm>
                      <a:custGeom>
                        <a:avLst/>
                        <a:gdLst>
                          <a:gd name="T0" fmla="*/ 0 w 44"/>
                          <a:gd name="T1" fmla="*/ 0 h 36"/>
                          <a:gd name="T2" fmla="*/ 42 w 44"/>
                          <a:gd name="T3" fmla="*/ 16 h 36"/>
                          <a:gd name="T4" fmla="*/ 22 w 44"/>
                          <a:gd name="T5" fmla="*/ 34 h 36"/>
                          <a:gd name="T6" fmla="*/ 0 60000 65536"/>
                          <a:gd name="T7" fmla="*/ 0 60000 65536"/>
                          <a:gd name="T8" fmla="*/ 0 60000 65536"/>
                          <a:gd name="T9" fmla="*/ 0 w 44"/>
                          <a:gd name="T10" fmla="*/ 0 h 36"/>
                          <a:gd name="T11" fmla="*/ 44 w 44"/>
                          <a:gd name="T12" fmla="*/ 36 h 36"/>
                        </a:gdLst>
                        <a:ahLst/>
                        <a:cxnLst>
                          <a:cxn ang="T6">
                            <a:pos x="T0" y="T1"/>
                          </a:cxn>
                          <a:cxn ang="T7">
                            <a:pos x="T2" y="T3"/>
                          </a:cxn>
                          <a:cxn ang="T8">
                            <a:pos x="T4" y="T5"/>
                          </a:cxn>
                        </a:cxnLst>
                        <a:rect l="T9" t="T10" r="T11" b="T12"/>
                        <a:pathLst>
                          <a:path w="44" h="36">
                            <a:moveTo>
                              <a:pt x="0" y="0"/>
                            </a:moveTo>
                            <a:cubicBezTo>
                              <a:pt x="6" y="4"/>
                              <a:pt x="38" y="8"/>
                              <a:pt x="42" y="16"/>
                            </a:cubicBezTo>
                            <a:cubicBezTo>
                              <a:pt x="44" y="22"/>
                              <a:pt x="26" y="36"/>
                              <a:pt x="22" y="34"/>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sp>
              <p:nvSpPr>
                <p:cNvPr id="15413" name="Line 88">
                  <a:extLst>
                    <a:ext uri="{FF2B5EF4-FFF2-40B4-BE49-F238E27FC236}">
                      <a16:creationId xmlns:a16="http://schemas.microsoft.com/office/drawing/2014/main" id="{47519811-636C-4F80-95D2-54A0F654A936}"/>
                    </a:ext>
                  </a:extLst>
                </p:cNvPr>
                <p:cNvSpPr>
                  <a:spLocks noChangeShapeType="1"/>
                </p:cNvSpPr>
                <p:nvPr/>
              </p:nvSpPr>
              <p:spPr bwMode="auto">
                <a:xfrm flipV="1">
                  <a:off x="864" y="1584"/>
                  <a:ext cx="0" cy="2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4" name="Line 89">
                  <a:extLst>
                    <a:ext uri="{FF2B5EF4-FFF2-40B4-BE49-F238E27FC236}">
                      <a16:creationId xmlns:a16="http://schemas.microsoft.com/office/drawing/2014/main" id="{622DD33C-5887-4FCC-89B4-E84EA7151A49}"/>
                    </a:ext>
                  </a:extLst>
                </p:cNvPr>
                <p:cNvSpPr>
                  <a:spLocks noChangeShapeType="1"/>
                </p:cNvSpPr>
                <p:nvPr/>
              </p:nvSpPr>
              <p:spPr bwMode="auto">
                <a:xfrm>
                  <a:off x="864" y="1584"/>
                  <a:ext cx="925"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97" name="Rectangle 93" descr="水滴">
                <a:extLst>
                  <a:ext uri="{FF2B5EF4-FFF2-40B4-BE49-F238E27FC236}">
                    <a16:creationId xmlns:a16="http://schemas.microsoft.com/office/drawing/2014/main" id="{7D67B061-1863-43E8-ABD7-F40719B3689D}"/>
                  </a:ext>
                </a:extLst>
              </p:cNvPr>
              <p:cNvSpPr>
                <a:spLocks noChangeArrowheads="1"/>
              </p:cNvSpPr>
              <p:nvPr/>
            </p:nvSpPr>
            <p:spPr bwMode="auto">
              <a:xfrm>
                <a:off x="1656" y="2115"/>
                <a:ext cx="672" cy="144"/>
              </a:xfrm>
              <a:prstGeom prst="rect">
                <a:avLst/>
              </a:prstGeom>
              <a:blipFill dpi="0" rotWithShape="1">
                <a:blip r:embed="rId16"/>
                <a:srcRect/>
                <a:tile tx="0" ty="0" sx="100000" sy="100000" flip="none" algn="tl"/>
              </a:blipFill>
              <a:ln w="9525">
                <a:solidFill>
                  <a:srgbClr val="FFFF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800">
                  <a:solidFill>
                    <a:schemeClr val="tx2"/>
                  </a:solidFill>
                  <a:latin typeface="楷体_GB2312"/>
                  <a:ea typeface="楷体_GB2312"/>
                </a:endParaRPr>
              </a:p>
            </p:txBody>
          </p:sp>
          <p:sp>
            <p:nvSpPr>
              <p:cNvPr id="15398" name="Text Box 94">
                <a:extLst>
                  <a:ext uri="{FF2B5EF4-FFF2-40B4-BE49-F238E27FC236}">
                    <a16:creationId xmlns:a16="http://schemas.microsoft.com/office/drawing/2014/main" id="{E5DF3098-B075-431E-8D4A-18BC8753EACF}"/>
                  </a:ext>
                </a:extLst>
              </p:cNvPr>
              <p:cNvSpPr txBox="1">
                <a:spLocks noChangeArrowheads="1"/>
              </p:cNvSpPr>
              <p:nvPr/>
            </p:nvSpPr>
            <p:spPr bwMode="auto">
              <a:xfrm>
                <a:off x="1008" y="2066"/>
                <a:ext cx="919" cy="29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i="1">
                    <a:solidFill>
                      <a:schemeClr val="bg1"/>
                    </a:solidFill>
                    <a:latin typeface="Times New Roman" panose="02020603050405020304" pitchFamily="18" charset="0"/>
                    <a:ea typeface="楷体_GB2312"/>
                  </a:rPr>
                  <a:t>Ni</a:t>
                </a:r>
                <a:r>
                  <a:rPr lang="zh-CN" altLang="en-US" sz="2400">
                    <a:solidFill>
                      <a:schemeClr val="bg1"/>
                    </a:solidFill>
                    <a:latin typeface="Times New Roman" panose="02020603050405020304" pitchFamily="18" charset="0"/>
                    <a:ea typeface="楷体_GB2312"/>
                  </a:rPr>
                  <a:t>晶体</a:t>
                </a:r>
              </a:p>
            </p:txBody>
          </p:sp>
        </p:grpSp>
      </p:grpSp>
      <p:sp>
        <p:nvSpPr>
          <p:cNvPr id="8287" name="Text Box 95">
            <a:extLst>
              <a:ext uri="{FF2B5EF4-FFF2-40B4-BE49-F238E27FC236}">
                <a16:creationId xmlns:a16="http://schemas.microsoft.com/office/drawing/2014/main" id="{87C16A50-9FF7-4EF0-81DE-0A3A1DB3FF6C}"/>
              </a:ext>
            </a:extLst>
          </p:cNvPr>
          <p:cNvSpPr txBox="1">
            <a:spLocks noChangeArrowheads="1"/>
          </p:cNvSpPr>
          <p:nvPr/>
        </p:nvSpPr>
        <p:spPr bwMode="auto">
          <a:xfrm>
            <a:off x="34925" y="1347788"/>
            <a:ext cx="8953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latin typeface="Times New Roman" panose="02020603050405020304" pitchFamily="18" charset="0"/>
                <a:ea typeface="楷体_GB2312"/>
              </a:rPr>
              <a:t>实验原理：</a:t>
            </a:r>
          </a:p>
        </p:txBody>
      </p:sp>
      <p:grpSp>
        <p:nvGrpSpPr>
          <p:cNvPr id="24" name="Group 110">
            <a:extLst>
              <a:ext uri="{FF2B5EF4-FFF2-40B4-BE49-F238E27FC236}">
                <a16:creationId xmlns:a16="http://schemas.microsoft.com/office/drawing/2014/main" id="{52ED8CE5-1329-4FC6-99FB-ED16647F6A09}"/>
              </a:ext>
            </a:extLst>
          </p:cNvPr>
          <p:cNvGrpSpPr>
            <a:grpSpLocks/>
          </p:cNvGrpSpPr>
          <p:nvPr/>
        </p:nvGrpSpPr>
        <p:grpSpPr bwMode="auto">
          <a:xfrm>
            <a:off x="3127375" y="2808288"/>
            <a:ext cx="231775" cy="355600"/>
            <a:chOff x="3504" y="2177"/>
            <a:chExt cx="146" cy="224"/>
          </a:xfrm>
        </p:grpSpPr>
        <p:sp>
          <p:nvSpPr>
            <p:cNvPr id="15390" name="Arc 111">
              <a:extLst>
                <a:ext uri="{FF2B5EF4-FFF2-40B4-BE49-F238E27FC236}">
                  <a16:creationId xmlns:a16="http://schemas.microsoft.com/office/drawing/2014/main" id="{B65FB845-642A-44E4-87E9-C28AE7ADE4C3}"/>
                </a:ext>
              </a:extLst>
            </p:cNvPr>
            <p:cNvSpPr>
              <a:spLocks/>
            </p:cNvSpPr>
            <p:nvPr/>
          </p:nvSpPr>
          <p:spPr bwMode="auto">
            <a:xfrm>
              <a:off x="3504" y="2305"/>
              <a:ext cx="142" cy="96"/>
            </a:xfrm>
            <a:custGeom>
              <a:avLst/>
              <a:gdLst>
                <a:gd name="T0" fmla="*/ 0 w 21326"/>
                <a:gd name="T1" fmla="*/ 0 h 21600"/>
                <a:gd name="T2" fmla="*/ 0 w 21326"/>
                <a:gd name="T3" fmla="*/ 0 h 21600"/>
                <a:gd name="T4" fmla="*/ 0 w 21326"/>
                <a:gd name="T5" fmla="*/ 0 h 21600"/>
                <a:gd name="T6" fmla="*/ 0 60000 65536"/>
                <a:gd name="T7" fmla="*/ 0 60000 65536"/>
                <a:gd name="T8" fmla="*/ 0 60000 65536"/>
                <a:gd name="T9" fmla="*/ 0 w 21326"/>
                <a:gd name="T10" fmla="*/ 0 h 21600"/>
                <a:gd name="T11" fmla="*/ 21326 w 21326"/>
                <a:gd name="T12" fmla="*/ 21600 h 21600"/>
              </a:gdLst>
              <a:ahLst/>
              <a:cxnLst>
                <a:cxn ang="T6">
                  <a:pos x="T0" y="T1"/>
                </a:cxn>
                <a:cxn ang="T7">
                  <a:pos x="T2" y="T3"/>
                </a:cxn>
                <a:cxn ang="T8">
                  <a:pos x="T4" y="T5"/>
                </a:cxn>
              </a:cxnLst>
              <a:rect l="T9" t="T10" r="T11" b="T12"/>
              <a:pathLst>
                <a:path w="21326" h="21600" fill="none" extrusionOk="0">
                  <a:moveTo>
                    <a:pt x="-1" y="0"/>
                  </a:moveTo>
                  <a:cubicBezTo>
                    <a:pt x="10604" y="0"/>
                    <a:pt x="19640" y="7698"/>
                    <a:pt x="21325" y="18168"/>
                  </a:cubicBezTo>
                </a:path>
                <a:path w="21326" h="21600" stroke="0" extrusionOk="0">
                  <a:moveTo>
                    <a:pt x="-1" y="0"/>
                  </a:moveTo>
                  <a:cubicBezTo>
                    <a:pt x="10604" y="0"/>
                    <a:pt x="19640" y="7698"/>
                    <a:pt x="21325" y="18168"/>
                  </a:cubicBezTo>
                  <a:lnTo>
                    <a:pt x="0" y="21600"/>
                  </a:lnTo>
                  <a:lnTo>
                    <a:pt x="-1" y="0"/>
                  </a:lnTo>
                  <a:close/>
                </a:path>
              </a:pathLst>
            </a:cu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5391" name="Object 112">
              <a:extLst>
                <a:ext uri="{FF2B5EF4-FFF2-40B4-BE49-F238E27FC236}">
                  <a16:creationId xmlns:a16="http://schemas.microsoft.com/office/drawing/2014/main" id="{E91D0B64-B465-4DEB-8652-95501D49BD01}"/>
                </a:ext>
              </a:extLst>
            </p:cNvPr>
            <p:cNvGraphicFramePr>
              <a:graphicFrameLocks noChangeAspect="1"/>
            </p:cNvGraphicFramePr>
            <p:nvPr/>
          </p:nvGraphicFramePr>
          <p:xfrm>
            <a:off x="3564" y="2177"/>
            <a:ext cx="86" cy="110"/>
          </p:xfrm>
          <a:graphic>
            <a:graphicData uri="http://schemas.openxmlformats.org/presentationml/2006/ole">
              <mc:AlternateContent xmlns:mc="http://schemas.openxmlformats.org/markup-compatibility/2006">
                <mc:Choice xmlns:v="urn:schemas-microsoft-com:vml" Requires="v">
                  <p:oleObj spid="_x0000_s15484" name="Equation" r:id="rId17" imgW="190417" imgH="241195" progId="Equation.DSMT4">
                    <p:embed/>
                  </p:oleObj>
                </mc:Choice>
                <mc:Fallback>
                  <p:oleObj name="Equation" r:id="rId17" imgW="190417" imgH="241195" progId="Equation.DSMT4">
                    <p:embed/>
                    <p:pic>
                      <p:nvPicPr>
                        <p:cNvPr id="0" name="Object 1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4" y="2177"/>
                          <a:ext cx="8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sp>
        <p:nvSpPr>
          <p:cNvPr id="15379" name="Rectangle 113">
            <a:extLst>
              <a:ext uri="{FF2B5EF4-FFF2-40B4-BE49-F238E27FC236}">
                <a16:creationId xmlns:a16="http://schemas.microsoft.com/office/drawing/2014/main" id="{3C4255C3-DBD7-40CF-8F08-C4979364DB7C}"/>
              </a:ext>
            </a:extLst>
          </p:cNvPr>
          <p:cNvSpPr>
            <a:spLocks noChangeArrowheads="1"/>
          </p:cNvSpPr>
          <p:nvPr/>
        </p:nvSpPr>
        <p:spPr bwMode="auto">
          <a:xfrm>
            <a:off x="179388" y="173038"/>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CC"/>
                </a:solidFill>
                <a:latin typeface="Times New Roman" panose="02020603050405020304" pitchFamily="18" charset="0"/>
                <a:ea typeface="楷体_GB2312"/>
              </a:rPr>
              <a:t>1.4 </a:t>
            </a:r>
            <a:r>
              <a:rPr lang="zh-CN" altLang="en-US" sz="2800">
                <a:solidFill>
                  <a:srgbClr val="0000CC"/>
                </a:solidFill>
                <a:latin typeface="Times New Roman" panose="02020603050405020304" pitchFamily="18" charset="0"/>
                <a:ea typeface="楷体_GB2312"/>
              </a:rPr>
              <a:t>物质波的实验验证</a:t>
            </a:r>
            <a:r>
              <a:rPr lang="en-US" altLang="zh-CN" sz="2800">
                <a:solidFill>
                  <a:srgbClr val="0000CC"/>
                </a:solidFill>
                <a:latin typeface="Times New Roman" panose="02020603050405020304" pitchFamily="18" charset="0"/>
                <a:ea typeface="楷体_GB2312"/>
              </a:rPr>
              <a:t>(1927</a:t>
            </a:r>
            <a:r>
              <a:rPr lang="zh-CN" altLang="en-US" sz="2800">
                <a:solidFill>
                  <a:srgbClr val="0000CC"/>
                </a:solidFill>
                <a:latin typeface="Times New Roman" panose="02020603050405020304" pitchFamily="18" charset="0"/>
                <a:ea typeface="楷体_GB2312"/>
              </a:rPr>
              <a:t>年</a:t>
            </a:r>
            <a:r>
              <a:rPr lang="en-US" altLang="zh-CN" sz="2800">
                <a:solidFill>
                  <a:srgbClr val="0000CC"/>
                </a:solidFill>
                <a:latin typeface="Times New Roman" panose="02020603050405020304" pitchFamily="18" charset="0"/>
                <a:ea typeface="楷体_GB2312"/>
              </a:rPr>
              <a:t>)</a:t>
            </a:r>
          </a:p>
        </p:txBody>
      </p:sp>
      <p:sp>
        <p:nvSpPr>
          <p:cNvPr id="8306" name="Text Box 114">
            <a:extLst>
              <a:ext uri="{FF2B5EF4-FFF2-40B4-BE49-F238E27FC236}">
                <a16:creationId xmlns:a16="http://schemas.microsoft.com/office/drawing/2014/main" id="{3EAF348E-90CB-4573-AA55-65478295397D}"/>
              </a:ext>
            </a:extLst>
          </p:cNvPr>
          <p:cNvSpPr txBox="1">
            <a:spLocks noChangeArrowheads="1"/>
          </p:cNvSpPr>
          <p:nvPr/>
        </p:nvSpPr>
        <p:spPr bwMode="auto">
          <a:xfrm>
            <a:off x="755650" y="3860800"/>
            <a:ext cx="78486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宋体" panose="02010600030101010101" pitchFamily="2" charset="-122"/>
                <a:ea typeface="楷体_GB2312"/>
              </a:rPr>
              <a:t>电子束垂直投射到</a:t>
            </a:r>
            <a:r>
              <a:rPr lang="zh-CN" altLang="en-US" sz="2800">
                <a:solidFill>
                  <a:srgbClr val="0000CC"/>
                </a:solidFill>
                <a:latin typeface="宋体" panose="02010600030101010101" pitchFamily="2" charset="-122"/>
                <a:ea typeface="楷体_GB2312"/>
              </a:rPr>
              <a:t>镍单晶</a:t>
            </a:r>
            <a:r>
              <a:rPr lang="zh-CN" altLang="en-US" sz="2800">
                <a:solidFill>
                  <a:schemeClr val="tx2"/>
                </a:solidFill>
                <a:latin typeface="宋体" panose="02010600030101010101" pitchFamily="2" charset="-122"/>
                <a:ea typeface="楷体_GB2312"/>
              </a:rPr>
              <a:t>表面，用探测器在</a:t>
            </a:r>
            <a:r>
              <a:rPr lang="zh-CN" altLang="en-US" sz="2800">
                <a:solidFill>
                  <a:srgbClr val="0000CC"/>
                </a:solidFill>
                <a:latin typeface="宋体" panose="02010600030101010101" pitchFamily="2" charset="-122"/>
                <a:ea typeface="楷体_GB2312"/>
              </a:rPr>
              <a:t>不同方向上测量散射</a:t>
            </a:r>
            <a:r>
              <a:rPr lang="zh-CN" altLang="en-US" sz="2800">
                <a:solidFill>
                  <a:schemeClr val="tx2"/>
                </a:solidFill>
                <a:latin typeface="宋体" panose="02010600030101010101" pitchFamily="2" charset="-122"/>
                <a:ea typeface="楷体_GB2312"/>
              </a:rPr>
              <a:t>电子束的强度。</a:t>
            </a:r>
          </a:p>
        </p:txBody>
      </p:sp>
      <p:sp>
        <p:nvSpPr>
          <p:cNvPr id="8316" name="Text Box 124">
            <a:extLst>
              <a:ext uri="{FF2B5EF4-FFF2-40B4-BE49-F238E27FC236}">
                <a16:creationId xmlns:a16="http://schemas.microsoft.com/office/drawing/2014/main" id="{ABD91ACE-CA6F-4A09-AA3C-7A8D0429C7CC}"/>
              </a:ext>
            </a:extLst>
          </p:cNvPr>
          <p:cNvSpPr txBox="1">
            <a:spLocks noChangeArrowheads="1"/>
          </p:cNvSpPr>
          <p:nvPr/>
        </p:nvSpPr>
        <p:spPr bwMode="auto">
          <a:xfrm>
            <a:off x="107950" y="4813300"/>
            <a:ext cx="3213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tx2"/>
                </a:solidFill>
                <a:latin typeface="Times New Roman" panose="02020603050405020304" pitchFamily="18" charset="0"/>
                <a:ea typeface="楷体_GB2312"/>
              </a:rPr>
              <a:t>实验结果：</a:t>
            </a:r>
          </a:p>
        </p:txBody>
      </p:sp>
      <p:sp>
        <p:nvSpPr>
          <p:cNvPr id="8317" name="Text Box 125">
            <a:extLst>
              <a:ext uri="{FF2B5EF4-FFF2-40B4-BE49-F238E27FC236}">
                <a16:creationId xmlns:a16="http://schemas.microsoft.com/office/drawing/2014/main" id="{65397931-61A1-435E-9416-E2F574A71DCE}"/>
              </a:ext>
            </a:extLst>
          </p:cNvPr>
          <p:cNvSpPr txBox="1">
            <a:spLocks noChangeArrowheads="1"/>
          </p:cNvSpPr>
          <p:nvPr/>
        </p:nvSpPr>
        <p:spPr bwMode="auto">
          <a:xfrm>
            <a:off x="1503363" y="481806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CC"/>
                </a:solidFill>
                <a:latin typeface="Times New Roman" panose="02020603050405020304" pitchFamily="18" charset="0"/>
                <a:ea typeface="楷体_GB2312"/>
              </a:rPr>
              <a:t>当加速电压</a:t>
            </a:r>
            <a:r>
              <a:rPr lang="en-US" altLang="zh-CN" sz="2400" i="1">
                <a:solidFill>
                  <a:srgbClr val="FF0000"/>
                </a:solidFill>
                <a:latin typeface="Times New Roman" panose="02020603050405020304" pitchFamily="18" charset="0"/>
                <a:ea typeface="楷体_GB2312"/>
              </a:rPr>
              <a:t>U</a:t>
            </a:r>
            <a:r>
              <a:rPr lang="en-US" altLang="zh-CN" sz="2400">
                <a:solidFill>
                  <a:srgbClr val="FF0000"/>
                </a:solidFill>
                <a:latin typeface="Times New Roman" panose="02020603050405020304" pitchFamily="18" charset="0"/>
                <a:ea typeface="楷体_GB2312"/>
              </a:rPr>
              <a:t>=54</a:t>
            </a:r>
            <a:r>
              <a:rPr lang="en-US" altLang="zh-CN" sz="2400" i="1">
                <a:solidFill>
                  <a:srgbClr val="FF0000"/>
                </a:solidFill>
                <a:latin typeface="Times New Roman" panose="02020603050405020304" pitchFamily="18" charset="0"/>
                <a:ea typeface="楷体_GB2312"/>
              </a:rPr>
              <a:t>V</a:t>
            </a:r>
            <a:r>
              <a:rPr lang="zh-CN" altLang="en-US" sz="2400">
                <a:solidFill>
                  <a:srgbClr val="FF0000"/>
                </a:solidFill>
                <a:latin typeface="Times New Roman" panose="02020603050405020304" pitchFamily="18" charset="0"/>
                <a:ea typeface="楷体_GB2312"/>
              </a:rPr>
              <a:t>，在 </a:t>
            </a:r>
            <a:r>
              <a:rPr lang="zh-CN" altLang="en-US" sz="2400" i="1">
                <a:solidFill>
                  <a:srgbClr val="FF0000"/>
                </a:solidFill>
                <a:latin typeface="Times New Roman" panose="02020603050405020304" pitchFamily="18" charset="0"/>
                <a:ea typeface="楷体_GB2312"/>
                <a:sym typeface="Symbol" panose="05050102010706020507" pitchFamily="18" charset="2"/>
              </a:rPr>
              <a:t> </a:t>
            </a:r>
            <a:r>
              <a:rPr lang="en-US" altLang="zh-CN" sz="2400">
                <a:solidFill>
                  <a:srgbClr val="FF0000"/>
                </a:solidFill>
                <a:latin typeface="Times New Roman" panose="02020603050405020304" pitchFamily="18" charset="0"/>
                <a:ea typeface="楷体_GB2312"/>
              </a:rPr>
              <a:t>=50</a:t>
            </a:r>
            <a:r>
              <a:rPr lang="en-US" altLang="zh-CN" sz="2400" baseline="30000">
                <a:solidFill>
                  <a:srgbClr val="FF0000"/>
                </a:solidFill>
                <a:latin typeface="Times New Roman" panose="02020603050405020304" pitchFamily="18" charset="0"/>
                <a:ea typeface="楷体_GB2312"/>
              </a:rPr>
              <a:t>o</a:t>
            </a:r>
            <a:r>
              <a:rPr lang="zh-CN" altLang="en-US" sz="2400">
                <a:solidFill>
                  <a:srgbClr val="FF0000"/>
                </a:solidFill>
                <a:latin typeface="Times New Roman" panose="02020603050405020304" pitchFamily="18" charset="0"/>
                <a:ea typeface="楷体_GB2312"/>
              </a:rPr>
              <a:t>处</a:t>
            </a:r>
            <a:r>
              <a:rPr lang="zh-CN" altLang="en-US" sz="2400">
                <a:solidFill>
                  <a:srgbClr val="0000CC"/>
                </a:solidFill>
                <a:latin typeface="Times New Roman" panose="02020603050405020304" pitchFamily="18" charset="0"/>
                <a:ea typeface="楷体_GB2312"/>
              </a:rPr>
              <a:t>，射线强度有一极大值</a:t>
            </a:r>
          </a:p>
        </p:txBody>
      </p:sp>
      <p:sp>
        <p:nvSpPr>
          <p:cNvPr id="8322" name="Text Box 130">
            <a:extLst>
              <a:ext uri="{FF2B5EF4-FFF2-40B4-BE49-F238E27FC236}">
                <a16:creationId xmlns:a16="http://schemas.microsoft.com/office/drawing/2014/main" id="{EEA874EA-B805-41A8-9710-7089612AE193}"/>
              </a:ext>
            </a:extLst>
          </p:cNvPr>
          <p:cNvSpPr txBox="1">
            <a:spLocks noChangeArrowheads="1"/>
          </p:cNvSpPr>
          <p:nvPr/>
        </p:nvSpPr>
        <p:spPr bwMode="auto">
          <a:xfrm>
            <a:off x="827088" y="6442075"/>
            <a:ext cx="7777162" cy="371475"/>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solidFill>
                  <a:schemeClr val="tx2"/>
                </a:solidFill>
                <a:latin typeface="Times New Roman" panose="02020603050405020304" pitchFamily="18" charset="0"/>
                <a:ea typeface="楷体_GB2312"/>
              </a:rPr>
              <a:t>由德布罗意公式和布喇格衍射公式分别计算电子束的波长，两者十分吻合。</a:t>
            </a:r>
          </a:p>
        </p:txBody>
      </p:sp>
      <p:sp>
        <p:nvSpPr>
          <p:cNvPr id="15384" name="Text Box 133">
            <a:extLst>
              <a:ext uri="{FF2B5EF4-FFF2-40B4-BE49-F238E27FC236}">
                <a16:creationId xmlns:a16="http://schemas.microsoft.com/office/drawing/2014/main" id="{F0E04642-CC03-4AD5-BB0E-B0EBB9AF1663}"/>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6</a:t>
            </a:r>
            <a:endParaRPr lang="en-US" altLang="zh-CN" sz="2800">
              <a:solidFill>
                <a:schemeClr val="tx2"/>
              </a:solidFill>
              <a:latin typeface="楷体_GB2312"/>
              <a:ea typeface="楷体_GB2312"/>
            </a:endParaRPr>
          </a:p>
        </p:txBody>
      </p:sp>
      <p:sp>
        <p:nvSpPr>
          <p:cNvPr id="3" name="矩形 2">
            <a:extLst>
              <a:ext uri="{FF2B5EF4-FFF2-40B4-BE49-F238E27FC236}">
                <a16:creationId xmlns:a16="http://schemas.microsoft.com/office/drawing/2014/main" id="{A606751B-C2DA-439F-9AC9-86B721198DCE}"/>
              </a:ext>
            </a:extLst>
          </p:cNvPr>
          <p:cNvSpPr>
            <a:spLocks noChangeArrowheads="1"/>
          </p:cNvSpPr>
          <p:nvPr/>
        </p:nvSpPr>
        <p:spPr bwMode="auto">
          <a:xfrm>
            <a:off x="222250" y="620713"/>
            <a:ext cx="3578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(1) </a:t>
            </a:r>
            <a:r>
              <a:rPr lang="zh-CN" altLang="en-US" sz="2800">
                <a:solidFill>
                  <a:schemeClr val="tx2"/>
                </a:solidFill>
                <a:latin typeface="Times New Roman" panose="02020603050405020304" pitchFamily="18" charset="0"/>
                <a:ea typeface="楷体_GB2312"/>
              </a:rPr>
              <a:t>戴维逊</a:t>
            </a:r>
            <a:r>
              <a:rPr lang="en-US" altLang="zh-CN" sz="2800">
                <a:solidFill>
                  <a:schemeClr val="tx2"/>
                </a:solidFill>
                <a:latin typeface="Times New Roman" panose="02020603050405020304" pitchFamily="18" charset="0"/>
                <a:ea typeface="楷体_GB2312"/>
              </a:rPr>
              <a:t>—</a:t>
            </a:r>
            <a:r>
              <a:rPr lang="zh-CN" altLang="en-US" sz="2800">
                <a:solidFill>
                  <a:schemeClr val="tx2"/>
                </a:solidFill>
                <a:latin typeface="Times New Roman" panose="02020603050405020304" pitchFamily="18" charset="0"/>
                <a:ea typeface="楷体_GB2312"/>
              </a:rPr>
              <a:t>革末实验</a:t>
            </a:r>
          </a:p>
        </p:txBody>
      </p:sp>
      <p:sp>
        <p:nvSpPr>
          <p:cNvPr id="108" name="Text Box 125">
            <a:extLst>
              <a:ext uri="{FF2B5EF4-FFF2-40B4-BE49-F238E27FC236}">
                <a16:creationId xmlns:a16="http://schemas.microsoft.com/office/drawing/2014/main" id="{1BAD282E-1DB9-47B1-BDB4-D2EF06579496}"/>
              </a:ext>
            </a:extLst>
          </p:cNvPr>
          <p:cNvSpPr txBox="1">
            <a:spLocks noChangeArrowheads="1"/>
          </p:cNvSpPr>
          <p:nvPr/>
        </p:nvSpPr>
        <p:spPr bwMode="auto">
          <a:xfrm>
            <a:off x="206375" y="5249863"/>
            <a:ext cx="5202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CC"/>
                </a:solidFill>
                <a:latin typeface="Times New Roman" panose="02020603050405020304" pitchFamily="18" charset="0"/>
                <a:ea typeface="楷体_GB2312"/>
              </a:rPr>
              <a:t>按照自由粒子的德布罗意波长</a:t>
            </a:r>
            <a:r>
              <a:rPr lang="en-US" altLang="zh-CN" sz="2400">
                <a:solidFill>
                  <a:srgbClr val="0000CC"/>
                </a:solidFill>
                <a:latin typeface="Times New Roman" panose="02020603050405020304" pitchFamily="18" charset="0"/>
                <a:ea typeface="楷体_GB2312"/>
              </a:rPr>
              <a:t>(</a:t>
            </a:r>
            <a:r>
              <a:rPr lang="zh-CN" altLang="en-US" sz="2400">
                <a:solidFill>
                  <a:srgbClr val="0000CC"/>
                </a:solidFill>
                <a:latin typeface="Times New Roman" panose="02020603050405020304" pitchFamily="18" charset="0"/>
                <a:ea typeface="楷体_GB2312"/>
              </a:rPr>
              <a:t>粒子</a:t>
            </a:r>
            <a:r>
              <a:rPr lang="en-US" altLang="zh-CN" sz="2400">
                <a:solidFill>
                  <a:srgbClr val="0000CC"/>
                </a:solidFill>
                <a:latin typeface="Times New Roman" panose="02020603050405020304" pitchFamily="18" charset="0"/>
                <a:ea typeface="楷体_GB2312"/>
              </a:rPr>
              <a:t>)</a:t>
            </a:r>
            <a:r>
              <a:rPr lang="zh-CN" altLang="en-US" sz="2400">
                <a:solidFill>
                  <a:srgbClr val="0000CC"/>
                </a:solidFill>
                <a:latin typeface="Times New Roman" panose="02020603050405020304" pitchFamily="18" charset="0"/>
                <a:ea typeface="楷体_GB2312"/>
              </a:rPr>
              <a:t>：</a:t>
            </a:r>
          </a:p>
        </p:txBody>
      </p:sp>
      <p:sp>
        <p:nvSpPr>
          <p:cNvPr id="4" name="矩形 3">
            <a:extLst>
              <a:ext uri="{FF2B5EF4-FFF2-40B4-BE49-F238E27FC236}">
                <a16:creationId xmlns:a16="http://schemas.microsoft.com/office/drawing/2014/main" id="{F9C2BC20-4C92-4599-B2C0-DB724BC1471D}"/>
              </a:ext>
            </a:extLst>
          </p:cNvPr>
          <p:cNvSpPr>
            <a:spLocks noChangeArrowheads="1"/>
          </p:cNvSpPr>
          <p:nvPr/>
        </p:nvSpPr>
        <p:spPr bwMode="auto">
          <a:xfrm>
            <a:off x="5492750" y="5246688"/>
            <a:ext cx="304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0033CC"/>
                </a:solidFill>
                <a:latin typeface="Times New Roman" panose="02020603050405020304" pitchFamily="18" charset="0"/>
                <a:ea typeface="楷体_GB2312"/>
              </a:rPr>
              <a:t>按照</a:t>
            </a:r>
            <a:r>
              <a:rPr lang="en-US" altLang="zh-CN" sz="2400">
                <a:solidFill>
                  <a:srgbClr val="0033CC"/>
                </a:solidFill>
                <a:latin typeface="Times New Roman" panose="02020603050405020304" pitchFamily="18" charset="0"/>
                <a:ea typeface="楷体_GB2312"/>
              </a:rPr>
              <a:t>Bragg</a:t>
            </a:r>
            <a:r>
              <a:rPr lang="zh-CN" altLang="en-US" sz="2400">
                <a:solidFill>
                  <a:srgbClr val="0033CC"/>
                </a:solidFill>
                <a:latin typeface="Times New Roman" panose="02020603050405020304" pitchFamily="18" charset="0"/>
                <a:ea typeface="楷体_GB2312"/>
              </a:rPr>
              <a:t>衍射</a:t>
            </a:r>
            <a:r>
              <a:rPr lang="en-US" altLang="zh-CN" sz="2400">
                <a:solidFill>
                  <a:srgbClr val="0033CC"/>
                </a:solidFill>
                <a:latin typeface="Times New Roman" panose="02020603050405020304" pitchFamily="18" charset="0"/>
                <a:ea typeface="楷体_GB2312"/>
              </a:rPr>
              <a:t>(</a:t>
            </a:r>
            <a:r>
              <a:rPr lang="zh-CN" altLang="en-US" sz="2400">
                <a:solidFill>
                  <a:srgbClr val="0033CC"/>
                </a:solidFill>
                <a:latin typeface="Times New Roman" panose="02020603050405020304" pitchFamily="18" charset="0"/>
                <a:ea typeface="楷体_GB2312"/>
              </a:rPr>
              <a:t>波</a:t>
            </a:r>
            <a:r>
              <a:rPr lang="en-US" altLang="zh-CN" sz="2400">
                <a:solidFill>
                  <a:srgbClr val="0033CC"/>
                </a:solidFill>
                <a:latin typeface="Times New Roman" panose="02020603050405020304" pitchFamily="18" charset="0"/>
                <a:ea typeface="楷体_GB2312"/>
              </a:rPr>
              <a:t>)</a:t>
            </a:r>
            <a:r>
              <a:rPr lang="zh-CN" altLang="en-US" sz="2400">
                <a:solidFill>
                  <a:srgbClr val="0033CC"/>
                </a:solidFill>
                <a:latin typeface="Times New Roman" panose="02020603050405020304" pitchFamily="18" charset="0"/>
                <a:ea typeface="楷体_GB2312"/>
              </a:rPr>
              <a:t>：</a:t>
            </a:r>
            <a:endParaRPr lang="zh-CN" altLang="en-US" sz="2400">
              <a:solidFill>
                <a:srgbClr val="0033CC"/>
              </a:solidFill>
              <a:latin typeface="楷体_GB2312"/>
              <a:ea typeface="楷体_GB2312"/>
            </a:endParaRPr>
          </a:p>
        </p:txBody>
      </p:sp>
      <p:sp>
        <p:nvSpPr>
          <p:cNvPr id="7" name="矩形 6">
            <a:extLst>
              <a:ext uri="{FF2B5EF4-FFF2-40B4-BE49-F238E27FC236}">
                <a16:creationId xmlns:a16="http://schemas.microsoft.com/office/drawing/2014/main" id="{E08EB79E-8DC4-4F6E-8BA2-8BCBFC8D73EA}"/>
              </a:ext>
            </a:extLst>
          </p:cNvPr>
          <p:cNvSpPr>
            <a:spLocks noRot="1" noChangeAspect="1" noMove="1" noResize="1" noEditPoints="1" noAdjustHandles="1" noChangeArrowheads="1" noChangeShapeType="1" noTextEdit="1"/>
          </p:cNvSpPr>
          <p:nvPr/>
        </p:nvSpPr>
        <p:spPr>
          <a:xfrm>
            <a:off x="996177" y="5624913"/>
            <a:ext cx="3848874" cy="862800"/>
          </a:xfrm>
          <a:prstGeom prst="rect">
            <a:avLst/>
          </a:prstGeom>
          <a:blipFill rotWithShape="0">
            <a:blip r:embed="rId19"/>
            <a:stretch>
              <a:fillRect/>
            </a:stretch>
          </a:blipFill>
        </p:spPr>
        <p:txBody>
          <a:bodyPr/>
          <a:lstStyle/>
          <a:p>
            <a:pPr>
              <a:defRPr/>
            </a:pPr>
            <a:r>
              <a:rPr lang="en-US">
                <a:noFill/>
              </a:rPr>
              <a:t> </a:t>
            </a:r>
          </a:p>
        </p:txBody>
      </p:sp>
      <p:sp>
        <p:nvSpPr>
          <p:cNvPr id="8" name="矩形 7">
            <a:extLst>
              <a:ext uri="{FF2B5EF4-FFF2-40B4-BE49-F238E27FC236}">
                <a16:creationId xmlns:a16="http://schemas.microsoft.com/office/drawing/2014/main" id="{5DFD5DD2-208A-4446-844F-5CDA573B4E2D}"/>
              </a:ext>
            </a:extLst>
          </p:cNvPr>
          <p:cNvSpPr>
            <a:spLocks noRot="1" noChangeAspect="1" noMove="1" noResize="1" noEditPoints="1" noAdjustHandles="1" noChangeArrowheads="1" noChangeShapeType="1" noTextEdit="1"/>
          </p:cNvSpPr>
          <p:nvPr/>
        </p:nvSpPr>
        <p:spPr>
          <a:xfrm>
            <a:off x="5190734" y="5763224"/>
            <a:ext cx="3750066" cy="523220"/>
          </a:xfrm>
          <a:prstGeom prst="rect">
            <a:avLst/>
          </a:prstGeom>
          <a:blipFill rotWithShape="0">
            <a:blip r:embed="rId20"/>
            <a:stretch>
              <a:fillRect/>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iterate type="lt">
                                    <p:tmPct val="100000"/>
                                  </p:iterate>
                                  <p:childTnLst>
                                    <p:set>
                                      <p:cBhvr>
                                        <p:cTn id="11" dur="1" fill="hold">
                                          <p:stCondLst>
                                            <p:cond delay="0"/>
                                          </p:stCondLst>
                                        </p:cTn>
                                        <p:tgtEl>
                                          <p:spTgt spid="8287"/>
                                        </p:tgtEl>
                                        <p:attrNameLst>
                                          <p:attrName>style.visibility</p:attrName>
                                        </p:attrNameLst>
                                      </p:cBhvr>
                                      <p:to>
                                        <p:strVal val="visible"/>
                                      </p:to>
                                    </p:set>
                                    <p:anim calcmode="lin" valueType="num">
                                      <p:cBhvr>
                                        <p:cTn id="12" dur="75" fill="hold"/>
                                        <p:tgtEl>
                                          <p:spTgt spid="8287"/>
                                        </p:tgtEl>
                                        <p:attrNameLst>
                                          <p:attrName>ppt_w</p:attrName>
                                        </p:attrNameLst>
                                      </p:cBhvr>
                                      <p:tavLst>
                                        <p:tav tm="0">
                                          <p:val>
                                            <p:fltVal val="0"/>
                                          </p:val>
                                        </p:tav>
                                        <p:tav tm="100000">
                                          <p:val>
                                            <p:strVal val="#ppt_w"/>
                                          </p:val>
                                        </p:tav>
                                      </p:tavLst>
                                    </p:anim>
                                    <p:anim calcmode="lin" valueType="num">
                                      <p:cBhvr>
                                        <p:cTn id="13" dur="75" fill="hold"/>
                                        <p:tgtEl>
                                          <p:spTgt spid="8287"/>
                                        </p:tgtEl>
                                        <p:attrNameLst>
                                          <p:attrName>ppt_h</p:attrName>
                                        </p:attrNameLst>
                                      </p:cBhvr>
                                      <p:tavLst>
                                        <p:tav tm="0">
                                          <p:val>
                                            <p:strVal val="#ppt_h"/>
                                          </p:val>
                                        </p:tav>
                                        <p:tav tm="100000">
                                          <p:val>
                                            <p:strVal val="#ppt_h"/>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wipe(down)">
                                      <p:cBhvr>
                                        <p:cTn id="16" dur="500"/>
                                        <p:tgtEl>
                                          <p:spTgt spid="12290"/>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8306"/>
                                        </p:tgtEl>
                                        <p:attrNameLst>
                                          <p:attrName>style.visibility</p:attrName>
                                        </p:attrNameLst>
                                      </p:cBhvr>
                                      <p:to>
                                        <p:strVal val="visible"/>
                                      </p:to>
                                    </p:set>
                                    <p:animEffect transition="in" filter="box(out)">
                                      <p:cBhvr>
                                        <p:cTn id="25" dur="500"/>
                                        <p:tgtEl>
                                          <p:spTgt spid="830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8195"/>
                                        </p:tgtEl>
                                        <p:attrNameLst>
                                          <p:attrName>style.visibility</p:attrName>
                                        </p:attrNameLst>
                                      </p:cBhvr>
                                      <p:to>
                                        <p:strVal val="visible"/>
                                      </p:to>
                                    </p:set>
                                    <p:animEffect transition="in" filter="wipe(down)">
                                      <p:cBhvr>
                                        <p:cTn id="35" dur="500"/>
                                        <p:tgtEl>
                                          <p:spTgt spid="8195"/>
                                        </p:tgtEl>
                                      </p:cBhvr>
                                    </p:animEffect>
                                  </p:childTnLst>
                                </p:cTn>
                              </p:par>
                            </p:childTnLst>
                          </p:cTn>
                        </p:par>
                        <p:par>
                          <p:cTn id="36" fill="hold" nodeType="afterGroup">
                            <p:stCondLst>
                              <p:cond delay="500"/>
                            </p:stCondLst>
                            <p:childTnLst>
                              <p:par>
                                <p:cTn id="37" presetID="1" presetClass="entr" presetSubtype="0" fill="hold" nodeType="afterEffect">
                                  <p:stCondLst>
                                    <p:cond delay="0"/>
                                  </p:stCondLst>
                                  <p:childTnLst>
                                    <p:set>
                                      <p:cBhvr>
                                        <p:cTn id="38" dur="1" fill="hold">
                                          <p:stCondLst>
                                            <p:cond delay="499"/>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grpId="0" nodeType="clickEffect">
                                  <p:stCondLst>
                                    <p:cond delay="0"/>
                                  </p:stCondLst>
                                  <p:iterate type="lt">
                                    <p:tmPct val="100000"/>
                                  </p:iterate>
                                  <p:childTnLst>
                                    <p:set>
                                      <p:cBhvr>
                                        <p:cTn id="47" dur="1" fill="hold">
                                          <p:stCondLst>
                                            <p:cond delay="0"/>
                                          </p:stCondLst>
                                        </p:cTn>
                                        <p:tgtEl>
                                          <p:spTgt spid="8316"/>
                                        </p:tgtEl>
                                        <p:attrNameLst>
                                          <p:attrName>style.visibility</p:attrName>
                                        </p:attrNameLst>
                                      </p:cBhvr>
                                      <p:to>
                                        <p:strVal val="visible"/>
                                      </p:to>
                                    </p:set>
                                    <p:anim calcmode="lin" valueType="num">
                                      <p:cBhvr>
                                        <p:cTn id="48" dur="75" fill="hold"/>
                                        <p:tgtEl>
                                          <p:spTgt spid="8316"/>
                                        </p:tgtEl>
                                        <p:attrNameLst>
                                          <p:attrName>ppt_w</p:attrName>
                                        </p:attrNameLst>
                                      </p:cBhvr>
                                      <p:tavLst>
                                        <p:tav tm="0">
                                          <p:val>
                                            <p:fltVal val="0"/>
                                          </p:val>
                                        </p:tav>
                                        <p:tav tm="100000">
                                          <p:val>
                                            <p:strVal val="#ppt_w"/>
                                          </p:val>
                                        </p:tav>
                                      </p:tavLst>
                                    </p:anim>
                                    <p:anim calcmode="lin" valueType="num">
                                      <p:cBhvr>
                                        <p:cTn id="49" dur="75" fill="hold"/>
                                        <p:tgtEl>
                                          <p:spTgt spid="8316"/>
                                        </p:tgtEl>
                                        <p:attrNameLst>
                                          <p:attrName>ppt_h</p:attrName>
                                        </p:attrNameLst>
                                      </p:cBhvr>
                                      <p:tavLst>
                                        <p:tav tm="0">
                                          <p:val>
                                            <p:strVal val="#ppt_h"/>
                                          </p:val>
                                        </p:tav>
                                        <p:tav tm="100000">
                                          <p:val>
                                            <p:strVal val="#ppt_h"/>
                                          </p:val>
                                        </p:tav>
                                      </p:tavLst>
                                    </p:anim>
                                  </p:childTnLst>
                                </p:cTn>
                              </p:par>
                              <p:par>
                                <p:cTn id="50" presetID="4" presetClass="entr" presetSubtype="32" fill="hold" grpId="0" nodeType="withEffect">
                                  <p:stCondLst>
                                    <p:cond delay="0"/>
                                  </p:stCondLst>
                                  <p:childTnLst>
                                    <p:set>
                                      <p:cBhvr>
                                        <p:cTn id="51" dur="1" fill="hold">
                                          <p:stCondLst>
                                            <p:cond delay="0"/>
                                          </p:stCondLst>
                                        </p:cTn>
                                        <p:tgtEl>
                                          <p:spTgt spid="8317"/>
                                        </p:tgtEl>
                                        <p:attrNameLst>
                                          <p:attrName>style.visibility</p:attrName>
                                        </p:attrNameLst>
                                      </p:cBhvr>
                                      <p:to>
                                        <p:strVal val="visible"/>
                                      </p:to>
                                    </p:set>
                                    <p:animEffect transition="in" filter="box(out)">
                                      <p:cBhvr>
                                        <p:cTn id="52" dur="500"/>
                                        <p:tgtEl>
                                          <p:spTgt spid="8317"/>
                                        </p:tgtEl>
                                      </p:cBhvr>
                                    </p:animEffect>
                                  </p:childTnLst>
                                </p:cTn>
                              </p:par>
                              <p:par>
                                <p:cTn id="53" presetID="4" presetClass="entr" presetSubtype="32"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box(out)">
                                      <p:cBhvr>
                                        <p:cTn id="55" dur="500"/>
                                        <p:tgtEl>
                                          <p:spTgt spid="10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37"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arn(outVertical)">
                                      <p:cBhvr>
                                        <p:cTn id="65" dur="500"/>
                                        <p:tgtEl>
                                          <p:spTgt spid="5"/>
                                        </p:tgtEl>
                                      </p:cBhvr>
                                    </p:animEffect>
                                  </p:childTnLst>
                                </p:cTn>
                              </p:par>
                            </p:childTnLst>
                          </p:cTn>
                        </p:par>
                        <p:par>
                          <p:cTn id="66" fill="hold" nodeType="afterGroup">
                            <p:stCondLst>
                              <p:cond delay="500"/>
                            </p:stCondLst>
                            <p:childTnLst>
                              <p:par>
                                <p:cTn id="67" presetID="22" presetClass="entr" presetSubtype="1" fill="hold"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up)">
                                      <p:cBhvr>
                                        <p:cTn id="69" dur="500"/>
                                        <p:tgtEl>
                                          <p:spTgt spid="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up)">
                                      <p:cBhvr>
                                        <p:cTn id="74" dur="500"/>
                                        <p:tgtEl>
                                          <p:spTgt spid="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8227"/>
                                        </p:tgtEl>
                                        <p:attrNameLst>
                                          <p:attrName>style.visibility</p:attrName>
                                        </p:attrNameLst>
                                      </p:cBhvr>
                                      <p:to>
                                        <p:strVal val="visible"/>
                                      </p:to>
                                    </p:set>
                                    <p:animEffect transition="in" filter="wipe(left)">
                                      <p:cBhvr>
                                        <p:cTn id="79" dur="500"/>
                                        <p:tgtEl>
                                          <p:spTgt spid="8227"/>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8228"/>
                                        </p:tgtEl>
                                        <p:attrNameLst>
                                          <p:attrName>style.visibility</p:attrName>
                                        </p:attrNameLst>
                                      </p:cBhvr>
                                      <p:to>
                                        <p:strVal val="visible"/>
                                      </p:to>
                                    </p:set>
                                    <p:animEffect transition="in" filter="wipe(left)">
                                      <p:cBhvr>
                                        <p:cTn id="83" dur="500"/>
                                        <p:tgtEl>
                                          <p:spTgt spid="822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nodeType="clickEffect">
                                  <p:stCondLst>
                                    <p:cond delay="0"/>
                                  </p:stCondLst>
                                  <p:childTnLst>
                                    <p:set>
                                      <p:cBhvr>
                                        <p:cTn id="87" dur="1" fill="hold">
                                          <p:stCondLst>
                                            <p:cond delay="0"/>
                                          </p:stCondLst>
                                        </p:cTn>
                                        <p:tgtEl>
                                          <p:spTgt spid="8234"/>
                                        </p:tgtEl>
                                        <p:attrNameLst>
                                          <p:attrName>style.visibility</p:attrName>
                                        </p:attrNameLst>
                                      </p:cBhvr>
                                      <p:to>
                                        <p:strVal val="visible"/>
                                      </p:to>
                                    </p:set>
                                    <p:animEffect transition="in" filter="wipe(down)">
                                      <p:cBhvr>
                                        <p:cTn id="88" dur="500"/>
                                        <p:tgtEl>
                                          <p:spTgt spid="823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499"/>
                                          </p:stCondLst>
                                        </p:cTn>
                                        <p:tgtEl>
                                          <p:spTgt spid="10"/>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499"/>
                                          </p:stCondLst>
                                        </p:cTn>
                                        <p:tgtEl>
                                          <p:spTgt spid="1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8219"/>
                                        </p:tgtEl>
                                        <p:attrNameLst>
                                          <p:attrName>style.visibility</p:attrName>
                                        </p:attrNameLst>
                                      </p:cBhvr>
                                      <p:to>
                                        <p:strVal val="visible"/>
                                      </p:to>
                                    </p:set>
                                    <p:anim calcmode="lin" valueType="num">
                                      <p:cBhvr>
                                        <p:cTn id="101" dur="500" fill="hold"/>
                                        <p:tgtEl>
                                          <p:spTgt spid="8219"/>
                                        </p:tgtEl>
                                        <p:attrNameLst>
                                          <p:attrName>ppt_w</p:attrName>
                                        </p:attrNameLst>
                                      </p:cBhvr>
                                      <p:tavLst>
                                        <p:tav tm="0">
                                          <p:val>
                                            <p:fltVal val="0"/>
                                          </p:val>
                                        </p:tav>
                                        <p:tav tm="100000">
                                          <p:val>
                                            <p:strVal val="#ppt_w"/>
                                          </p:val>
                                        </p:tav>
                                      </p:tavLst>
                                    </p:anim>
                                    <p:anim calcmode="lin" valueType="num">
                                      <p:cBhvr>
                                        <p:cTn id="102" dur="500" fill="hold"/>
                                        <p:tgtEl>
                                          <p:spTgt spid="8219"/>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500"/>
                            </p:stCondLst>
                            <p:childTnLst>
                              <p:par>
                                <p:cTn id="104" presetID="17" presetClass="entr" presetSubtype="10" fill="hold" nodeType="afterEffect">
                                  <p:stCondLst>
                                    <p:cond delay="0"/>
                                  </p:stCondLst>
                                  <p:childTnLst>
                                    <p:set>
                                      <p:cBhvr>
                                        <p:cTn id="105" dur="1" fill="hold">
                                          <p:stCondLst>
                                            <p:cond delay="0"/>
                                          </p:stCondLst>
                                        </p:cTn>
                                        <p:tgtEl>
                                          <p:spTgt spid="8218"/>
                                        </p:tgtEl>
                                        <p:attrNameLst>
                                          <p:attrName>style.visibility</p:attrName>
                                        </p:attrNameLst>
                                      </p:cBhvr>
                                      <p:to>
                                        <p:strVal val="visible"/>
                                      </p:to>
                                    </p:set>
                                    <p:anim calcmode="lin" valueType="num">
                                      <p:cBhvr>
                                        <p:cTn id="106" dur="500" fill="hold"/>
                                        <p:tgtEl>
                                          <p:spTgt spid="8218"/>
                                        </p:tgtEl>
                                        <p:attrNameLst>
                                          <p:attrName>ppt_w</p:attrName>
                                        </p:attrNameLst>
                                      </p:cBhvr>
                                      <p:tavLst>
                                        <p:tav tm="0">
                                          <p:val>
                                            <p:fltVal val="0"/>
                                          </p:val>
                                        </p:tav>
                                        <p:tav tm="100000">
                                          <p:val>
                                            <p:strVal val="#ppt_w"/>
                                          </p:val>
                                        </p:tav>
                                      </p:tavLst>
                                    </p:anim>
                                    <p:anim calcmode="lin" valueType="num">
                                      <p:cBhvr>
                                        <p:cTn id="107" dur="500" fill="hold"/>
                                        <p:tgtEl>
                                          <p:spTgt spid="8218"/>
                                        </p:tgtEl>
                                        <p:attrNameLst>
                                          <p:attrName>ppt_h</p:attrName>
                                        </p:attrNameLst>
                                      </p:cBhvr>
                                      <p:tavLst>
                                        <p:tav tm="0">
                                          <p:val>
                                            <p:strVal val="#ppt_h"/>
                                          </p:val>
                                        </p:tav>
                                        <p:tav tm="100000">
                                          <p:val>
                                            <p:strVal val="#ppt_h"/>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fade">
                                      <p:cBhvr>
                                        <p:cTn id="110" dur="1000"/>
                                        <p:tgtEl>
                                          <p:spTgt spid="4"/>
                                        </p:tgtEl>
                                      </p:cBhvr>
                                    </p:animEffect>
                                    <p:anim calcmode="lin" valueType="num">
                                      <p:cBhvr>
                                        <p:cTn id="111" dur="1000" fill="hold"/>
                                        <p:tgtEl>
                                          <p:spTgt spid="4"/>
                                        </p:tgtEl>
                                        <p:attrNameLst>
                                          <p:attrName>ppt_x</p:attrName>
                                        </p:attrNameLst>
                                      </p:cBhvr>
                                      <p:tavLst>
                                        <p:tav tm="0">
                                          <p:val>
                                            <p:strVal val="#ppt_x"/>
                                          </p:val>
                                        </p:tav>
                                        <p:tav tm="100000">
                                          <p:val>
                                            <p:strVal val="#ppt_x"/>
                                          </p:val>
                                        </p:tav>
                                      </p:tavLst>
                                    </p:anim>
                                    <p:anim calcmode="lin" valueType="num">
                                      <p:cBhvr>
                                        <p:cTn id="1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left)">
                                      <p:cBhvr>
                                        <p:cTn id="117" dur="500"/>
                                        <p:tgtEl>
                                          <p:spTgt spid="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5" fill="hold" grpId="0" nodeType="clickEffect">
                                  <p:stCondLst>
                                    <p:cond delay="0"/>
                                  </p:stCondLst>
                                  <p:childTnLst>
                                    <p:set>
                                      <p:cBhvr>
                                        <p:cTn id="121" dur="1" fill="hold">
                                          <p:stCondLst>
                                            <p:cond delay="0"/>
                                          </p:stCondLst>
                                        </p:cTn>
                                        <p:tgtEl>
                                          <p:spTgt spid="8322"/>
                                        </p:tgtEl>
                                        <p:attrNameLst>
                                          <p:attrName>style.visibility</p:attrName>
                                        </p:attrNameLst>
                                      </p:cBhvr>
                                      <p:to>
                                        <p:strVal val="visible"/>
                                      </p:to>
                                    </p:set>
                                    <p:animEffect transition="in" filter="blinds(vertical)">
                                      <p:cBhvr>
                                        <p:cTn id="122" dur="500"/>
                                        <p:tgtEl>
                                          <p:spTgt spid="8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p:bldP spid="8287" grpId="0" autoUpdateAnimBg="0"/>
      <p:bldP spid="8306" grpId="0" autoUpdateAnimBg="0"/>
      <p:bldP spid="8316" grpId="0" autoUpdateAnimBg="0"/>
      <p:bldP spid="8317" grpId="0" autoUpdateAnimBg="0"/>
      <p:bldP spid="8322" grpId="0" animBg="1" autoUpdateAnimBg="0"/>
      <p:bldP spid="3" grpId="0"/>
      <p:bldP spid="108" grpId="0" autoUpdateAnimBg="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32" name="Text Box 84">
            <a:extLst>
              <a:ext uri="{FF2B5EF4-FFF2-40B4-BE49-F238E27FC236}">
                <a16:creationId xmlns:a16="http://schemas.microsoft.com/office/drawing/2014/main" id="{9CB565B1-0B40-41EF-AAE6-A4A3C07BAFF3}"/>
              </a:ext>
            </a:extLst>
          </p:cNvPr>
          <p:cNvSpPr txBox="1">
            <a:spLocks noChangeArrowheads="1"/>
          </p:cNvSpPr>
          <p:nvPr/>
        </p:nvSpPr>
        <p:spPr bwMode="auto">
          <a:xfrm>
            <a:off x="704850" y="260350"/>
            <a:ext cx="77549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tx2"/>
                </a:solidFill>
                <a:latin typeface="Times New Roman" panose="02020603050405020304" pitchFamily="18" charset="0"/>
                <a:ea typeface="楷体_GB2312"/>
              </a:rPr>
              <a:t>(2)</a:t>
            </a:r>
            <a:r>
              <a:rPr lang="zh-CN" altLang="en-US" sz="2800">
                <a:solidFill>
                  <a:schemeClr val="tx2"/>
                </a:solidFill>
                <a:latin typeface="Times New Roman" panose="02020603050405020304" pitchFamily="18" charset="0"/>
                <a:ea typeface="楷体_GB2312"/>
              </a:rPr>
              <a:t>电子不仅在反射时有衍射现象，</a:t>
            </a:r>
            <a:r>
              <a:rPr lang="zh-CN" altLang="en-US" sz="2800">
                <a:solidFill>
                  <a:srgbClr val="0000CC"/>
                </a:solidFill>
                <a:latin typeface="Times New Roman" panose="02020603050405020304" pitchFamily="18" charset="0"/>
                <a:ea typeface="楷体_GB2312"/>
              </a:rPr>
              <a:t>英国的汤姆逊</a:t>
            </a:r>
            <a:r>
              <a:rPr lang="zh-CN" altLang="en-US" sz="2800">
                <a:solidFill>
                  <a:schemeClr val="tx2"/>
                </a:solidFill>
                <a:latin typeface="Times New Roman" panose="02020603050405020304" pitchFamily="18" charset="0"/>
                <a:ea typeface="楷体_GB2312"/>
              </a:rPr>
              <a:t>实验证明了</a:t>
            </a:r>
            <a:r>
              <a:rPr lang="zh-CN" altLang="en-US" sz="2800">
                <a:solidFill>
                  <a:srgbClr val="0000CC"/>
                </a:solidFill>
                <a:latin typeface="Times New Roman" panose="02020603050405020304" pitchFamily="18" charset="0"/>
                <a:ea typeface="楷体_GB2312"/>
              </a:rPr>
              <a:t>电子在穿过金属片后</a:t>
            </a:r>
            <a:r>
              <a:rPr lang="zh-CN" altLang="en-US" sz="2800">
                <a:solidFill>
                  <a:schemeClr val="tx2"/>
                </a:solidFill>
                <a:latin typeface="Times New Roman" panose="02020603050405020304" pitchFamily="18" charset="0"/>
                <a:ea typeface="楷体_GB2312"/>
              </a:rPr>
              <a:t>也象</a:t>
            </a:r>
            <a:r>
              <a:rPr lang="en-US" altLang="zh-CN" sz="2800" i="1">
                <a:solidFill>
                  <a:schemeClr val="tx2"/>
                </a:solidFill>
                <a:latin typeface="Times New Roman" panose="02020603050405020304" pitchFamily="18" charset="0"/>
                <a:ea typeface="楷体_GB2312"/>
              </a:rPr>
              <a:t>X</a:t>
            </a:r>
            <a:r>
              <a:rPr lang="en-US" altLang="zh-CN" sz="2800">
                <a:solidFill>
                  <a:schemeClr val="tx2"/>
                </a:solidFill>
                <a:latin typeface="Times New Roman" panose="02020603050405020304" pitchFamily="18" charset="0"/>
                <a:ea typeface="楷体_GB2312"/>
              </a:rPr>
              <a:t> </a:t>
            </a:r>
            <a:r>
              <a:rPr lang="zh-CN" altLang="en-US" sz="2800">
                <a:solidFill>
                  <a:schemeClr val="tx2"/>
                </a:solidFill>
                <a:latin typeface="Times New Roman" panose="02020603050405020304" pitchFamily="18" charset="0"/>
                <a:ea typeface="楷体_GB2312"/>
              </a:rPr>
              <a:t>射线一样产生</a:t>
            </a:r>
            <a:r>
              <a:rPr lang="zh-CN" altLang="en-US" sz="2800">
                <a:solidFill>
                  <a:srgbClr val="0000CC"/>
                </a:solidFill>
                <a:latin typeface="Times New Roman" panose="02020603050405020304" pitchFamily="18" charset="0"/>
                <a:ea typeface="楷体_GB2312"/>
              </a:rPr>
              <a:t>衍射现象</a:t>
            </a:r>
            <a:r>
              <a:rPr lang="zh-CN" altLang="en-US" sz="2800">
                <a:solidFill>
                  <a:schemeClr val="tx2"/>
                </a:solidFill>
                <a:latin typeface="Times New Roman" panose="02020603050405020304" pitchFamily="18" charset="0"/>
                <a:ea typeface="楷体_GB2312"/>
              </a:rPr>
              <a:t>。</a:t>
            </a:r>
          </a:p>
        </p:txBody>
      </p:sp>
      <p:pic>
        <p:nvPicPr>
          <p:cNvPr id="27736" name="Picture 88" descr="6">
            <a:extLst>
              <a:ext uri="{FF2B5EF4-FFF2-40B4-BE49-F238E27FC236}">
                <a16:creationId xmlns:a16="http://schemas.microsoft.com/office/drawing/2014/main" id="{06E31847-8BA5-4BAF-B688-9051D300C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1817688"/>
            <a:ext cx="2133600"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7" name="Picture 89" descr="7">
            <a:extLst>
              <a:ext uri="{FF2B5EF4-FFF2-40B4-BE49-F238E27FC236}">
                <a16:creationId xmlns:a16="http://schemas.microsoft.com/office/drawing/2014/main" id="{60CC2172-E31A-4E21-B635-2139FEC53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0" y="1836738"/>
            <a:ext cx="2120900"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Text Box 90">
            <a:extLst>
              <a:ext uri="{FF2B5EF4-FFF2-40B4-BE49-F238E27FC236}">
                <a16:creationId xmlns:a16="http://schemas.microsoft.com/office/drawing/2014/main" id="{E6D4ED38-6203-4BF0-BB06-903A581184BD}"/>
              </a:ext>
            </a:extLst>
          </p:cNvPr>
          <p:cNvSpPr txBox="1">
            <a:spLocks noChangeArrowheads="1"/>
          </p:cNvSpPr>
          <p:nvPr/>
        </p:nvSpPr>
        <p:spPr bwMode="auto">
          <a:xfrm>
            <a:off x="1206500" y="4122738"/>
            <a:ext cx="33131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1">
                <a:solidFill>
                  <a:schemeClr val="tx2"/>
                </a:solidFill>
                <a:latin typeface="Times New Roman" panose="02020603050405020304" pitchFamily="18" charset="0"/>
                <a:ea typeface="楷体_GB2312"/>
              </a:rPr>
              <a:t>X</a:t>
            </a:r>
            <a:r>
              <a:rPr lang="zh-CN" altLang="en-US" sz="2800">
                <a:solidFill>
                  <a:schemeClr val="tx2"/>
                </a:solidFill>
                <a:latin typeface="Times New Roman" panose="02020603050405020304" pitchFamily="18" charset="0"/>
                <a:ea typeface="楷体_GB2312"/>
              </a:rPr>
              <a:t>射线衍射图样</a:t>
            </a:r>
          </a:p>
        </p:txBody>
      </p:sp>
      <p:sp>
        <p:nvSpPr>
          <p:cNvPr id="27739" name="Text Box 91">
            <a:extLst>
              <a:ext uri="{FF2B5EF4-FFF2-40B4-BE49-F238E27FC236}">
                <a16:creationId xmlns:a16="http://schemas.microsoft.com/office/drawing/2014/main" id="{CFF99A85-FB33-4020-8BEC-01375C661BB6}"/>
              </a:ext>
            </a:extLst>
          </p:cNvPr>
          <p:cNvSpPr txBox="1">
            <a:spLocks noChangeArrowheads="1"/>
          </p:cNvSpPr>
          <p:nvPr/>
        </p:nvSpPr>
        <p:spPr bwMode="auto">
          <a:xfrm>
            <a:off x="3851275" y="4122738"/>
            <a:ext cx="27368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Times New Roman" panose="02020603050405020304" pitchFamily="18" charset="0"/>
                <a:ea typeface="楷体_GB2312"/>
              </a:rPr>
              <a:t>电子束衍射图样</a:t>
            </a:r>
          </a:p>
        </p:txBody>
      </p:sp>
      <p:sp>
        <p:nvSpPr>
          <p:cNvPr id="27740" name="AutoShape 92">
            <a:extLst>
              <a:ext uri="{FF2B5EF4-FFF2-40B4-BE49-F238E27FC236}">
                <a16:creationId xmlns:a16="http://schemas.microsoft.com/office/drawing/2014/main" id="{0EC1564D-5D69-4C94-8123-C522E1972857}"/>
              </a:ext>
            </a:extLst>
          </p:cNvPr>
          <p:cNvSpPr>
            <a:spLocks noChangeArrowheads="1"/>
          </p:cNvSpPr>
          <p:nvPr/>
        </p:nvSpPr>
        <p:spPr bwMode="auto">
          <a:xfrm>
            <a:off x="6877050" y="1103313"/>
            <a:ext cx="2016125" cy="3694112"/>
          </a:xfrm>
          <a:prstGeom prst="horizontalScroll">
            <a:avLst>
              <a:gd name="adj" fmla="val 12500"/>
            </a:avLst>
          </a:prstGeom>
          <a:solidFill>
            <a:srgbClr val="FFFF00"/>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戴维逊和</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汤姆逊</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因验证电子</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的波动性</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分享</a:t>
            </a:r>
            <a:r>
              <a:rPr lang="en-US" altLang="zh-CN" sz="2400">
                <a:solidFill>
                  <a:schemeClr val="tx2"/>
                </a:solidFill>
                <a:latin typeface="Times New Roman" panose="02020603050405020304" pitchFamily="18" charset="0"/>
                <a:ea typeface="楷体_GB2312"/>
              </a:rPr>
              <a:t>1937</a:t>
            </a:r>
            <a:r>
              <a:rPr lang="zh-CN" altLang="en-US" sz="2400">
                <a:solidFill>
                  <a:schemeClr val="tx2"/>
                </a:solidFill>
                <a:latin typeface="Times New Roman" panose="02020603050405020304" pitchFamily="18" charset="0"/>
                <a:ea typeface="楷体_GB2312"/>
              </a:rPr>
              <a:t>年</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的诺贝尔</a:t>
            </a:r>
            <a:endParaRPr lang="en-US" altLang="zh-CN" sz="2400">
              <a:solidFill>
                <a:schemeClr val="tx2"/>
              </a:solidFill>
              <a:latin typeface="Times New Roman" panose="02020603050405020304" pitchFamily="18" charset="0"/>
              <a:ea typeface="楷体_GB2312"/>
            </a:endParaRPr>
          </a:p>
          <a:p>
            <a:pPr algn="ctr" eaLnBrk="1" hangingPunct="1">
              <a:spcBef>
                <a:spcPct val="0"/>
              </a:spcBef>
              <a:buFontTx/>
              <a:buNone/>
            </a:pPr>
            <a:r>
              <a:rPr lang="zh-CN" altLang="en-US" sz="2400">
                <a:solidFill>
                  <a:schemeClr val="tx2"/>
                </a:solidFill>
                <a:latin typeface="Times New Roman" panose="02020603050405020304" pitchFamily="18" charset="0"/>
                <a:ea typeface="楷体_GB2312"/>
              </a:rPr>
              <a:t>物理学奖</a:t>
            </a:r>
            <a:endParaRPr lang="zh-CN" altLang="en-US" sz="2000" b="0">
              <a:solidFill>
                <a:schemeClr val="tx2"/>
              </a:solidFill>
              <a:latin typeface="Times New Roman" panose="02020603050405020304" pitchFamily="18" charset="0"/>
              <a:ea typeface="楷体_GB2312"/>
            </a:endParaRPr>
          </a:p>
        </p:txBody>
      </p:sp>
      <p:sp>
        <p:nvSpPr>
          <p:cNvPr id="17416" name="Text Box 95">
            <a:extLst>
              <a:ext uri="{FF2B5EF4-FFF2-40B4-BE49-F238E27FC236}">
                <a16:creationId xmlns:a16="http://schemas.microsoft.com/office/drawing/2014/main" id="{DA274D44-B9C3-43AC-A7F0-CF76F64761E6}"/>
              </a:ext>
            </a:extLst>
          </p:cNvPr>
          <p:cNvSpPr txBox="1">
            <a:spLocks noChangeArrowheads="1"/>
          </p:cNvSpPr>
          <p:nvPr/>
        </p:nvSpPr>
        <p:spPr bwMode="auto">
          <a:xfrm>
            <a:off x="8772525" y="640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chemeClr val="tx2"/>
                </a:solidFill>
                <a:latin typeface="Times New Roman" panose="02020603050405020304" pitchFamily="18" charset="0"/>
                <a:ea typeface="楷体_GB2312"/>
              </a:rPr>
              <a:t>7</a:t>
            </a:r>
            <a:endParaRPr lang="en-US" altLang="zh-CN" sz="2800">
              <a:solidFill>
                <a:schemeClr val="tx2"/>
              </a:solidFill>
              <a:latin typeface="楷体_GB2312"/>
              <a:ea typeface="楷体_GB2312"/>
            </a:endParaRPr>
          </a:p>
        </p:txBody>
      </p:sp>
      <p:sp>
        <p:nvSpPr>
          <p:cNvPr id="10" name="Text Box 10">
            <a:extLst>
              <a:ext uri="{FF2B5EF4-FFF2-40B4-BE49-F238E27FC236}">
                <a16:creationId xmlns:a16="http://schemas.microsoft.com/office/drawing/2014/main" id="{A31F7A4F-1631-4831-9CBF-B628221E1922}"/>
              </a:ext>
            </a:extLst>
          </p:cNvPr>
          <p:cNvSpPr txBox="1">
            <a:spLocks noChangeArrowheads="1"/>
          </p:cNvSpPr>
          <p:nvPr/>
        </p:nvSpPr>
        <p:spPr bwMode="auto">
          <a:xfrm>
            <a:off x="6588125" y="5578475"/>
            <a:ext cx="2592388"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800">
                <a:solidFill>
                  <a:schemeClr val="tx2"/>
                </a:solidFill>
                <a:latin typeface="楷体_GB2312"/>
                <a:ea typeface="黑体" panose="02010609060101010101" pitchFamily="49" charset="-122"/>
              </a:rPr>
              <a:t>（约恩逊</a:t>
            </a:r>
            <a:r>
              <a:rPr lang="en-US" altLang="zh-CN" sz="2800">
                <a:solidFill>
                  <a:schemeClr val="tx2"/>
                </a:solidFill>
                <a:latin typeface="楷体_GB2312"/>
                <a:ea typeface="黑体" panose="02010609060101010101" pitchFamily="49" charset="-122"/>
              </a:rPr>
              <a:t>1961)</a:t>
            </a:r>
          </a:p>
        </p:txBody>
      </p:sp>
      <p:pic>
        <p:nvPicPr>
          <p:cNvPr id="17418" name="图片 1">
            <a:extLst>
              <a:ext uri="{FF2B5EF4-FFF2-40B4-BE49-F238E27FC236}">
                <a16:creationId xmlns:a16="http://schemas.microsoft.com/office/drawing/2014/main" id="{E6058031-F934-42D3-A9BC-5AD821CB6B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750" y="4681538"/>
            <a:ext cx="6446838"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7732"/>
                                        </p:tgtEl>
                                        <p:attrNameLst>
                                          <p:attrName>style.visibility</p:attrName>
                                        </p:attrNameLst>
                                      </p:cBhvr>
                                      <p:to>
                                        <p:strVal val="visible"/>
                                      </p:to>
                                    </p:set>
                                    <p:animEffect transition="in" filter="blinds(vertical)">
                                      <p:cBhvr>
                                        <p:cTn id="7" dur="500"/>
                                        <p:tgtEl>
                                          <p:spTgt spid="27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7736"/>
                                        </p:tgtEl>
                                        <p:attrNameLst>
                                          <p:attrName>style.visibility</p:attrName>
                                        </p:attrNameLst>
                                      </p:cBhvr>
                                      <p:to>
                                        <p:strVal val="visible"/>
                                      </p:to>
                                    </p:set>
                                    <p:animEffect transition="in" filter="blinds(vertical)">
                                      <p:cBhvr>
                                        <p:cTn id="12" dur="500"/>
                                        <p:tgtEl>
                                          <p:spTgt spid="27736"/>
                                        </p:tgtEl>
                                      </p:cBhvr>
                                    </p:animEffect>
                                  </p:childTnLst>
                                </p:cTn>
                              </p:par>
                            </p:childTnLst>
                          </p:cTn>
                        </p:par>
                        <p:par>
                          <p:cTn id="13" fill="hold" nodeType="afterGroup">
                            <p:stCondLst>
                              <p:cond delay="500"/>
                            </p:stCondLst>
                            <p:childTnLst>
                              <p:par>
                                <p:cTn id="14" presetID="3" presetClass="entr" presetSubtype="5" fill="hold" grpId="0" nodeType="afterEffect">
                                  <p:stCondLst>
                                    <p:cond delay="0"/>
                                  </p:stCondLst>
                                  <p:childTnLst>
                                    <p:set>
                                      <p:cBhvr>
                                        <p:cTn id="15" dur="1" fill="hold">
                                          <p:stCondLst>
                                            <p:cond delay="0"/>
                                          </p:stCondLst>
                                        </p:cTn>
                                        <p:tgtEl>
                                          <p:spTgt spid="27738"/>
                                        </p:tgtEl>
                                        <p:attrNameLst>
                                          <p:attrName>style.visibility</p:attrName>
                                        </p:attrNameLst>
                                      </p:cBhvr>
                                      <p:to>
                                        <p:strVal val="visible"/>
                                      </p:to>
                                    </p:set>
                                    <p:animEffect transition="in" filter="blinds(vertical)">
                                      <p:cBhvr>
                                        <p:cTn id="16" dur="500"/>
                                        <p:tgtEl>
                                          <p:spTgt spid="277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nodeType="clickEffect">
                                  <p:stCondLst>
                                    <p:cond delay="0"/>
                                  </p:stCondLst>
                                  <p:childTnLst>
                                    <p:set>
                                      <p:cBhvr>
                                        <p:cTn id="20" dur="1" fill="hold">
                                          <p:stCondLst>
                                            <p:cond delay="0"/>
                                          </p:stCondLst>
                                        </p:cTn>
                                        <p:tgtEl>
                                          <p:spTgt spid="27737"/>
                                        </p:tgtEl>
                                        <p:attrNameLst>
                                          <p:attrName>style.visibility</p:attrName>
                                        </p:attrNameLst>
                                      </p:cBhvr>
                                      <p:to>
                                        <p:strVal val="visible"/>
                                      </p:to>
                                    </p:set>
                                    <p:animEffect transition="in" filter="blinds(vertical)">
                                      <p:cBhvr>
                                        <p:cTn id="21" dur="500"/>
                                        <p:tgtEl>
                                          <p:spTgt spid="27737"/>
                                        </p:tgtEl>
                                      </p:cBhvr>
                                    </p:animEffect>
                                  </p:childTnLst>
                                </p:cTn>
                              </p:par>
                            </p:childTnLst>
                          </p:cTn>
                        </p:par>
                        <p:par>
                          <p:cTn id="22" fill="hold" nodeType="afterGroup">
                            <p:stCondLst>
                              <p:cond delay="500"/>
                            </p:stCondLst>
                            <p:childTnLst>
                              <p:par>
                                <p:cTn id="23" presetID="3" presetClass="entr" presetSubtype="5" fill="hold" grpId="0" nodeType="afterEffect">
                                  <p:stCondLst>
                                    <p:cond delay="0"/>
                                  </p:stCondLst>
                                  <p:childTnLst>
                                    <p:set>
                                      <p:cBhvr>
                                        <p:cTn id="24" dur="1" fill="hold">
                                          <p:stCondLst>
                                            <p:cond delay="0"/>
                                          </p:stCondLst>
                                        </p:cTn>
                                        <p:tgtEl>
                                          <p:spTgt spid="27739"/>
                                        </p:tgtEl>
                                        <p:attrNameLst>
                                          <p:attrName>style.visibility</p:attrName>
                                        </p:attrNameLst>
                                      </p:cBhvr>
                                      <p:to>
                                        <p:strVal val="visible"/>
                                      </p:to>
                                    </p:set>
                                    <p:animEffect transition="in" filter="blinds(vertical)">
                                      <p:cBhvr>
                                        <p:cTn id="25" dur="500"/>
                                        <p:tgtEl>
                                          <p:spTgt spid="277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27740"/>
                                        </p:tgtEl>
                                        <p:attrNameLst>
                                          <p:attrName>style.visibility</p:attrName>
                                        </p:attrNameLst>
                                      </p:cBhvr>
                                      <p:to>
                                        <p:strVal val="visible"/>
                                      </p:to>
                                    </p:set>
                                    <p:animEffect transition="in" filter="blinds(vertical)">
                                      <p:cBhvr>
                                        <p:cTn id="30" dur="500"/>
                                        <p:tgtEl>
                                          <p:spTgt spid="27740"/>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32" grpId="0" autoUpdateAnimBg="0"/>
      <p:bldP spid="27738" grpId="0" autoUpdateAnimBg="0"/>
      <p:bldP spid="27739" grpId="0" autoUpdateAnimBg="0"/>
      <p:bldP spid="27740" grpId="0" animBg="1" autoUpdateAnimBg="0"/>
      <p:bldP spid="10" grpId="0"/>
    </p:bldLst>
  </p:timing>
</p:sld>
</file>

<file path=ppt/theme/theme1.xml><?xml version="1.0" encoding="utf-8"?>
<a:theme xmlns:a="http://schemas.openxmlformats.org/drawingml/2006/main" name="默认设计模板">
  <a:themeElements>
    <a:clrScheme name="默认设计模板 13">
      <a:dk1>
        <a:srgbClr val="003366"/>
      </a:dk1>
      <a:lt1>
        <a:srgbClr val="FFFFFF"/>
      </a:lt1>
      <a:dk2>
        <a:srgbClr val="000000"/>
      </a:dk2>
      <a:lt2>
        <a:srgbClr val="808080"/>
      </a:lt2>
      <a:accent1>
        <a:srgbClr val="BBE0E3"/>
      </a:accent1>
      <a:accent2>
        <a:srgbClr val="333399"/>
      </a:accent2>
      <a:accent3>
        <a:srgbClr val="FFFFFF"/>
      </a:accent3>
      <a:accent4>
        <a:srgbClr val="002A56"/>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3366"/>
        </a:dk1>
        <a:lt1>
          <a:srgbClr val="FFFFFF"/>
        </a:lt1>
        <a:dk2>
          <a:srgbClr val="000000"/>
        </a:dk2>
        <a:lt2>
          <a:srgbClr val="808080"/>
        </a:lt2>
        <a:accent1>
          <a:srgbClr val="BBE0E3"/>
        </a:accent1>
        <a:accent2>
          <a:srgbClr val="333399"/>
        </a:accent2>
        <a:accent3>
          <a:srgbClr val="FFFFFF"/>
        </a:accent3>
        <a:accent4>
          <a:srgbClr val="002A56"/>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9945</TotalTime>
  <Words>4016</Words>
  <Application>Microsoft Office PowerPoint</Application>
  <PresentationFormat>全屏显示(4:3)</PresentationFormat>
  <Paragraphs>666</Paragraphs>
  <Slides>65</Slides>
  <Notes>11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65</vt:i4>
      </vt:variant>
    </vt:vector>
  </HeadingPairs>
  <TitlesOfParts>
    <vt:vector size="83" baseType="lpstr">
      <vt:lpstr>楷体_GB2312</vt:lpstr>
      <vt:lpstr>Arial</vt:lpstr>
      <vt:lpstr>宋体</vt:lpstr>
      <vt:lpstr>Times New Roman</vt:lpstr>
      <vt:lpstr>隶书</vt:lpstr>
      <vt:lpstr>Symbol</vt:lpstr>
      <vt:lpstr>Book Antiqua</vt:lpstr>
      <vt:lpstr>黑体</vt:lpstr>
      <vt:lpstr>仿宋</vt:lpstr>
      <vt:lpstr>Wingdings</vt:lpstr>
      <vt:lpstr>华文中宋</vt:lpstr>
      <vt:lpstr>Tiger Expert</vt:lpstr>
      <vt:lpstr>默认设计模板</vt:lpstr>
      <vt:lpstr>MathType 6.0 Equation</vt:lpstr>
      <vt:lpstr>Equation</vt:lpstr>
      <vt:lpstr>公式</vt:lpstr>
      <vt:lpstr>Microsoft 公式 3.0</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量子力学基础</dc:title>
  <dc:creator>ZHANG Yanbin,Elian</dc:creator>
  <cp:lastModifiedBy>liu wei</cp:lastModifiedBy>
  <cp:revision>614</cp:revision>
  <cp:lastPrinted>2020-12-21T09:35:03Z</cp:lastPrinted>
  <dcterms:created xsi:type="dcterms:W3CDTF">2001-10-18T14:28:11Z</dcterms:created>
  <dcterms:modified xsi:type="dcterms:W3CDTF">2022-11-30T02:01:34Z</dcterms:modified>
</cp:coreProperties>
</file>